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4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 autoAdjust="0"/>
  </p:normalViewPr>
  <p:slideViewPr>
    <p:cSldViewPr snapToGrid="0" showGuides="1">
      <p:cViewPr varScale="1">
        <p:scale>
          <a:sx n="163" d="100"/>
          <a:sy n="163" d="100"/>
        </p:scale>
        <p:origin x="2466" y="150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88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image.ku.dk/shared/aZwD18034DnM3TYEw9XagEF6kxI6MLkV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accent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02-06-2023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A9C-8258-4EE1-8932-58667A465944}" type="datetime1">
              <a:rPr lang="da-DK" smtClean="0"/>
              <a:t>02-06-2023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90955" y="2848708"/>
            <a:ext cx="1981200" cy="86750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 smtClean="0">
                <a:solidFill>
                  <a:schemeClr val="bg1"/>
                </a:solidFill>
              </a:rPr>
              <a:t>Experiments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872155" y="1702776"/>
            <a:ext cx="1184030" cy="15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56185" y="1380391"/>
            <a:ext cx="961293" cy="644769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 err="1" smtClean="0">
                <a:solidFill>
                  <a:schemeClr val="bg1"/>
                </a:solidFill>
              </a:rPr>
              <a:t>Exp</a:t>
            </a:r>
            <a:r>
              <a:rPr lang="en-GB" sz="2400" dirty="0" smtClean="0">
                <a:solidFill>
                  <a:schemeClr val="bg1"/>
                </a:solidFill>
              </a:rPr>
              <a:t> 1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9293" y="2960078"/>
            <a:ext cx="961293" cy="644769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 err="1" smtClean="0">
                <a:solidFill>
                  <a:schemeClr val="bg1"/>
                </a:solidFill>
              </a:rPr>
              <a:t>Exp</a:t>
            </a:r>
            <a:r>
              <a:rPr lang="en-GB" sz="2400" dirty="0" smtClean="0">
                <a:solidFill>
                  <a:schemeClr val="bg1"/>
                </a:solidFill>
              </a:rPr>
              <a:t> 1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2872155" y="3282462"/>
            <a:ext cx="1137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09293" y="4862148"/>
            <a:ext cx="961293" cy="644769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 err="1" smtClean="0">
                <a:solidFill>
                  <a:schemeClr val="bg1"/>
                </a:solidFill>
              </a:rPr>
              <a:t>Exp</a:t>
            </a:r>
            <a:r>
              <a:rPr lang="en-GB" sz="2400" dirty="0" smtClean="0">
                <a:solidFill>
                  <a:schemeClr val="bg1"/>
                </a:solidFill>
              </a:rPr>
              <a:t> 1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2872155" y="3282462"/>
            <a:ext cx="1137138" cy="190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05954" y="1169375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1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5954" y="1567958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2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05954" y="1966541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3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7" idx="3"/>
            <a:endCxn id="16" idx="1"/>
          </p:cNvCxnSpPr>
          <p:nvPr/>
        </p:nvCxnSpPr>
        <p:spPr>
          <a:xfrm flipV="1">
            <a:off x="5017478" y="1699843"/>
            <a:ext cx="1588476" cy="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5" idx="1"/>
          </p:cNvCxnSpPr>
          <p:nvPr/>
        </p:nvCxnSpPr>
        <p:spPr>
          <a:xfrm flipV="1">
            <a:off x="5017478" y="1301260"/>
            <a:ext cx="1588476" cy="40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7" idx="1"/>
          </p:cNvCxnSpPr>
          <p:nvPr/>
        </p:nvCxnSpPr>
        <p:spPr>
          <a:xfrm>
            <a:off x="5017478" y="1702776"/>
            <a:ext cx="1588476" cy="3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59062" y="2756386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1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9062" y="3154969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2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59062" y="3553552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3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4970586" y="3286854"/>
            <a:ext cx="1588476" cy="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1"/>
          </p:cNvCxnSpPr>
          <p:nvPr/>
        </p:nvCxnSpPr>
        <p:spPr>
          <a:xfrm flipV="1">
            <a:off x="4970586" y="2888271"/>
            <a:ext cx="1588476" cy="40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1"/>
          </p:cNvCxnSpPr>
          <p:nvPr/>
        </p:nvCxnSpPr>
        <p:spPr>
          <a:xfrm>
            <a:off x="4970586" y="3289787"/>
            <a:ext cx="1588476" cy="3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59062" y="4651132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1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59062" y="5049715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2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59062" y="5448298"/>
            <a:ext cx="961293" cy="26377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1050" dirty="0" smtClean="0">
                <a:solidFill>
                  <a:schemeClr val="bg1"/>
                </a:solidFill>
              </a:rPr>
              <a:t>Replicate 3</a:t>
            </a:r>
            <a:endParaRPr lang="en-GB" sz="1050" dirty="0" smtClean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 flipV="1">
            <a:off x="4970586" y="5181600"/>
            <a:ext cx="1588476" cy="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1" idx="1"/>
          </p:cNvCxnSpPr>
          <p:nvPr/>
        </p:nvCxnSpPr>
        <p:spPr>
          <a:xfrm flipV="1">
            <a:off x="4970586" y="4783017"/>
            <a:ext cx="1588476" cy="40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"/>
          </p:cNvCxnSpPr>
          <p:nvPr/>
        </p:nvCxnSpPr>
        <p:spPr>
          <a:xfrm>
            <a:off x="4970586" y="5184533"/>
            <a:ext cx="1588476" cy="3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46735" y="386819"/>
            <a:ext cx="92935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Parallelize experiment</a:t>
            </a:r>
            <a:endParaRPr lang="en-GB" sz="1400" b="0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21921" y="386819"/>
            <a:ext cx="92935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/>
              <a:t>Parallelize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>
                <a:solidFill>
                  <a:schemeClr val="tx1"/>
                </a:solidFill>
              </a:rPr>
              <a:t>replicates</a:t>
            </a:r>
            <a:endParaRPr lang="en-GB" sz="1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27997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Custom 1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U widescreen 2022 fuld DK.potx" id="{D586B09B-A223-4065-8CEA-4768666EE585}" vid="{2450F80C-42FC-4476-BB2A-1369D0CCCE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32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Microsoft New Tai Lue</vt:lpstr>
      <vt:lpstr>Open Sans Extrabold</vt:lpstr>
      <vt:lpstr>Times New Roman</vt:lpstr>
      <vt:lpstr>Wingdings</vt:lpstr>
      <vt:lpstr>Brugerdefineret design</vt:lpstr>
      <vt:lpstr>PowerPoint Presentation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Molin Nielsen</dc:creator>
  <cp:lastModifiedBy>Jacob Molin Nielsen</cp:lastModifiedBy>
  <cp:revision>2</cp:revision>
  <dcterms:created xsi:type="dcterms:W3CDTF">2023-06-02T12:16:07Z</dcterms:created>
  <dcterms:modified xsi:type="dcterms:W3CDTF">2023-06-02T12:23:31Z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