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0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57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53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75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039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4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0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785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2385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39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5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5C60C-7F39-448E-AC5B-F08363BFCD38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9BCCCFF-567E-4F97-B753-77A6413DCFB7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69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7B559-D0EA-91DA-DB90-800DFA4FA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9955" y="726098"/>
            <a:ext cx="10269521" cy="2541431"/>
          </a:xfrm>
        </p:spPr>
        <p:txBody>
          <a:bodyPr>
            <a:normAutofit fontScale="90000"/>
          </a:bodyPr>
          <a:lstStyle/>
          <a:p>
            <a:r>
              <a:rPr lang="es-ES" dirty="0"/>
              <a:t>Unidad 1: El conocimiento e investigación científica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A2ED68-0338-AE8A-DC18-A750D8A20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180" y="4598004"/>
            <a:ext cx="8637072" cy="977621"/>
          </a:xfrm>
        </p:spPr>
        <p:txBody>
          <a:bodyPr/>
          <a:lstStyle/>
          <a:p>
            <a:r>
              <a:rPr lang="es-CO" dirty="0"/>
              <a:t>CHRISTIAN FABIAN RODRIGUEZ ROBLEDO</a:t>
            </a:r>
          </a:p>
        </p:txBody>
      </p:sp>
    </p:spTree>
    <p:extLst>
      <p:ext uri="{BB962C8B-B14F-4D97-AF65-F5344CB8AC3E}">
        <p14:creationId xmlns:p14="http://schemas.microsoft.com/office/powerpoint/2010/main" val="1728378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2CBAC-4305-57F3-26D4-7832D53B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método científico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C2CE25-2846-A809-BF28-67BB3C4E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el proceso sistemático que guía a los investigadores para obtener conocimiento confiable. Sus pasos principales son:</a:t>
            </a:r>
          </a:p>
          <a:p>
            <a:r>
              <a:rPr lang="es-ES" b="1" dirty="0"/>
              <a:t>Observación</a:t>
            </a:r>
            <a:r>
              <a:rPr lang="es-ES" dirty="0"/>
              <a:t>: identificar fenómenos o problemas en la realidad.</a:t>
            </a:r>
          </a:p>
          <a:p>
            <a:r>
              <a:rPr lang="es-ES" b="1" dirty="0"/>
              <a:t>Planteamiento del problema</a:t>
            </a:r>
            <a:r>
              <a:rPr lang="es-ES" dirty="0"/>
              <a:t>: formular preguntas de investigación.</a:t>
            </a:r>
          </a:p>
          <a:p>
            <a:r>
              <a:rPr lang="es-ES" b="1" dirty="0"/>
              <a:t>Hipótesis</a:t>
            </a:r>
            <a:r>
              <a:rPr lang="es-ES" dirty="0"/>
              <a:t>: proponer posibles respuestas.</a:t>
            </a:r>
          </a:p>
          <a:p>
            <a:r>
              <a:rPr lang="es-ES" b="1" dirty="0"/>
              <a:t>Experimentación / Recolección de datos</a:t>
            </a:r>
            <a:r>
              <a:rPr lang="es-ES" dirty="0"/>
              <a:t>: poner a prueba la hipótesis con evidencias.</a:t>
            </a:r>
          </a:p>
          <a:p>
            <a:r>
              <a:rPr lang="es-ES" b="1" dirty="0"/>
              <a:t>Análisis de resultados</a:t>
            </a:r>
            <a:r>
              <a:rPr lang="es-ES" dirty="0"/>
              <a:t>: interpretar los datos obtenidos.</a:t>
            </a:r>
          </a:p>
          <a:p>
            <a:r>
              <a:rPr lang="es-ES" b="1" dirty="0"/>
              <a:t>Conclusión y comunicación</a:t>
            </a:r>
            <a:r>
              <a:rPr lang="es-ES" dirty="0"/>
              <a:t>: comprobar o rechazar la hipótesis y difundir los hallazgos.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9943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F534C-011F-7009-CCCD-D91008A64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investigación científica (tipos de investigación)</a:t>
            </a:r>
            <a:endParaRPr 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ED9FF-DDCD-07EA-C554-01445E5413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196929"/>
            <a:ext cx="100673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Según su propósito: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Básica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 teorías y explicaciones sin buscar aplicación inmediata.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Aplicada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orientada a resolver problemas concretos.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Según la profundidad del análisis: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Exploratoria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cuando se sabe poco del tema.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detalla características de fenómenos.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Correlacional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busca relaciones entre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Explicativa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identifica causas y efectos.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77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7E6C22-D565-9586-AD4E-55B6B7B5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2400" b="1" dirty="0">
                <a:latin typeface="Arial" panose="020B0604020202020204" pitchFamily="34" charset="0"/>
              </a:rPr>
              <a:t>Según el enfoque:</a:t>
            </a: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2400" i="1" dirty="0">
                <a:latin typeface="Arial" panose="020B0604020202020204" pitchFamily="34" charset="0"/>
              </a:rPr>
              <a:t>Cualitativa</a:t>
            </a:r>
            <a:r>
              <a:rPr lang="es-ES" altLang="es-ES" sz="2400" dirty="0">
                <a:latin typeface="Arial" panose="020B0604020202020204" pitchFamily="34" charset="0"/>
              </a:rPr>
              <a:t>: estudia significados, percepciones y contextos.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2400" i="1" dirty="0">
                <a:latin typeface="Arial" panose="020B0604020202020204" pitchFamily="34" charset="0"/>
              </a:rPr>
              <a:t>Cuantitativa</a:t>
            </a:r>
            <a:r>
              <a:rPr lang="es-ES" altLang="es-ES" sz="2400" dirty="0">
                <a:latin typeface="Arial" panose="020B0604020202020204" pitchFamily="34" charset="0"/>
              </a:rPr>
              <a:t>: analiza datos numéricos y estadísticos.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s-ES" altLang="es-ES" sz="2400" i="1" dirty="0">
                <a:latin typeface="Arial" panose="020B0604020202020204" pitchFamily="34" charset="0"/>
              </a:rPr>
              <a:t>Mixta</a:t>
            </a:r>
            <a:r>
              <a:rPr lang="es-ES" altLang="es-ES" sz="2400" dirty="0">
                <a:latin typeface="Arial" panose="020B0604020202020204" pitchFamily="34" charset="0"/>
              </a:rPr>
              <a:t>: combina ambos enfoques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062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1D23DA-F85C-6121-529E-325A82F6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Ciencia, tecnología e innovación (CTI)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B13E9-2905-1C90-533A-5254DB18D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Ciencia:</a:t>
            </a:r>
            <a:r>
              <a:rPr lang="es-ES" dirty="0"/>
              <a:t> proceso de generación de conocimientos verificables sobre la realidad.</a:t>
            </a:r>
          </a:p>
          <a:p>
            <a:r>
              <a:rPr lang="es-ES" b="1" dirty="0"/>
              <a:t>Tecnología:</a:t>
            </a:r>
            <a:r>
              <a:rPr lang="es-ES" dirty="0"/>
              <a:t> aplicación práctica de esos conocimientos en herramientas, procesos y servicios.</a:t>
            </a:r>
          </a:p>
          <a:p>
            <a:r>
              <a:rPr lang="es-ES" b="1" dirty="0"/>
              <a:t>Innovación:</a:t>
            </a:r>
            <a:r>
              <a:rPr lang="es-ES" dirty="0"/>
              <a:t> creación de soluciones nuevas o mejoradas que aportan valor social, cultural o económico.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En conjunto, la CTI impulsa el desarrollo de un país y mejora la calidad de vida.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5992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1C5DC-216B-28BD-8710-1499575C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Bases de </a:t>
            </a:r>
            <a:r>
              <a:rPr lang="pt-BR" dirty="0" err="1"/>
              <a:t>datos</a:t>
            </a:r>
            <a:r>
              <a:rPr lang="pt-BR" dirty="0"/>
              <a:t> para </a:t>
            </a:r>
            <a:r>
              <a:rPr lang="pt-BR" dirty="0" err="1"/>
              <a:t>vigilancia</a:t>
            </a:r>
            <a:r>
              <a:rPr lang="pt-BR" dirty="0"/>
              <a:t> tecnológica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675F2F-CB2C-5B19-4781-F18D90053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La </a:t>
            </a:r>
            <a:r>
              <a:rPr lang="es-ES" b="1" dirty="0"/>
              <a:t>vigilancia tecnológica</a:t>
            </a:r>
            <a:r>
              <a:rPr lang="es-ES" dirty="0"/>
              <a:t> consiste en recopilar y analizar información para detectar avances y tendencias.</a:t>
            </a:r>
          </a:p>
          <a:p>
            <a:r>
              <a:rPr lang="es-ES" b="1" dirty="0"/>
              <a:t>Bases de datos científicas:</a:t>
            </a:r>
            <a:r>
              <a:rPr lang="es-ES" dirty="0"/>
              <a:t> </a:t>
            </a:r>
            <a:r>
              <a:rPr lang="es-ES" dirty="0" err="1"/>
              <a:t>Scopus</a:t>
            </a:r>
            <a:r>
              <a:rPr lang="es-ES" dirty="0"/>
              <a:t>, Web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Science</a:t>
            </a:r>
            <a:r>
              <a:rPr lang="es-ES" dirty="0"/>
              <a:t>, Scielo, Redalyc.</a:t>
            </a:r>
          </a:p>
          <a:p>
            <a:r>
              <a:rPr lang="es-ES" b="1" dirty="0"/>
              <a:t>Bases de datos de patentes:</a:t>
            </a:r>
            <a:r>
              <a:rPr lang="es-ES" dirty="0"/>
              <a:t> </a:t>
            </a:r>
            <a:r>
              <a:rPr lang="es-ES" dirty="0" err="1"/>
              <a:t>Patentscope</a:t>
            </a:r>
            <a:r>
              <a:rPr lang="es-ES" dirty="0"/>
              <a:t>, </a:t>
            </a:r>
            <a:r>
              <a:rPr lang="es-ES" dirty="0" err="1"/>
              <a:t>Espacenet</a:t>
            </a:r>
            <a:r>
              <a:rPr lang="es-ES" dirty="0"/>
              <a:t>, Google </a:t>
            </a:r>
            <a:r>
              <a:rPr lang="es-ES" dirty="0" err="1"/>
              <a:t>Patents</a:t>
            </a:r>
            <a:r>
              <a:rPr lang="es-ES" dirty="0"/>
              <a:t>.</a:t>
            </a:r>
          </a:p>
          <a:p>
            <a:r>
              <a:rPr lang="es-ES" b="1" dirty="0"/>
              <a:t>Otras herramientas:</a:t>
            </a:r>
            <a:r>
              <a:rPr lang="es-ES" dirty="0"/>
              <a:t> Google </a:t>
            </a:r>
            <a:r>
              <a:rPr lang="es-ES" dirty="0" err="1"/>
              <a:t>Scholar</a:t>
            </a:r>
            <a:r>
              <a:rPr lang="es-ES" dirty="0"/>
              <a:t>, PubMed.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Sirven para evitar duplicar investigaciones, identificar oportunidades y orientar proyectos hacia áreas innovadoras.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80615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4</TotalTime>
  <Words>330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Galería</vt:lpstr>
      <vt:lpstr>Unidad 1: El conocimiento e investigación científica</vt:lpstr>
      <vt:lpstr>El método científico</vt:lpstr>
      <vt:lpstr>La investigación científica (tipos de investigación)</vt:lpstr>
      <vt:lpstr>Presentación de PowerPoint</vt:lpstr>
      <vt:lpstr>Ciencia, tecnología e innovación (CTI)</vt:lpstr>
      <vt:lpstr>Bases de datos para vigilancia tecnológica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</dc:creator>
  <cp:lastModifiedBy>Christian</cp:lastModifiedBy>
  <cp:revision>1</cp:revision>
  <dcterms:created xsi:type="dcterms:W3CDTF">2025-08-20T04:18:56Z</dcterms:created>
  <dcterms:modified xsi:type="dcterms:W3CDTF">2025-08-20T04:23:26Z</dcterms:modified>
</cp:coreProperties>
</file>