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5" r:id="rId1"/>
  </p:sldMasterIdLst>
  <p:notesMasterIdLst>
    <p:notesMasterId r:id="rId11"/>
  </p:notesMasterIdLst>
  <p:sldIdLst>
    <p:sldId id="256" r:id="rId2"/>
    <p:sldId id="398" r:id="rId3"/>
    <p:sldId id="388" r:id="rId4"/>
    <p:sldId id="389" r:id="rId5"/>
    <p:sldId id="391" r:id="rId6"/>
    <p:sldId id="392" r:id="rId7"/>
    <p:sldId id="397" r:id="rId8"/>
    <p:sldId id="394" r:id="rId9"/>
    <p:sldId id="395"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34" autoAdjust="0"/>
    <p:restoredTop sz="94660"/>
  </p:normalViewPr>
  <p:slideViewPr>
    <p:cSldViewPr snapToGrid="0">
      <p:cViewPr varScale="1">
        <p:scale>
          <a:sx n="64" d="100"/>
          <a:sy n="64" d="100"/>
        </p:scale>
        <p:origin x="154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ubia Marcela Diaz Cortes" userId="d590793b-8793-4826-99b4-0ad8ea0965dd" providerId="ADAL" clId="{933B856D-B802-4F4D-9652-63D72EBA5031}"/>
    <pc:docChg chg="custSel delSld modSld">
      <pc:chgData name="Nubia Marcela Diaz Cortes" userId="d590793b-8793-4826-99b4-0ad8ea0965dd" providerId="ADAL" clId="{933B856D-B802-4F4D-9652-63D72EBA5031}" dt="2022-08-09T23:23:08.825" v="91" actId="20577"/>
      <pc:docMkLst>
        <pc:docMk/>
      </pc:docMkLst>
      <pc:sldChg chg="modSp mod">
        <pc:chgData name="Nubia Marcela Diaz Cortes" userId="d590793b-8793-4826-99b4-0ad8ea0965dd" providerId="ADAL" clId="{933B856D-B802-4F4D-9652-63D72EBA5031}" dt="2022-08-09T23:19:48.338" v="5" actId="255"/>
        <pc:sldMkLst>
          <pc:docMk/>
          <pc:sldMk cId="2761700511" sldId="256"/>
        </pc:sldMkLst>
        <pc:spChg chg="mod">
          <ac:chgData name="Nubia Marcela Diaz Cortes" userId="d590793b-8793-4826-99b4-0ad8ea0965dd" providerId="ADAL" clId="{933B856D-B802-4F4D-9652-63D72EBA5031}" dt="2022-08-09T23:19:48.338" v="5" actId="255"/>
          <ac:spMkLst>
            <pc:docMk/>
            <pc:sldMk cId="2761700511" sldId="256"/>
            <ac:spMk id="2" creationId="{00000000-0000-0000-0000-000000000000}"/>
          </ac:spMkLst>
        </pc:spChg>
        <pc:spChg chg="mod">
          <ac:chgData name="Nubia Marcela Diaz Cortes" userId="d590793b-8793-4826-99b4-0ad8ea0965dd" providerId="ADAL" clId="{933B856D-B802-4F4D-9652-63D72EBA5031}" dt="2022-08-09T23:19:41.554" v="3" actId="20577"/>
          <ac:spMkLst>
            <pc:docMk/>
            <pc:sldMk cId="2761700511" sldId="256"/>
            <ac:spMk id="6" creationId="{00000000-0000-0000-0000-000000000000}"/>
          </ac:spMkLst>
        </pc:spChg>
      </pc:sldChg>
      <pc:sldChg chg="addSp delSp modSp mod">
        <pc:chgData name="Nubia Marcela Diaz Cortes" userId="d590793b-8793-4826-99b4-0ad8ea0965dd" providerId="ADAL" clId="{933B856D-B802-4F4D-9652-63D72EBA5031}" dt="2022-08-09T23:20:09.836" v="8" actId="14100"/>
        <pc:sldMkLst>
          <pc:docMk/>
          <pc:sldMk cId="3269455488" sldId="386"/>
        </pc:sldMkLst>
        <pc:picChg chg="del">
          <ac:chgData name="Nubia Marcela Diaz Cortes" userId="d590793b-8793-4826-99b4-0ad8ea0965dd" providerId="ADAL" clId="{933B856D-B802-4F4D-9652-63D72EBA5031}" dt="2022-08-09T23:19:53.343" v="6" actId="478"/>
          <ac:picMkLst>
            <pc:docMk/>
            <pc:sldMk cId="3269455488" sldId="386"/>
            <ac:picMk id="3" creationId="{CDF8F79F-AF9E-410E-8590-2C04378DB0E8}"/>
          </ac:picMkLst>
        </pc:picChg>
        <pc:picChg chg="add mod">
          <ac:chgData name="Nubia Marcela Diaz Cortes" userId="d590793b-8793-4826-99b4-0ad8ea0965dd" providerId="ADAL" clId="{933B856D-B802-4F4D-9652-63D72EBA5031}" dt="2022-08-09T23:20:09.836" v="8" actId="14100"/>
          <ac:picMkLst>
            <pc:docMk/>
            <pc:sldMk cId="3269455488" sldId="386"/>
            <ac:picMk id="5" creationId="{9B0B3FE4-0E92-402F-85F1-06F009AD72E3}"/>
          </ac:picMkLst>
        </pc:picChg>
      </pc:sldChg>
      <pc:sldChg chg="modSp mod">
        <pc:chgData name="Nubia Marcela Diaz Cortes" userId="d590793b-8793-4826-99b4-0ad8ea0965dd" providerId="ADAL" clId="{933B856D-B802-4F4D-9652-63D72EBA5031}" dt="2022-08-09T23:20:28.258" v="11" actId="255"/>
        <pc:sldMkLst>
          <pc:docMk/>
          <pc:sldMk cId="782548018" sldId="388"/>
        </pc:sldMkLst>
        <pc:spChg chg="mod">
          <ac:chgData name="Nubia Marcela Diaz Cortes" userId="d590793b-8793-4826-99b4-0ad8ea0965dd" providerId="ADAL" clId="{933B856D-B802-4F4D-9652-63D72EBA5031}" dt="2022-08-09T23:20:28.258" v="11" actId="255"/>
          <ac:spMkLst>
            <pc:docMk/>
            <pc:sldMk cId="782548018" sldId="388"/>
            <ac:spMk id="3" creationId="{00000000-0000-0000-0000-000000000000}"/>
          </ac:spMkLst>
        </pc:spChg>
      </pc:sldChg>
      <pc:sldChg chg="modSp mod">
        <pc:chgData name="Nubia Marcela Diaz Cortes" userId="d590793b-8793-4826-99b4-0ad8ea0965dd" providerId="ADAL" clId="{933B856D-B802-4F4D-9652-63D72EBA5031}" dt="2022-08-09T23:20:42.407" v="13"/>
        <pc:sldMkLst>
          <pc:docMk/>
          <pc:sldMk cId="1059967536" sldId="389"/>
        </pc:sldMkLst>
        <pc:spChg chg="mod">
          <ac:chgData name="Nubia Marcela Diaz Cortes" userId="d590793b-8793-4826-99b4-0ad8ea0965dd" providerId="ADAL" clId="{933B856D-B802-4F4D-9652-63D72EBA5031}" dt="2022-08-09T23:20:42.407" v="13"/>
          <ac:spMkLst>
            <pc:docMk/>
            <pc:sldMk cId="1059967536" sldId="389"/>
            <ac:spMk id="3" creationId="{00000000-0000-0000-0000-000000000000}"/>
          </ac:spMkLst>
        </pc:spChg>
      </pc:sldChg>
      <pc:sldChg chg="del">
        <pc:chgData name="Nubia Marcela Diaz Cortes" userId="d590793b-8793-4826-99b4-0ad8ea0965dd" providerId="ADAL" clId="{933B856D-B802-4F4D-9652-63D72EBA5031}" dt="2022-08-09T23:21:10.325" v="14" actId="2696"/>
        <pc:sldMkLst>
          <pc:docMk/>
          <pc:sldMk cId="3698222729" sldId="390"/>
        </pc:sldMkLst>
      </pc:sldChg>
      <pc:sldChg chg="addSp delSp modSp mod">
        <pc:chgData name="Nubia Marcela Diaz Cortes" userId="d590793b-8793-4826-99b4-0ad8ea0965dd" providerId="ADAL" clId="{933B856D-B802-4F4D-9652-63D72EBA5031}" dt="2022-08-09T23:22:14.032" v="24" actId="27636"/>
        <pc:sldMkLst>
          <pc:docMk/>
          <pc:sldMk cId="514868058" sldId="392"/>
        </pc:sldMkLst>
        <pc:spChg chg="mod">
          <ac:chgData name="Nubia Marcela Diaz Cortes" userId="d590793b-8793-4826-99b4-0ad8ea0965dd" providerId="ADAL" clId="{933B856D-B802-4F4D-9652-63D72EBA5031}" dt="2022-08-09T23:22:14.032" v="24" actId="27636"/>
          <ac:spMkLst>
            <pc:docMk/>
            <pc:sldMk cId="514868058" sldId="392"/>
            <ac:spMk id="7" creationId="{03317EAA-523D-4D2E-85BE-B7F387D8F005}"/>
          </ac:spMkLst>
        </pc:spChg>
        <pc:picChg chg="del">
          <ac:chgData name="Nubia Marcela Diaz Cortes" userId="d590793b-8793-4826-99b4-0ad8ea0965dd" providerId="ADAL" clId="{933B856D-B802-4F4D-9652-63D72EBA5031}" dt="2022-08-09T23:21:26.762" v="15" actId="478"/>
          <ac:picMkLst>
            <pc:docMk/>
            <pc:sldMk cId="514868058" sldId="392"/>
            <ac:picMk id="4" creationId="{3A7465E5-07B7-4BE4-A76E-F3F6251B4820}"/>
          </ac:picMkLst>
        </pc:picChg>
        <pc:picChg chg="add mod">
          <ac:chgData name="Nubia Marcela Diaz Cortes" userId="d590793b-8793-4826-99b4-0ad8ea0965dd" providerId="ADAL" clId="{933B856D-B802-4F4D-9652-63D72EBA5031}" dt="2022-08-09T23:22:06.681" v="22" actId="1076"/>
          <ac:picMkLst>
            <pc:docMk/>
            <pc:sldMk cId="514868058" sldId="392"/>
            <ac:picMk id="6" creationId="{C9AE0CEC-D00C-4C93-BF40-2A9F9D8AC11C}"/>
          </ac:picMkLst>
        </pc:picChg>
      </pc:sldChg>
      <pc:sldChg chg="del">
        <pc:chgData name="Nubia Marcela Diaz Cortes" userId="d590793b-8793-4826-99b4-0ad8ea0965dd" providerId="ADAL" clId="{933B856D-B802-4F4D-9652-63D72EBA5031}" dt="2022-08-09T23:22:26.598" v="25" actId="47"/>
        <pc:sldMkLst>
          <pc:docMk/>
          <pc:sldMk cId="3748507273" sldId="393"/>
        </pc:sldMkLst>
      </pc:sldChg>
      <pc:sldChg chg="modSp mod">
        <pc:chgData name="Nubia Marcela Diaz Cortes" userId="d590793b-8793-4826-99b4-0ad8ea0965dd" providerId="ADAL" clId="{933B856D-B802-4F4D-9652-63D72EBA5031}" dt="2022-08-09T23:22:45.197" v="62" actId="20577"/>
        <pc:sldMkLst>
          <pc:docMk/>
          <pc:sldMk cId="4166636017" sldId="394"/>
        </pc:sldMkLst>
        <pc:spChg chg="mod">
          <ac:chgData name="Nubia Marcela Diaz Cortes" userId="d590793b-8793-4826-99b4-0ad8ea0965dd" providerId="ADAL" clId="{933B856D-B802-4F4D-9652-63D72EBA5031}" dt="2022-08-09T23:22:45.197" v="62" actId="20577"/>
          <ac:spMkLst>
            <pc:docMk/>
            <pc:sldMk cId="4166636017" sldId="394"/>
            <ac:spMk id="3" creationId="{00000000-0000-0000-0000-000000000000}"/>
          </ac:spMkLst>
        </pc:spChg>
      </pc:sldChg>
      <pc:sldChg chg="modSp mod">
        <pc:chgData name="Nubia Marcela Diaz Cortes" userId="d590793b-8793-4826-99b4-0ad8ea0965dd" providerId="ADAL" clId="{933B856D-B802-4F4D-9652-63D72EBA5031}" dt="2022-08-09T23:23:08.825" v="91" actId="20577"/>
        <pc:sldMkLst>
          <pc:docMk/>
          <pc:sldMk cId="3931629582" sldId="395"/>
        </pc:sldMkLst>
        <pc:spChg chg="mod">
          <ac:chgData name="Nubia Marcela Diaz Cortes" userId="d590793b-8793-4826-99b4-0ad8ea0965dd" providerId="ADAL" clId="{933B856D-B802-4F4D-9652-63D72EBA5031}" dt="2022-08-09T23:23:08.825" v="91" actId="20577"/>
          <ac:spMkLst>
            <pc:docMk/>
            <pc:sldMk cId="3931629582" sldId="395"/>
            <ac:spMk id="3" creationId="{00000000-0000-0000-0000-000000000000}"/>
          </ac:spMkLst>
        </pc:spChg>
      </pc:sldChg>
    </pc:docChg>
  </pc:docChgLst>
  <pc:docChgLst>
    <pc:chgData name="Nubia Marcela Diaz Cortes" userId="d590793b-8793-4826-99b4-0ad8ea0965dd" providerId="ADAL" clId="{08144C63-AB4F-49E7-9994-2B4543093FE0}"/>
    <pc:docChg chg="undo custSel modSld">
      <pc:chgData name="Nubia Marcela Diaz Cortes" userId="d590793b-8793-4826-99b4-0ad8ea0965dd" providerId="ADAL" clId="{08144C63-AB4F-49E7-9994-2B4543093FE0}" dt="2023-02-12T22:31:27.275" v="6" actId="21"/>
      <pc:docMkLst>
        <pc:docMk/>
      </pc:docMkLst>
      <pc:sldChg chg="modSp mod">
        <pc:chgData name="Nubia Marcela Diaz Cortes" userId="d590793b-8793-4826-99b4-0ad8ea0965dd" providerId="ADAL" clId="{08144C63-AB4F-49E7-9994-2B4543093FE0}" dt="2023-02-07T18:59:11.686" v="3" actId="20577"/>
        <pc:sldMkLst>
          <pc:docMk/>
          <pc:sldMk cId="2761700511" sldId="256"/>
        </pc:sldMkLst>
        <pc:spChg chg="mod">
          <ac:chgData name="Nubia Marcela Diaz Cortes" userId="d590793b-8793-4826-99b4-0ad8ea0965dd" providerId="ADAL" clId="{08144C63-AB4F-49E7-9994-2B4543093FE0}" dt="2023-02-07T18:59:11.686" v="3" actId="20577"/>
          <ac:spMkLst>
            <pc:docMk/>
            <pc:sldMk cId="2761700511" sldId="256"/>
            <ac:spMk id="6" creationId="{00000000-0000-0000-0000-000000000000}"/>
          </ac:spMkLst>
        </pc:spChg>
      </pc:sldChg>
      <pc:sldChg chg="modSp mod">
        <pc:chgData name="Nubia Marcela Diaz Cortes" userId="d590793b-8793-4826-99b4-0ad8ea0965dd" providerId="ADAL" clId="{08144C63-AB4F-49E7-9994-2B4543093FE0}" dt="2023-02-12T22:31:27.275" v="6" actId="21"/>
        <pc:sldMkLst>
          <pc:docMk/>
          <pc:sldMk cId="4005129425" sldId="391"/>
        </pc:sldMkLst>
        <pc:graphicFrameChg chg="modGraphic">
          <ac:chgData name="Nubia Marcela Diaz Cortes" userId="d590793b-8793-4826-99b4-0ad8ea0965dd" providerId="ADAL" clId="{08144C63-AB4F-49E7-9994-2B4543093FE0}" dt="2023-02-12T22:31:27.275" v="6" actId="21"/>
          <ac:graphicFrameMkLst>
            <pc:docMk/>
            <pc:sldMk cId="4005129425" sldId="391"/>
            <ac:graphicFrameMk id="4" creationId="{00000000-0000-0000-0000-000000000000}"/>
          </ac:graphicFrameMkLst>
        </pc:graphicFrameChg>
      </pc:sldChg>
    </pc:docChg>
  </pc:docChgLst>
  <pc:docChgLst>
    <pc:chgData name="Nubia Marcela Diaz Cortes" userId="d590793b-8793-4826-99b4-0ad8ea0965dd" providerId="ADAL" clId="{5A2606DA-E698-4CF3-B4D6-6134D03C3679}"/>
    <pc:docChg chg="modSld">
      <pc:chgData name="Nubia Marcela Diaz Cortes" userId="d590793b-8793-4826-99b4-0ad8ea0965dd" providerId="ADAL" clId="{5A2606DA-E698-4CF3-B4D6-6134D03C3679}" dt="2021-08-08T23:47:34.628" v="1" actId="20577"/>
      <pc:docMkLst>
        <pc:docMk/>
      </pc:docMkLst>
      <pc:sldChg chg="modSp">
        <pc:chgData name="Nubia Marcela Diaz Cortes" userId="d590793b-8793-4826-99b4-0ad8ea0965dd" providerId="ADAL" clId="{5A2606DA-E698-4CF3-B4D6-6134D03C3679}" dt="2021-08-08T23:47:34.628" v="1" actId="20577"/>
        <pc:sldMkLst>
          <pc:docMk/>
          <pc:sldMk cId="4166636017" sldId="394"/>
        </pc:sldMkLst>
        <pc:spChg chg="mod">
          <ac:chgData name="Nubia Marcela Diaz Cortes" userId="d590793b-8793-4826-99b4-0ad8ea0965dd" providerId="ADAL" clId="{5A2606DA-E698-4CF3-B4D6-6134D03C3679}" dt="2021-08-08T23:47:34.628" v="1" actId="20577"/>
          <ac:spMkLst>
            <pc:docMk/>
            <pc:sldMk cId="4166636017" sldId="394"/>
            <ac:spMk id="3" creationId="{00000000-0000-0000-0000-000000000000}"/>
          </ac:spMkLst>
        </pc:spChg>
      </pc:sldChg>
    </pc:docChg>
  </pc:docChgLst>
  <pc:docChgLst>
    <pc:chgData name="Nubia Marcela Diaz Cortes" userId="d590793b-8793-4826-99b4-0ad8ea0965dd" providerId="ADAL" clId="{35E881C5-E12C-4B3A-808C-9B255F0A94B9}"/>
    <pc:docChg chg="undo custSel delSld modSld">
      <pc:chgData name="Nubia Marcela Diaz Cortes" userId="d590793b-8793-4826-99b4-0ad8ea0965dd" providerId="ADAL" clId="{35E881C5-E12C-4B3A-808C-9B255F0A94B9}" dt="2021-08-08T23:36:39.857" v="47" actId="2696"/>
      <pc:docMkLst>
        <pc:docMk/>
      </pc:docMkLst>
      <pc:sldChg chg="modSp">
        <pc:chgData name="Nubia Marcela Diaz Cortes" userId="d590793b-8793-4826-99b4-0ad8ea0965dd" providerId="ADAL" clId="{35E881C5-E12C-4B3A-808C-9B255F0A94B9}" dt="2021-08-08T23:33:29.363" v="3" actId="20577"/>
        <pc:sldMkLst>
          <pc:docMk/>
          <pc:sldMk cId="2761700511" sldId="256"/>
        </pc:sldMkLst>
        <pc:spChg chg="mod">
          <ac:chgData name="Nubia Marcela Diaz Cortes" userId="d590793b-8793-4826-99b4-0ad8ea0965dd" providerId="ADAL" clId="{35E881C5-E12C-4B3A-808C-9B255F0A94B9}" dt="2021-08-08T23:33:29.363" v="3" actId="20577"/>
          <ac:spMkLst>
            <pc:docMk/>
            <pc:sldMk cId="2761700511" sldId="256"/>
            <ac:spMk id="6" creationId="{00000000-0000-0000-0000-000000000000}"/>
          </ac:spMkLst>
        </pc:spChg>
      </pc:sldChg>
      <pc:sldChg chg="addSp delSp">
        <pc:chgData name="Nubia Marcela Diaz Cortes" userId="d590793b-8793-4826-99b4-0ad8ea0965dd" providerId="ADAL" clId="{35E881C5-E12C-4B3A-808C-9B255F0A94B9}" dt="2021-08-08T23:33:48.744" v="5"/>
        <pc:sldMkLst>
          <pc:docMk/>
          <pc:sldMk cId="3269455488" sldId="386"/>
        </pc:sldMkLst>
        <pc:picChg chg="add">
          <ac:chgData name="Nubia Marcela Diaz Cortes" userId="d590793b-8793-4826-99b4-0ad8ea0965dd" providerId="ADAL" clId="{35E881C5-E12C-4B3A-808C-9B255F0A94B9}" dt="2021-08-08T23:33:48.744" v="5"/>
          <ac:picMkLst>
            <pc:docMk/>
            <pc:sldMk cId="3269455488" sldId="386"/>
            <ac:picMk id="3" creationId="{CDF8F79F-AF9E-410E-8590-2C04378DB0E8}"/>
          </ac:picMkLst>
        </pc:picChg>
        <pc:picChg chg="del">
          <ac:chgData name="Nubia Marcela Diaz Cortes" userId="d590793b-8793-4826-99b4-0ad8ea0965dd" providerId="ADAL" clId="{35E881C5-E12C-4B3A-808C-9B255F0A94B9}" dt="2021-08-08T23:33:37.683" v="4" actId="478"/>
          <ac:picMkLst>
            <pc:docMk/>
            <pc:sldMk cId="3269455488" sldId="386"/>
            <ac:picMk id="4" creationId="{EE8DBC15-00D8-4F20-BA11-46151DC95B6A}"/>
          </ac:picMkLst>
        </pc:picChg>
      </pc:sldChg>
      <pc:sldChg chg="addSp delSp modSp">
        <pc:chgData name="Nubia Marcela Diaz Cortes" userId="d590793b-8793-4826-99b4-0ad8ea0965dd" providerId="ADAL" clId="{35E881C5-E12C-4B3A-808C-9B255F0A94B9}" dt="2021-08-08T23:35:09.804" v="9" actId="14100"/>
        <pc:sldMkLst>
          <pc:docMk/>
          <pc:sldMk cId="514868058" sldId="392"/>
        </pc:sldMkLst>
        <pc:picChg chg="add mod">
          <ac:chgData name="Nubia Marcela Diaz Cortes" userId="d590793b-8793-4826-99b4-0ad8ea0965dd" providerId="ADAL" clId="{35E881C5-E12C-4B3A-808C-9B255F0A94B9}" dt="2021-08-08T23:35:09.804" v="9" actId="14100"/>
          <ac:picMkLst>
            <pc:docMk/>
            <pc:sldMk cId="514868058" sldId="392"/>
            <ac:picMk id="3" creationId="{C5F2B249-54C8-4C7F-8A7E-EA52B043117C}"/>
          </ac:picMkLst>
        </pc:picChg>
        <pc:picChg chg="del">
          <ac:chgData name="Nubia Marcela Diaz Cortes" userId="d590793b-8793-4826-99b4-0ad8ea0965dd" providerId="ADAL" clId="{35E881C5-E12C-4B3A-808C-9B255F0A94B9}" dt="2021-08-08T23:34:47.355" v="6" actId="478"/>
          <ac:picMkLst>
            <pc:docMk/>
            <pc:sldMk cId="514868058" sldId="392"/>
            <ac:picMk id="7" creationId="{B1509B54-5C50-4420-80DE-3FD258B0AAA4}"/>
          </ac:picMkLst>
        </pc:picChg>
      </pc:sldChg>
      <pc:sldChg chg="modSp">
        <pc:chgData name="Nubia Marcela Diaz Cortes" userId="d590793b-8793-4826-99b4-0ad8ea0965dd" providerId="ADAL" clId="{35E881C5-E12C-4B3A-808C-9B255F0A94B9}" dt="2021-08-08T23:36:07.367" v="44" actId="5793"/>
        <pc:sldMkLst>
          <pc:docMk/>
          <pc:sldMk cId="4166636017" sldId="394"/>
        </pc:sldMkLst>
        <pc:spChg chg="mod">
          <ac:chgData name="Nubia Marcela Diaz Cortes" userId="d590793b-8793-4826-99b4-0ad8ea0965dd" providerId="ADAL" clId="{35E881C5-E12C-4B3A-808C-9B255F0A94B9}" dt="2021-08-08T23:36:07.367" v="44" actId="5793"/>
          <ac:spMkLst>
            <pc:docMk/>
            <pc:sldMk cId="4166636017" sldId="394"/>
            <ac:spMk id="3" creationId="{00000000-0000-0000-0000-000000000000}"/>
          </ac:spMkLst>
        </pc:spChg>
      </pc:sldChg>
      <pc:sldChg chg="del">
        <pc:chgData name="Nubia Marcela Diaz Cortes" userId="d590793b-8793-4826-99b4-0ad8ea0965dd" providerId="ADAL" clId="{35E881C5-E12C-4B3A-808C-9B255F0A94B9}" dt="2021-08-08T23:36:39.857" v="47" actId="2696"/>
        <pc:sldMkLst>
          <pc:docMk/>
          <pc:sldMk cId="2306212837" sldId="435"/>
        </pc:sldMkLst>
      </pc:sldChg>
      <pc:sldChg chg="del">
        <pc:chgData name="Nubia Marcela Diaz Cortes" userId="d590793b-8793-4826-99b4-0ad8ea0965dd" providerId="ADAL" clId="{35E881C5-E12C-4B3A-808C-9B255F0A94B9}" dt="2021-08-08T23:36:37.916" v="46" actId="2696"/>
        <pc:sldMkLst>
          <pc:docMk/>
          <pc:sldMk cId="2724576543" sldId="437"/>
        </pc:sldMkLst>
      </pc:sldChg>
      <pc:sldChg chg="del">
        <pc:chgData name="Nubia Marcela Diaz Cortes" userId="d590793b-8793-4826-99b4-0ad8ea0965dd" providerId="ADAL" clId="{35E881C5-E12C-4B3A-808C-9B255F0A94B9}" dt="2021-08-08T23:36:36.054" v="45" actId="2696"/>
        <pc:sldMkLst>
          <pc:docMk/>
          <pc:sldMk cId="4177942696" sldId="438"/>
        </pc:sldMkLst>
      </pc:sldChg>
    </pc:docChg>
  </pc:docChgLst>
  <pc:docChgLst>
    <pc:chgData name="Nubia Marcela Diaz Cortes" userId="d590793b-8793-4826-99b4-0ad8ea0965dd" providerId="ADAL" clId="{787D32F2-0285-4E7F-8348-92632B3F5C06}"/>
    <pc:docChg chg="custSel delSld modSld">
      <pc:chgData name="Nubia Marcela Diaz Cortes" userId="d590793b-8793-4826-99b4-0ad8ea0965dd" providerId="ADAL" clId="{787D32F2-0285-4E7F-8348-92632B3F5C06}" dt="2024-02-06T23:01:09.537" v="4" actId="33524"/>
      <pc:docMkLst>
        <pc:docMk/>
      </pc:docMkLst>
      <pc:sldChg chg="modSp mod">
        <pc:chgData name="Nubia Marcela Diaz Cortes" userId="d590793b-8793-4826-99b4-0ad8ea0965dd" providerId="ADAL" clId="{787D32F2-0285-4E7F-8348-92632B3F5C06}" dt="2024-02-06T23:00:56.116" v="2" actId="6549"/>
        <pc:sldMkLst>
          <pc:docMk/>
          <pc:sldMk cId="2761700511" sldId="256"/>
        </pc:sldMkLst>
        <pc:spChg chg="mod">
          <ac:chgData name="Nubia Marcela Diaz Cortes" userId="d590793b-8793-4826-99b4-0ad8ea0965dd" providerId="ADAL" clId="{787D32F2-0285-4E7F-8348-92632B3F5C06}" dt="2024-02-06T23:00:56.116" v="2" actId="6549"/>
          <ac:spMkLst>
            <pc:docMk/>
            <pc:sldMk cId="2761700511" sldId="256"/>
            <ac:spMk id="2" creationId="{00000000-0000-0000-0000-000000000000}"/>
          </ac:spMkLst>
        </pc:spChg>
        <pc:spChg chg="mod">
          <ac:chgData name="Nubia Marcela Diaz Cortes" userId="d590793b-8793-4826-99b4-0ad8ea0965dd" providerId="ADAL" clId="{787D32F2-0285-4E7F-8348-92632B3F5C06}" dt="2024-02-06T23:00:48.345" v="1" actId="20577"/>
          <ac:spMkLst>
            <pc:docMk/>
            <pc:sldMk cId="2761700511" sldId="256"/>
            <ac:spMk id="6" creationId="{00000000-0000-0000-0000-000000000000}"/>
          </ac:spMkLst>
        </pc:spChg>
      </pc:sldChg>
      <pc:sldChg chg="del">
        <pc:chgData name="Nubia Marcela Diaz Cortes" userId="d590793b-8793-4826-99b4-0ad8ea0965dd" providerId="ADAL" clId="{787D32F2-0285-4E7F-8348-92632B3F5C06}" dt="2024-02-06T23:01:01.961" v="3" actId="47"/>
        <pc:sldMkLst>
          <pc:docMk/>
          <pc:sldMk cId="3269455488" sldId="386"/>
        </pc:sldMkLst>
      </pc:sldChg>
      <pc:sldChg chg="modSp mod">
        <pc:chgData name="Nubia Marcela Diaz Cortes" userId="d590793b-8793-4826-99b4-0ad8ea0965dd" providerId="ADAL" clId="{787D32F2-0285-4E7F-8348-92632B3F5C06}" dt="2024-02-06T23:01:09.537" v="4" actId="33524"/>
        <pc:sldMkLst>
          <pc:docMk/>
          <pc:sldMk cId="782548018" sldId="388"/>
        </pc:sldMkLst>
        <pc:spChg chg="mod">
          <ac:chgData name="Nubia Marcela Diaz Cortes" userId="d590793b-8793-4826-99b4-0ad8ea0965dd" providerId="ADAL" clId="{787D32F2-0285-4E7F-8348-92632B3F5C06}" dt="2024-02-06T23:01:09.537" v="4" actId="33524"/>
          <ac:spMkLst>
            <pc:docMk/>
            <pc:sldMk cId="782548018"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E92029-8966-446F-B9A2-B6FEB44885C9}" type="datetimeFigureOut">
              <a:rPr lang="es-CO" smtClean="0"/>
              <a:t>4/08/2025</a:t>
            </a:fld>
            <a:endParaRPr lang="es-CO"/>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A161DA-A565-472C-B121-8688D54976DA}" type="slidenum">
              <a:rPr lang="es-CO" smtClean="0"/>
              <a:t>‹Nº›</a:t>
            </a:fld>
            <a:endParaRPr lang="es-CO"/>
          </a:p>
        </p:txBody>
      </p:sp>
    </p:spTree>
    <p:extLst>
      <p:ext uri="{BB962C8B-B14F-4D97-AF65-F5344CB8AC3E}">
        <p14:creationId xmlns:p14="http://schemas.microsoft.com/office/powerpoint/2010/main" val="1103458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325773" y="6117336"/>
            <a:ext cx="857473" cy="365125"/>
          </a:xfrm>
        </p:spPr>
        <p:txBody>
          <a:bodyPr/>
          <a:lstStyle/>
          <a:p>
            <a:fld id="{B47EF03E-62FB-449B-BF01-EE7AA9BF4799}" type="datetimeFigureOut">
              <a:rPr lang="es-CO" smtClean="0"/>
              <a:t>4/08/2025</a:t>
            </a:fld>
            <a:endParaRPr lang="es-CO"/>
          </a:p>
        </p:txBody>
      </p:sp>
      <p:sp>
        <p:nvSpPr>
          <p:cNvPr id="5" name="Footer Placeholder 4"/>
          <p:cNvSpPr>
            <a:spLocks noGrp="1"/>
          </p:cNvSpPr>
          <p:nvPr>
            <p:ph type="ftr" sz="quarter" idx="11"/>
          </p:nvPr>
        </p:nvSpPr>
        <p:spPr>
          <a:xfrm>
            <a:off x="3623733" y="6117336"/>
            <a:ext cx="3609438" cy="365125"/>
          </a:xfrm>
        </p:spPr>
        <p:txBody>
          <a:bodyPr/>
          <a:lstStyle/>
          <a:p>
            <a:r>
              <a:rPr lang="es-CO"/>
              <a:t>VACACIONAL CONTROL Y ASEGURAMIENTO DE LA CALIDAD</a:t>
            </a:r>
          </a:p>
          <a:p>
            <a:r>
              <a:rPr lang="es-CO" sz="800"/>
              <a:t>PERIODO B – 2014 – SESION I</a:t>
            </a:r>
          </a:p>
          <a:p>
            <a:endParaRPr lang="es-CO" dirty="0"/>
          </a:p>
        </p:txBody>
      </p:sp>
      <p:sp>
        <p:nvSpPr>
          <p:cNvPr id="6" name="Slide Number Placeholder 5"/>
          <p:cNvSpPr>
            <a:spLocks noGrp="1"/>
          </p:cNvSpPr>
          <p:nvPr>
            <p:ph type="sldNum" sz="quarter" idx="12"/>
          </p:nvPr>
        </p:nvSpPr>
        <p:spPr>
          <a:xfrm>
            <a:off x="8275320" y="6117336"/>
            <a:ext cx="411480" cy="365125"/>
          </a:xfrm>
        </p:spPr>
        <p:txBody>
          <a:bodyPr/>
          <a:lstStyle/>
          <a:p>
            <a:fld id="{DE891129-ABF5-4410-839B-92F44BAF62A7}" type="slidenum">
              <a:rPr lang="es-CO" smtClean="0"/>
              <a:t>‹Nº›</a:t>
            </a:fld>
            <a:endParaRPr lang="es-CO"/>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3551899173"/>
      </p:ext>
    </p:extLst>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47EF03E-62FB-449B-BF01-EE7AA9BF4799}" type="datetimeFigureOut">
              <a:rPr lang="es-CO" smtClean="0"/>
              <a:t>4/08/2025</a:t>
            </a:fld>
            <a:endParaRPr lang="es-CO"/>
          </a:p>
        </p:txBody>
      </p:sp>
      <p:sp>
        <p:nvSpPr>
          <p:cNvPr id="6" name="Footer Placeholder 5"/>
          <p:cNvSpPr>
            <a:spLocks noGrp="1"/>
          </p:cNvSpPr>
          <p:nvPr>
            <p:ph type="ftr" sz="quarter" idx="11"/>
          </p:nvPr>
        </p:nvSpPr>
        <p:spPr/>
        <p:txBody>
          <a:bodyPr/>
          <a:lstStyle/>
          <a:p>
            <a:r>
              <a:rPr lang="es-CO"/>
              <a:t>VACACIONAL CONTROL Y ASEGURAMIENTO DE LA CALIDAD</a:t>
            </a:r>
          </a:p>
          <a:p>
            <a:r>
              <a:rPr lang="es-CO" sz="1100"/>
              <a:t>PERIODO B – 2014 – SESION I</a:t>
            </a:r>
            <a:endParaRPr lang="es-CO" sz="1100" dirty="0"/>
          </a:p>
        </p:txBody>
      </p:sp>
      <p:sp>
        <p:nvSpPr>
          <p:cNvPr id="7" name="Slide Number Placeholder 6"/>
          <p:cNvSpPr>
            <a:spLocks noGrp="1"/>
          </p:cNvSpPr>
          <p:nvPr>
            <p:ph type="sldNum" sz="quarter" idx="12"/>
          </p:nvPr>
        </p:nvSpPr>
        <p:spPr/>
        <p:txBody>
          <a:bodyPr/>
          <a:lstStyle/>
          <a:p>
            <a:fld id="{DE891129-ABF5-4410-839B-92F44BAF62A7}" type="slidenum">
              <a:rPr lang="es-CO" smtClean="0"/>
              <a:t>‹Nº›</a:t>
            </a:fld>
            <a:endParaRPr lang="es-CO"/>
          </a:p>
        </p:txBody>
      </p:sp>
    </p:spTree>
    <p:extLst>
      <p:ext uri="{BB962C8B-B14F-4D97-AF65-F5344CB8AC3E}">
        <p14:creationId xmlns:p14="http://schemas.microsoft.com/office/powerpoint/2010/main" val="4287381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47EF03E-62FB-449B-BF01-EE7AA9BF4799}" type="datetimeFigureOut">
              <a:rPr lang="es-CO" smtClean="0"/>
              <a:t>4/08/2025</a:t>
            </a:fld>
            <a:endParaRPr lang="es-CO"/>
          </a:p>
        </p:txBody>
      </p:sp>
      <p:sp>
        <p:nvSpPr>
          <p:cNvPr id="5" name="Footer Placeholder 4"/>
          <p:cNvSpPr>
            <a:spLocks noGrp="1"/>
          </p:cNvSpPr>
          <p:nvPr>
            <p:ph type="ftr" sz="quarter" idx="11"/>
          </p:nvPr>
        </p:nvSpPr>
        <p:spPr/>
        <p:txBody>
          <a:bodyPr/>
          <a:lstStyle/>
          <a:p>
            <a:r>
              <a:rPr lang="es-CO"/>
              <a:t>VACACIONAL CONTROL Y ASEGURAMIENTO DE LA CALIDAD</a:t>
            </a:r>
          </a:p>
          <a:p>
            <a:r>
              <a:rPr lang="es-CO" sz="1100"/>
              <a:t>PERIODO B – 2014 – SESION I</a:t>
            </a:r>
            <a:endParaRPr lang="es-CO" sz="1100" dirty="0"/>
          </a:p>
        </p:txBody>
      </p:sp>
      <p:sp>
        <p:nvSpPr>
          <p:cNvPr id="6" name="Slide Number Placeholder 5"/>
          <p:cNvSpPr>
            <a:spLocks noGrp="1"/>
          </p:cNvSpPr>
          <p:nvPr>
            <p:ph type="sldNum" sz="quarter" idx="12"/>
          </p:nvPr>
        </p:nvSpPr>
        <p:spPr/>
        <p:txBody>
          <a:bodyPr/>
          <a:lstStyle/>
          <a:p>
            <a:fld id="{DE891129-ABF5-4410-839B-92F44BAF62A7}" type="slidenum">
              <a:rPr lang="es-CO" smtClean="0"/>
              <a:t>‹Nº›</a:t>
            </a:fld>
            <a:endParaRPr lang="es-CO"/>
          </a:p>
        </p:txBody>
      </p:sp>
    </p:spTree>
    <p:extLst>
      <p:ext uri="{BB962C8B-B14F-4D97-AF65-F5344CB8AC3E}">
        <p14:creationId xmlns:p14="http://schemas.microsoft.com/office/powerpoint/2010/main" val="1082743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47EF03E-62FB-449B-BF01-EE7AA9BF4799}" type="datetimeFigureOut">
              <a:rPr lang="es-CO" smtClean="0"/>
              <a:t>4/08/2025</a:t>
            </a:fld>
            <a:endParaRPr lang="es-CO"/>
          </a:p>
        </p:txBody>
      </p:sp>
      <p:sp>
        <p:nvSpPr>
          <p:cNvPr id="5" name="Footer Placeholder 4"/>
          <p:cNvSpPr>
            <a:spLocks noGrp="1"/>
          </p:cNvSpPr>
          <p:nvPr>
            <p:ph type="ftr" sz="quarter" idx="11"/>
          </p:nvPr>
        </p:nvSpPr>
        <p:spPr/>
        <p:txBody>
          <a:bodyPr/>
          <a:lstStyle/>
          <a:p>
            <a:r>
              <a:rPr lang="es-CO"/>
              <a:t>VACACIONAL CONTROL Y ASEGURAMIENTO DE LA CALIDAD</a:t>
            </a:r>
          </a:p>
          <a:p>
            <a:r>
              <a:rPr lang="es-CO" sz="1100"/>
              <a:t>PERIODO B – 2014 – SESION I</a:t>
            </a:r>
            <a:endParaRPr lang="es-CO" sz="1100" dirty="0"/>
          </a:p>
        </p:txBody>
      </p:sp>
      <p:sp>
        <p:nvSpPr>
          <p:cNvPr id="6" name="Slide Number Placeholder 5"/>
          <p:cNvSpPr>
            <a:spLocks noGrp="1"/>
          </p:cNvSpPr>
          <p:nvPr>
            <p:ph type="sldNum" sz="quarter" idx="12"/>
          </p:nvPr>
        </p:nvSpPr>
        <p:spPr/>
        <p:txBody>
          <a:bodyPr/>
          <a:lstStyle/>
          <a:p>
            <a:fld id="{DE891129-ABF5-4410-839B-92F44BAF62A7}" type="slidenum">
              <a:rPr lang="es-CO" smtClean="0"/>
              <a:t>‹Nº›</a:t>
            </a:fld>
            <a:endParaRPr lang="es-CO"/>
          </a:p>
        </p:txBody>
      </p:sp>
    </p:spTree>
    <p:extLst>
      <p:ext uri="{BB962C8B-B14F-4D97-AF65-F5344CB8AC3E}">
        <p14:creationId xmlns:p14="http://schemas.microsoft.com/office/powerpoint/2010/main" val="255013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47EF03E-62FB-449B-BF01-EE7AA9BF4799}" type="datetimeFigureOut">
              <a:rPr lang="es-CO" smtClean="0"/>
              <a:t>4/08/2025</a:t>
            </a:fld>
            <a:endParaRPr lang="es-CO"/>
          </a:p>
        </p:txBody>
      </p:sp>
      <p:sp>
        <p:nvSpPr>
          <p:cNvPr id="5" name="Footer Placeholder 4"/>
          <p:cNvSpPr>
            <a:spLocks noGrp="1"/>
          </p:cNvSpPr>
          <p:nvPr>
            <p:ph type="ftr" sz="quarter" idx="11"/>
          </p:nvPr>
        </p:nvSpPr>
        <p:spPr/>
        <p:txBody>
          <a:bodyPr/>
          <a:lstStyle/>
          <a:p>
            <a:r>
              <a:rPr lang="es-CO"/>
              <a:t>VACACIONAL CONTROL Y ASEGURAMIENTO DE LA CALIDAD</a:t>
            </a:r>
          </a:p>
          <a:p>
            <a:r>
              <a:rPr lang="es-CO" sz="1100"/>
              <a:t>PERIODO B – 2014 – SESION I</a:t>
            </a:r>
            <a:endParaRPr lang="es-CO" sz="1100" dirty="0"/>
          </a:p>
        </p:txBody>
      </p:sp>
      <p:sp>
        <p:nvSpPr>
          <p:cNvPr id="6" name="Slide Number Placeholder 5"/>
          <p:cNvSpPr>
            <a:spLocks noGrp="1"/>
          </p:cNvSpPr>
          <p:nvPr>
            <p:ph type="sldNum" sz="quarter" idx="12"/>
          </p:nvPr>
        </p:nvSpPr>
        <p:spPr/>
        <p:txBody>
          <a:bodyPr/>
          <a:lstStyle/>
          <a:p>
            <a:fld id="{DE891129-ABF5-4410-839B-92F44BAF62A7}" type="slidenum">
              <a:rPr lang="es-CO" smtClean="0"/>
              <a:t>‹Nº›</a:t>
            </a:fld>
            <a:endParaRPr lang="es-CO"/>
          </a:p>
        </p:txBody>
      </p:sp>
    </p:spTree>
    <p:extLst>
      <p:ext uri="{BB962C8B-B14F-4D97-AF65-F5344CB8AC3E}">
        <p14:creationId xmlns:p14="http://schemas.microsoft.com/office/powerpoint/2010/main" val="2015139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47EF03E-62FB-449B-BF01-EE7AA9BF4799}" type="datetimeFigureOut">
              <a:rPr lang="es-CO" smtClean="0"/>
              <a:t>4/08/2025</a:t>
            </a:fld>
            <a:endParaRPr lang="es-CO"/>
          </a:p>
        </p:txBody>
      </p:sp>
      <p:sp>
        <p:nvSpPr>
          <p:cNvPr id="5" name="Footer Placeholder 4"/>
          <p:cNvSpPr>
            <a:spLocks noGrp="1"/>
          </p:cNvSpPr>
          <p:nvPr>
            <p:ph type="ftr" sz="quarter" idx="11"/>
          </p:nvPr>
        </p:nvSpPr>
        <p:spPr/>
        <p:txBody>
          <a:bodyPr/>
          <a:lstStyle/>
          <a:p>
            <a:r>
              <a:rPr lang="es-CO"/>
              <a:t>VACACIONAL CONTROL Y ASEGURAMIENTO DE LA CALIDAD</a:t>
            </a:r>
          </a:p>
          <a:p>
            <a:r>
              <a:rPr lang="es-CO" sz="1100"/>
              <a:t>PERIODO B – 2014 – SESION I</a:t>
            </a:r>
            <a:endParaRPr lang="es-CO" sz="1100" dirty="0"/>
          </a:p>
        </p:txBody>
      </p:sp>
      <p:sp>
        <p:nvSpPr>
          <p:cNvPr id="6" name="Slide Number Placeholder 5"/>
          <p:cNvSpPr>
            <a:spLocks noGrp="1"/>
          </p:cNvSpPr>
          <p:nvPr>
            <p:ph type="sldNum" sz="quarter" idx="12"/>
          </p:nvPr>
        </p:nvSpPr>
        <p:spPr/>
        <p:txBody>
          <a:bodyPr/>
          <a:lstStyle/>
          <a:p>
            <a:fld id="{DE891129-ABF5-4410-839B-92F44BAF62A7}" type="slidenum">
              <a:rPr lang="es-CO" smtClean="0"/>
              <a:t>‹Nº›</a:t>
            </a:fld>
            <a:endParaRPr lang="es-CO"/>
          </a:p>
        </p:txBody>
      </p:sp>
    </p:spTree>
    <p:extLst>
      <p:ext uri="{BB962C8B-B14F-4D97-AF65-F5344CB8AC3E}">
        <p14:creationId xmlns:p14="http://schemas.microsoft.com/office/powerpoint/2010/main" val="2398225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47EF03E-62FB-449B-BF01-EE7AA9BF4799}" type="datetimeFigureOut">
              <a:rPr lang="es-CO" smtClean="0"/>
              <a:t>4/08/2025</a:t>
            </a:fld>
            <a:endParaRPr lang="es-CO"/>
          </a:p>
        </p:txBody>
      </p:sp>
      <p:sp>
        <p:nvSpPr>
          <p:cNvPr id="5" name="Footer Placeholder 4"/>
          <p:cNvSpPr>
            <a:spLocks noGrp="1"/>
          </p:cNvSpPr>
          <p:nvPr>
            <p:ph type="ftr" sz="quarter" idx="11"/>
          </p:nvPr>
        </p:nvSpPr>
        <p:spPr/>
        <p:txBody>
          <a:bodyPr/>
          <a:lstStyle/>
          <a:p>
            <a:r>
              <a:rPr lang="es-CO"/>
              <a:t>VACACIONAL CONTROL Y ASEGURAMIENTO DE LA CALIDAD</a:t>
            </a:r>
          </a:p>
          <a:p>
            <a:r>
              <a:rPr lang="es-CO" sz="1100"/>
              <a:t>PERIODO B – 2014 – SESION I</a:t>
            </a:r>
            <a:endParaRPr lang="es-CO" sz="1100" dirty="0"/>
          </a:p>
        </p:txBody>
      </p:sp>
      <p:sp>
        <p:nvSpPr>
          <p:cNvPr id="6" name="Slide Number Placeholder 5"/>
          <p:cNvSpPr>
            <a:spLocks noGrp="1"/>
          </p:cNvSpPr>
          <p:nvPr>
            <p:ph type="sldNum" sz="quarter" idx="12"/>
          </p:nvPr>
        </p:nvSpPr>
        <p:spPr/>
        <p:txBody>
          <a:bodyPr/>
          <a:lstStyle/>
          <a:p>
            <a:fld id="{DE891129-ABF5-4410-839B-92F44BAF62A7}" type="slidenum">
              <a:rPr lang="es-CO" smtClean="0"/>
              <a:t>‹Nº›</a:t>
            </a:fld>
            <a:endParaRPr lang="es-CO"/>
          </a:p>
        </p:txBody>
      </p:sp>
    </p:spTree>
    <p:extLst>
      <p:ext uri="{BB962C8B-B14F-4D97-AF65-F5344CB8AC3E}">
        <p14:creationId xmlns:p14="http://schemas.microsoft.com/office/powerpoint/2010/main" val="832800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47EF03E-62FB-449B-BF01-EE7AA9BF4799}" type="datetimeFigureOut">
              <a:rPr lang="es-CO" smtClean="0"/>
              <a:t>4/08/2025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E891129-ABF5-4410-839B-92F44BAF62A7}" type="slidenum">
              <a:rPr lang="es-CO" smtClean="0"/>
              <a:t>‹Nº›</a:t>
            </a:fld>
            <a:endParaRPr lang="es-CO"/>
          </a:p>
        </p:txBody>
      </p:sp>
    </p:spTree>
    <p:extLst>
      <p:ext uri="{BB962C8B-B14F-4D97-AF65-F5344CB8AC3E}">
        <p14:creationId xmlns:p14="http://schemas.microsoft.com/office/powerpoint/2010/main" val="2486585331"/>
      </p:ext>
    </p:extLst>
  </p:cSld>
  <p:clrMapOvr>
    <a:masterClrMapping/>
  </p:clrMapOvr>
  <p:transition spd="slow">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47EF03E-62FB-449B-BF01-EE7AA9BF4799}" type="datetimeFigureOut">
              <a:rPr lang="es-CO" smtClean="0"/>
              <a:t>4/08/2025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E891129-ABF5-4410-839B-92F44BAF62A7}" type="slidenum">
              <a:rPr lang="es-CO" smtClean="0"/>
              <a:t>‹Nº›</a:t>
            </a:fld>
            <a:endParaRPr lang="es-CO"/>
          </a:p>
        </p:txBody>
      </p:sp>
    </p:spTree>
    <p:extLst>
      <p:ext uri="{BB962C8B-B14F-4D97-AF65-F5344CB8AC3E}">
        <p14:creationId xmlns:p14="http://schemas.microsoft.com/office/powerpoint/2010/main" val="1757706242"/>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B47EF03E-62FB-449B-BF01-EE7AA9BF4799}" type="datetimeFigureOut">
              <a:rPr lang="es-CO" smtClean="0"/>
              <a:t>4/08/2025</a:t>
            </a:fld>
            <a:endParaRPr lang="es-CO"/>
          </a:p>
        </p:txBody>
      </p:sp>
      <p:sp>
        <p:nvSpPr>
          <p:cNvPr id="5" name="Footer Placeholder 4"/>
          <p:cNvSpPr>
            <a:spLocks noGrp="1"/>
          </p:cNvSpPr>
          <p:nvPr>
            <p:ph type="ftr" sz="quarter" idx="11"/>
          </p:nvPr>
        </p:nvSpPr>
        <p:spPr>
          <a:xfrm>
            <a:off x="1972647" y="6108173"/>
            <a:ext cx="5314517" cy="365125"/>
          </a:xfrm>
        </p:spPr>
        <p:txBody>
          <a:bodyPr/>
          <a:lstStyle/>
          <a:p>
            <a:endParaRPr lang="es-CO"/>
          </a:p>
        </p:txBody>
      </p:sp>
      <p:sp>
        <p:nvSpPr>
          <p:cNvPr id="6" name="Slide Number Placeholder 5"/>
          <p:cNvSpPr>
            <a:spLocks noGrp="1"/>
          </p:cNvSpPr>
          <p:nvPr>
            <p:ph type="sldNum" sz="quarter" idx="12"/>
          </p:nvPr>
        </p:nvSpPr>
        <p:spPr>
          <a:xfrm>
            <a:off x="8258967" y="6108173"/>
            <a:ext cx="427833" cy="365125"/>
          </a:xfrm>
        </p:spPr>
        <p:txBody>
          <a:bodyPr/>
          <a:lstStyle/>
          <a:p>
            <a:fld id="{DE891129-ABF5-4410-839B-92F44BAF62A7}" type="slidenum">
              <a:rPr lang="es-CO" smtClean="0"/>
              <a:t>‹Nº›</a:t>
            </a:fld>
            <a:endParaRPr lang="es-CO"/>
          </a:p>
        </p:txBody>
      </p:sp>
    </p:spTree>
    <p:extLst>
      <p:ext uri="{BB962C8B-B14F-4D97-AF65-F5344CB8AC3E}">
        <p14:creationId xmlns:p14="http://schemas.microsoft.com/office/powerpoint/2010/main" val="1564691558"/>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47EF03E-62FB-449B-BF01-EE7AA9BF4799}" type="datetimeFigureOut">
              <a:rPr lang="es-CO" smtClean="0"/>
              <a:t>4/08/2025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a:xfrm>
            <a:off x="8273317" y="6116070"/>
            <a:ext cx="413483" cy="365125"/>
          </a:xfrm>
        </p:spPr>
        <p:txBody>
          <a:bodyPr/>
          <a:lstStyle/>
          <a:p>
            <a:fld id="{DE891129-ABF5-4410-839B-92F44BAF62A7}" type="slidenum">
              <a:rPr lang="es-CO" smtClean="0"/>
              <a:t>‹Nº›</a:t>
            </a:fld>
            <a:endParaRPr lang="es-CO"/>
          </a:p>
        </p:txBody>
      </p:sp>
    </p:spTree>
    <p:extLst>
      <p:ext uri="{BB962C8B-B14F-4D97-AF65-F5344CB8AC3E}">
        <p14:creationId xmlns:p14="http://schemas.microsoft.com/office/powerpoint/2010/main" val="1218243961"/>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47EF03E-62FB-449B-BF01-EE7AA9BF4799}" type="datetimeFigureOut">
              <a:rPr lang="es-CO" smtClean="0"/>
              <a:t>4/08/2025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E891129-ABF5-4410-839B-92F44BAF62A7}" type="slidenum">
              <a:rPr lang="es-CO" smtClean="0"/>
              <a:t>‹Nº›</a:t>
            </a:fld>
            <a:endParaRPr lang="es-CO"/>
          </a:p>
        </p:txBody>
      </p:sp>
    </p:spTree>
    <p:extLst>
      <p:ext uri="{BB962C8B-B14F-4D97-AF65-F5344CB8AC3E}">
        <p14:creationId xmlns:p14="http://schemas.microsoft.com/office/powerpoint/2010/main" val="2723749207"/>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47EF03E-62FB-449B-BF01-EE7AA9BF4799}" type="datetimeFigureOut">
              <a:rPr lang="es-CO" smtClean="0"/>
              <a:t>4/08/2025</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DE891129-ABF5-4410-839B-92F44BAF62A7}" type="slidenum">
              <a:rPr lang="es-CO" smtClean="0"/>
              <a:t>‹Nº›</a:t>
            </a:fld>
            <a:endParaRPr lang="es-CO"/>
          </a:p>
        </p:txBody>
      </p:sp>
    </p:spTree>
    <p:extLst>
      <p:ext uri="{BB962C8B-B14F-4D97-AF65-F5344CB8AC3E}">
        <p14:creationId xmlns:p14="http://schemas.microsoft.com/office/powerpoint/2010/main" val="4071773543"/>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47EF03E-62FB-449B-BF01-EE7AA9BF4799}" type="datetimeFigureOut">
              <a:rPr lang="es-CO" smtClean="0"/>
              <a:t>4/08/2025</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DE891129-ABF5-4410-839B-92F44BAF62A7}" type="slidenum">
              <a:rPr lang="es-CO" smtClean="0"/>
              <a:t>‹Nº›</a:t>
            </a:fld>
            <a:endParaRPr lang="es-CO"/>
          </a:p>
        </p:txBody>
      </p:sp>
    </p:spTree>
    <p:extLst>
      <p:ext uri="{BB962C8B-B14F-4D97-AF65-F5344CB8AC3E}">
        <p14:creationId xmlns:p14="http://schemas.microsoft.com/office/powerpoint/2010/main" val="3369261505"/>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7EF03E-62FB-449B-BF01-EE7AA9BF4799}" type="datetimeFigureOut">
              <a:rPr lang="es-CO" smtClean="0"/>
              <a:t>4/08/2025</a:t>
            </a:fld>
            <a:endParaRPr lang="es-CO"/>
          </a:p>
        </p:txBody>
      </p:sp>
      <p:sp>
        <p:nvSpPr>
          <p:cNvPr id="3" name="Footer Placeholder 2"/>
          <p:cNvSpPr>
            <a:spLocks noGrp="1"/>
          </p:cNvSpPr>
          <p:nvPr>
            <p:ph type="ftr" sz="quarter" idx="11"/>
          </p:nvPr>
        </p:nvSpPr>
        <p:spPr/>
        <p:txBody>
          <a:bodyPr/>
          <a:lstStyle/>
          <a:p>
            <a:r>
              <a:rPr lang="es-CO"/>
              <a:t>Vacacional aseguramiento y control de la calidad </a:t>
            </a:r>
          </a:p>
          <a:p>
            <a:r>
              <a:rPr lang="es-CO"/>
              <a:t>I sesión </a:t>
            </a:r>
            <a:endParaRPr lang="es-CO" dirty="0"/>
          </a:p>
        </p:txBody>
      </p:sp>
      <p:sp>
        <p:nvSpPr>
          <p:cNvPr id="4" name="Slide Number Placeholder 3"/>
          <p:cNvSpPr>
            <a:spLocks noGrp="1"/>
          </p:cNvSpPr>
          <p:nvPr>
            <p:ph type="sldNum" sz="quarter" idx="12"/>
          </p:nvPr>
        </p:nvSpPr>
        <p:spPr/>
        <p:txBody>
          <a:bodyPr/>
          <a:lstStyle/>
          <a:p>
            <a:fld id="{DE891129-ABF5-4410-839B-92F44BAF62A7}" type="slidenum">
              <a:rPr lang="es-CO" smtClean="0"/>
              <a:t>‹Nº›</a:t>
            </a:fld>
            <a:endParaRPr lang="es-CO"/>
          </a:p>
        </p:txBody>
      </p:sp>
    </p:spTree>
    <p:extLst>
      <p:ext uri="{BB962C8B-B14F-4D97-AF65-F5344CB8AC3E}">
        <p14:creationId xmlns:p14="http://schemas.microsoft.com/office/powerpoint/2010/main" val="1980107955"/>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47EF03E-62FB-449B-BF01-EE7AA9BF4799}" type="datetimeFigureOut">
              <a:rPr lang="es-CO" smtClean="0"/>
              <a:t>4/08/2025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E891129-ABF5-4410-839B-92F44BAF62A7}" type="slidenum">
              <a:rPr lang="es-CO" smtClean="0"/>
              <a:t>‹Nº›</a:t>
            </a:fld>
            <a:endParaRPr lang="es-CO"/>
          </a:p>
        </p:txBody>
      </p:sp>
    </p:spTree>
    <p:extLst>
      <p:ext uri="{BB962C8B-B14F-4D97-AF65-F5344CB8AC3E}">
        <p14:creationId xmlns:p14="http://schemas.microsoft.com/office/powerpoint/2010/main" val="1104115603"/>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47EF03E-62FB-449B-BF01-EE7AA9BF4799}" type="datetimeFigureOut">
              <a:rPr lang="es-CO" smtClean="0"/>
              <a:t>4/08/2025</a:t>
            </a:fld>
            <a:endParaRPr lang="es-CO"/>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E891129-ABF5-4410-839B-92F44BAF62A7}" type="slidenum">
              <a:rPr lang="es-CO" smtClean="0"/>
              <a:t>‹Nº›</a:t>
            </a:fld>
            <a:endParaRPr lang="es-CO"/>
          </a:p>
        </p:txBody>
      </p:sp>
    </p:spTree>
    <p:extLst>
      <p:ext uri="{BB962C8B-B14F-4D97-AF65-F5344CB8AC3E}">
        <p14:creationId xmlns:p14="http://schemas.microsoft.com/office/powerpoint/2010/main" val="3046924223"/>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7EF03E-62FB-449B-BF01-EE7AA9BF4799}" type="datetimeFigureOut">
              <a:rPr lang="es-CO" smtClean="0"/>
              <a:t>4/08/2025</a:t>
            </a:fld>
            <a:endParaRPr lang="es-CO"/>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s-CO"/>
              <a:t>VACACIONAL CONTROL Y ASEGURAMIENTO DE LA CALIDAD</a:t>
            </a:r>
          </a:p>
          <a:p>
            <a:r>
              <a:rPr lang="es-CO" sz="1100"/>
              <a:t>PERIODO B – 2014 – SESION I</a:t>
            </a:r>
            <a:endParaRPr lang="es-CO" sz="1100" dirty="0"/>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E891129-ABF5-4410-839B-92F44BAF62A7}" type="slidenum">
              <a:rPr lang="es-CO" smtClean="0"/>
              <a:t>‹Nº›</a:t>
            </a:fld>
            <a:endParaRPr lang="es-CO"/>
          </a:p>
        </p:txBody>
      </p:sp>
    </p:spTree>
    <p:extLst>
      <p:ext uri="{BB962C8B-B14F-4D97-AF65-F5344CB8AC3E}">
        <p14:creationId xmlns:p14="http://schemas.microsoft.com/office/powerpoint/2010/main" val="1756367014"/>
      </p:ext>
    </p:extLst>
  </p:cSld>
  <p:clrMap bg1="lt1" tx1="dk1" bg2="lt2" tx2="dk2" accent1="accent1" accent2="accent2" accent3="accent3" accent4="accent4" accent5="accent5" accent6="accent6" hlink="hlink" folHlink="folHlink"/>
  <p:sldLayoutIdLst>
    <p:sldLayoutId id="2147484026" r:id="rId1"/>
    <p:sldLayoutId id="2147484027" r:id="rId2"/>
    <p:sldLayoutId id="2147484028" r:id="rId3"/>
    <p:sldLayoutId id="2147484029" r:id="rId4"/>
    <p:sldLayoutId id="2147484030" r:id="rId5"/>
    <p:sldLayoutId id="2147484031" r:id="rId6"/>
    <p:sldLayoutId id="2147484032" r:id="rId7"/>
    <p:sldLayoutId id="2147484033" r:id="rId8"/>
    <p:sldLayoutId id="2147484034" r:id="rId9"/>
    <p:sldLayoutId id="2147484035" r:id="rId10"/>
    <p:sldLayoutId id="2147484036" r:id="rId11"/>
    <p:sldLayoutId id="2147484037" r:id="rId12"/>
    <p:sldLayoutId id="2147484038" r:id="rId13"/>
    <p:sldLayoutId id="2147484039" r:id="rId14"/>
    <p:sldLayoutId id="2147484040" r:id="rId15"/>
    <p:sldLayoutId id="2147484041" r:id="rId16"/>
    <p:sldLayoutId id="2147484042" r:id="rId17"/>
  </p:sldLayoutIdLst>
  <p:transition spd="slow">
    <p:randomBar dir="vert"/>
  </p:transition>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85092" y="682388"/>
            <a:ext cx="7772400" cy="954310"/>
          </a:xfrm>
        </p:spPr>
        <p:txBody>
          <a:bodyPr>
            <a:normAutofit/>
          </a:bodyPr>
          <a:lstStyle/>
          <a:p>
            <a:pPr algn="ctr"/>
            <a:r>
              <a:rPr lang="es-ES" sz="3600" b="1" dirty="0">
                <a:effectLst/>
                <a:latin typeface="Arial" panose="020B0604020202020204" pitchFamily="34" charset="0"/>
                <a:ea typeface="Arial" panose="020B0604020202020204" pitchFamily="34" charset="0"/>
              </a:rPr>
              <a:t>ANALISIS FINANCIERO</a:t>
            </a:r>
            <a:endParaRPr lang="es-CO" sz="3600" b="1" dirty="0"/>
          </a:p>
        </p:txBody>
      </p:sp>
      <p:sp>
        <p:nvSpPr>
          <p:cNvPr id="6" name="Título 1"/>
          <p:cNvSpPr txBox="1">
            <a:spLocks/>
          </p:cNvSpPr>
          <p:nvPr/>
        </p:nvSpPr>
        <p:spPr>
          <a:xfrm>
            <a:off x="737492" y="1953904"/>
            <a:ext cx="7772400" cy="95431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sz="2800" dirty="0">
                <a:latin typeface="Arial" panose="020B0604020202020204" pitchFamily="34" charset="0"/>
                <a:cs typeface="Arial" panose="020B0604020202020204" pitchFamily="34" charset="0"/>
              </a:rPr>
              <a:t>PERIODO B - 2025 </a:t>
            </a:r>
          </a:p>
          <a:p>
            <a:endParaRPr lang="es-CO" sz="2800" b="1"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es-CO" sz="2800" b="1"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BIENVENIDOS</a:t>
            </a:r>
            <a:r>
              <a:rPr lang="es-CO" sz="2800" b="1" dirty="0">
                <a:solidFill>
                  <a:srgbClr val="FF0000"/>
                </a:solidFill>
                <a:latin typeface="Arial" panose="020B0604020202020204" pitchFamily="34" charset="0"/>
                <a:cs typeface="Arial" panose="020B0604020202020204" pitchFamily="34" charset="0"/>
              </a:rPr>
              <a:t> </a:t>
            </a:r>
          </a:p>
        </p:txBody>
      </p:sp>
      <p:pic>
        <p:nvPicPr>
          <p:cNvPr id="3" name="Picture 2" descr="Resultado de imagen de IMAGEN GESTION DE CALIDAD">
            <a:extLst>
              <a:ext uri="{FF2B5EF4-FFF2-40B4-BE49-F238E27FC236}">
                <a16:creationId xmlns:a16="http://schemas.microsoft.com/office/drawing/2014/main" id="{7C8C8282-4474-4AD0-834D-217E5173FF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2364" y="3429001"/>
            <a:ext cx="4322617" cy="1920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700511"/>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9DAB892D-45D5-9D52-F6D7-4EE9605394D0}"/>
              </a:ext>
            </a:extLst>
          </p:cNvPr>
          <p:cNvSpPr txBox="1"/>
          <p:nvPr/>
        </p:nvSpPr>
        <p:spPr>
          <a:xfrm>
            <a:off x="600075" y="1163252"/>
            <a:ext cx="8401049" cy="3887603"/>
          </a:xfrm>
          <a:prstGeom prst="rect">
            <a:avLst/>
          </a:prstGeom>
          <a:noFill/>
        </p:spPr>
        <p:txBody>
          <a:bodyPr wrap="square">
            <a:spAutoFit/>
          </a:bodyPr>
          <a:lstStyle/>
          <a:p>
            <a:pPr marL="457200" algn="just">
              <a:lnSpc>
                <a:spcPct val="115000"/>
              </a:lnSpc>
              <a:spcAft>
                <a:spcPts val="1000"/>
              </a:spcAft>
            </a:pPr>
            <a:r>
              <a:rPr lang="es-ES" sz="2400" dirty="0">
                <a:effectLst/>
                <a:latin typeface="Arial" panose="020B0604020202020204" pitchFamily="34" charset="0"/>
                <a:ea typeface="Calibri" panose="020F0502020204030204" pitchFamily="34" charset="0"/>
              </a:rPr>
              <a:t>Análisis Financiero, es el argumento metodológico que sirve como herramienta fundamental para el proceso de enseñanza-aprendizaje dirigido a los estudiantes de VI semestre de Ingeniería de Sistemas, que una vez egresados de la Universidad CORHUILA, llenen la competencia para competir en el mercado del profesional, como individuo apto para dirigir una empresa y manejar los conceptos y estrategias concebidas para su desempeño.</a:t>
            </a:r>
            <a:endParaRPr lang="es-CO" sz="2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50913467"/>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5400" b="1" dirty="0"/>
              <a:t>Objetivo General </a:t>
            </a:r>
          </a:p>
        </p:txBody>
      </p:sp>
      <p:sp>
        <p:nvSpPr>
          <p:cNvPr id="7" name="CuadroTexto 6">
            <a:extLst>
              <a:ext uri="{FF2B5EF4-FFF2-40B4-BE49-F238E27FC236}">
                <a16:creationId xmlns:a16="http://schemas.microsoft.com/office/drawing/2014/main" id="{8E76C9C4-C47C-2676-5EB4-B2EC003F19B9}"/>
              </a:ext>
            </a:extLst>
          </p:cNvPr>
          <p:cNvSpPr txBox="1"/>
          <p:nvPr/>
        </p:nvSpPr>
        <p:spPr>
          <a:xfrm>
            <a:off x="271463" y="2067589"/>
            <a:ext cx="8872537" cy="4520148"/>
          </a:xfrm>
          <a:prstGeom prst="rect">
            <a:avLst/>
          </a:prstGeom>
          <a:noFill/>
        </p:spPr>
        <p:txBody>
          <a:bodyPr wrap="square">
            <a:spAutoFit/>
          </a:bodyPr>
          <a:lstStyle/>
          <a:p>
            <a:pPr marL="457200" algn="just">
              <a:lnSpc>
                <a:spcPct val="115000"/>
              </a:lnSpc>
              <a:spcAft>
                <a:spcPts val="1000"/>
              </a:spcAft>
            </a:pPr>
            <a:r>
              <a:rPr lang="es-ES" sz="2800" dirty="0">
                <a:effectLst/>
                <a:latin typeface="Arial" panose="020B0604020202020204" pitchFamily="34" charset="0"/>
                <a:ea typeface="Calibri" panose="020F0502020204030204" pitchFamily="34" charset="0"/>
              </a:rPr>
              <a:t>Es fundamental que el estudiante haya asumido en su conocimiento, las bases de la asignatura de “Análisis Financiero” pertenecientes a las Finanzas Privadas, como una rama muy especializada de la Administración de Empresas y su aplicación en el ámbito profesional y tecnológico; situación que implica el manejo de estas disciplinas del conocimiento que se abordan en el curso semestral.</a:t>
            </a:r>
            <a:endParaRPr lang="es-CO" sz="2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782548018"/>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2133" y="457201"/>
            <a:ext cx="7704667" cy="775854"/>
          </a:xfrm>
        </p:spPr>
        <p:txBody>
          <a:bodyPr>
            <a:normAutofit fontScale="90000"/>
          </a:bodyPr>
          <a:lstStyle/>
          <a:p>
            <a:r>
              <a:rPr lang="es-CO" sz="5400" b="1" dirty="0"/>
              <a:t>Objetivo Específicos </a:t>
            </a:r>
          </a:p>
        </p:txBody>
      </p:sp>
      <p:pic>
        <p:nvPicPr>
          <p:cNvPr id="3074" name="Picture 2" descr="http://www.tiposde.com/wp-content/uploads/2010/01/Metas-y-objetivo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06145" y="4953614"/>
            <a:ext cx="1537855" cy="1787243"/>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0EECD3F3-23CE-EE6E-E441-6593C65B9BF8}"/>
              </a:ext>
            </a:extLst>
          </p:cNvPr>
          <p:cNvSpPr txBox="1"/>
          <p:nvPr/>
        </p:nvSpPr>
        <p:spPr>
          <a:xfrm>
            <a:off x="274060" y="1634287"/>
            <a:ext cx="8101012" cy="4212948"/>
          </a:xfrm>
          <a:prstGeom prst="rect">
            <a:avLst/>
          </a:prstGeom>
          <a:noFill/>
        </p:spPr>
        <p:txBody>
          <a:bodyPr wrap="square">
            <a:spAutoFit/>
          </a:bodyPr>
          <a:lstStyle/>
          <a:p>
            <a:pPr marL="342900" lvl="0" indent="-342900" algn="just">
              <a:lnSpc>
                <a:spcPct val="115000"/>
              </a:lnSpc>
              <a:buFont typeface="Arial" panose="020B0604020202020204" pitchFamily="34" charset="0"/>
              <a:buChar char="-"/>
            </a:pPr>
            <a:r>
              <a:rPr lang="es-ES" sz="1800" dirty="0">
                <a:effectLst/>
                <a:latin typeface="Arial" panose="020B0604020202020204" pitchFamily="34" charset="0"/>
                <a:ea typeface="Arial" panose="020B0604020202020204" pitchFamily="34" charset="0"/>
              </a:rPr>
              <a:t>Desarrolla los diferentes algoritmos de planificación de disco entendiendo como se realiza la administración de los dispositivos de entrada / salida.</a:t>
            </a:r>
            <a:endParaRPr lang="es-CO" sz="1600" dirty="0">
              <a:effectLst/>
              <a:latin typeface="Calibri" panose="020F0502020204030204" pitchFamily="34" charset="0"/>
              <a:ea typeface="Calibri" panose="020F0502020204030204" pitchFamily="34" charset="0"/>
            </a:endParaRPr>
          </a:p>
          <a:p>
            <a:pPr marL="342900" lvl="0" indent="-342900" algn="just">
              <a:lnSpc>
                <a:spcPct val="115000"/>
              </a:lnSpc>
              <a:buFont typeface="Arial" panose="020B0604020202020204" pitchFamily="34" charset="0"/>
              <a:buChar char="-"/>
            </a:pPr>
            <a:r>
              <a:rPr lang="es-ES" sz="1800" dirty="0">
                <a:effectLst/>
                <a:latin typeface="Arial" panose="020B0604020202020204" pitchFamily="34" charset="0"/>
                <a:ea typeface="Calibri" panose="020F0502020204030204" pitchFamily="34" charset="0"/>
              </a:rPr>
              <a:t>El estudiante desarrollará destrezas y habilidades en el conocimiento general de las Finanzas de una organización y su importancia en la toma de decisiones.</a:t>
            </a:r>
            <a:endParaRPr lang="es-CO" sz="1600" dirty="0">
              <a:effectLst/>
              <a:latin typeface="Calibri" panose="020F0502020204030204" pitchFamily="34" charset="0"/>
              <a:ea typeface="Calibri" panose="020F0502020204030204" pitchFamily="34" charset="0"/>
            </a:endParaRPr>
          </a:p>
          <a:p>
            <a:pPr marL="342900" lvl="0" indent="-342900" algn="just">
              <a:lnSpc>
                <a:spcPct val="115000"/>
              </a:lnSpc>
              <a:buFont typeface="Arial" panose="020B0604020202020204" pitchFamily="34" charset="0"/>
              <a:buChar char="-"/>
            </a:pPr>
            <a:r>
              <a:rPr lang="es-ES" sz="1800" dirty="0">
                <a:effectLst/>
                <a:latin typeface="Arial" panose="020B0604020202020204" pitchFamily="34" charset="0"/>
                <a:ea typeface="Calibri" panose="020F0502020204030204" pitchFamily="34" charset="0"/>
              </a:rPr>
              <a:t>Desarrollar la destreza del estudiante en el manejo de indicadores financieros y otras herramientas que le permitan realizar un análisis de la organización con el de que puedan emitir un adecuado diagnóstico financiero.</a:t>
            </a:r>
            <a:endParaRPr lang="es-CO" sz="1600" dirty="0">
              <a:effectLst/>
              <a:latin typeface="Calibri" panose="020F0502020204030204" pitchFamily="34" charset="0"/>
              <a:ea typeface="Calibri" panose="020F0502020204030204" pitchFamily="34" charset="0"/>
            </a:endParaRPr>
          </a:p>
          <a:p>
            <a:pPr marL="342900" lvl="0" indent="-342900" algn="just">
              <a:lnSpc>
                <a:spcPct val="115000"/>
              </a:lnSpc>
              <a:spcAft>
                <a:spcPts val="1000"/>
              </a:spcAft>
              <a:buFont typeface="Arial" panose="020B0604020202020204" pitchFamily="34" charset="0"/>
              <a:buChar char="-"/>
            </a:pPr>
            <a:r>
              <a:rPr lang="es-ES" sz="1800" dirty="0">
                <a:effectLst/>
                <a:latin typeface="Arial" panose="020B0604020202020204" pitchFamily="34" charset="0"/>
                <a:ea typeface="Calibri" panose="020F0502020204030204" pitchFamily="34" charset="0"/>
              </a:rPr>
              <a:t>adquiere la habilidad de distinguir el hecho contable y halla la diferenciación de los tipos de análisis, que se distinguen por su particularidad, en el tiempo y de sus formas contables, financieras y de los resultados del ejercicio realizado con práctica.</a:t>
            </a:r>
            <a:endParaRPr lang="es-CO" sz="16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059967536"/>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5425" y="336376"/>
            <a:ext cx="8598090" cy="1259541"/>
          </a:xfrm>
        </p:spPr>
        <p:txBody>
          <a:bodyPr>
            <a:normAutofit/>
          </a:bodyPr>
          <a:lstStyle/>
          <a:p>
            <a:pPr algn="ctr"/>
            <a:r>
              <a:rPr lang="es-CO" sz="3600" b="1" dirty="0">
                <a:latin typeface="Arial" panose="020B0604020202020204" pitchFamily="34" charset="0"/>
                <a:cs typeface="Arial" panose="020B0604020202020204" pitchFamily="34" charset="0"/>
              </a:rPr>
              <a:t>ESTRATEGIAS Y PLANIFICACION METODOLOGICA</a:t>
            </a:r>
            <a:endParaRPr lang="es-CO" sz="3600" dirty="0">
              <a:latin typeface="Arial" panose="020B0604020202020204" pitchFamily="34" charset="0"/>
              <a:cs typeface="Arial" panose="020B0604020202020204" pitchFamily="34" charset="0"/>
            </a:endParaRPr>
          </a:p>
        </p:txBody>
      </p:sp>
      <p:sp>
        <p:nvSpPr>
          <p:cNvPr id="3" name="2 Marcador de número de diapositiva"/>
          <p:cNvSpPr>
            <a:spLocks noGrp="1"/>
          </p:cNvSpPr>
          <p:nvPr>
            <p:ph type="sldNum" sz="quarter" idx="12"/>
          </p:nvPr>
        </p:nvSpPr>
        <p:spPr/>
        <p:txBody>
          <a:bodyPr/>
          <a:lstStyle/>
          <a:p>
            <a:fld id="{E97799C9-84D9-46D2-A11E-BCF8A720529D}" type="slidenum">
              <a:rPr lang="en-US" smtClean="0"/>
              <a:t>5</a:t>
            </a:fld>
            <a:endParaRPr lang="en-US" dirty="0"/>
          </a:p>
        </p:txBody>
      </p:sp>
      <p:graphicFrame>
        <p:nvGraphicFramePr>
          <p:cNvPr id="4" name="Tabla 3"/>
          <p:cNvGraphicFramePr>
            <a:graphicFrameLocks noGrp="1"/>
          </p:cNvGraphicFramePr>
          <p:nvPr>
            <p:extLst>
              <p:ext uri="{D42A27DB-BD31-4B8C-83A1-F6EECF244321}">
                <p14:modId xmlns:p14="http://schemas.microsoft.com/office/powerpoint/2010/main" val="1182106395"/>
              </p:ext>
            </p:extLst>
          </p:nvPr>
        </p:nvGraphicFramePr>
        <p:xfrm>
          <a:off x="266132" y="1541329"/>
          <a:ext cx="8577617" cy="4158393"/>
        </p:xfrm>
        <a:graphic>
          <a:graphicData uri="http://schemas.openxmlformats.org/drawingml/2006/table">
            <a:tbl>
              <a:tblPr firstRow="1" firstCol="1" bandRow="1">
                <a:tableStyleId>{93296810-A885-4BE3-A3E7-6D5BEEA58F35}</a:tableStyleId>
              </a:tblPr>
              <a:tblGrid>
                <a:gridCol w="1731449">
                  <a:extLst>
                    <a:ext uri="{9D8B030D-6E8A-4147-A177-3AD203B41FA5}">
                      <a16:colId xmlns:a16="http://schemas.microsoft.com/office/drawing/2014/main" val="20000"/>
                    </a:ext>
                  </a:extLst>
                </a:gridCol>
                <a:gridCol w="3762022">
                  <a:extLst>
                    <a:ext uri="{9D8B030D-6E8A-4147-A177-3AD203B41FA5}">
                      <a16:colId xmlns:a16="http://schemas.microsoft.com/office/drawing/2014/main" val="20001"/>
                    </a:ext>
                  </a:extLst>
                </a:gridCol>
                <a:gridCol w="3084146">
                  <a:extLst>
                    <a:ext uri="{9D8B030D-6E8A-4147-A177-3AD203B41FA5}">
                      <a16:colId xmlns:a16="http://schemas.microsoft.com/office/drawing/2014/main" val="20002"/>
                    </a:ext>
                  </a:extLst>
                </a:gridCol>
              </a:tblGrid>
              <a:tr h="327182">
                <a:tc>
                  <a:txBody>
                    <a:bodyPr/>
                    <a:lstStyle/>
                    <a:p>
                      <a:pPr algn="ctr">
                        <a:lnSpc>
                          <a:spcPct val="115000"/>
                        </a:lnSpc>
                        <a:spcAft>
                          <a:spcPts val="0"/>
                        </a:spcAft>
                      </a:pPr>
                      <a:r>
                        <a:rPr lang="es-CO" sz="1600" dirty="0">
                          <a:solidFill>
                            <a:schemeClr val="tx1"/>
                          </a:solidFill>
                          <a:effectLst/>
                        </a:rPr>
                        <a:t>Actividad</a:t>
                      </a:r>
                      <a:endParaRPr lang="es-CO"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41" marR="34241" marT="0" marB="0" anchor="ctr"/>
                </a:tc>
                <a:tc>
                  <a:txBody>
                    <a:bodyPr/>
                    <a:lstStyle/>
                    <a:p>
                      <a:pPr algn="ctr">
                        <a:lnSpc>
                          <a:spcPct val="115000"/>
                        </a:lnSpc>
                        <a:spcAft>
                          <a:spcPts val="0"/>
                        </a:spcAft>
                      </a:pPr>
                      <a:r>
                        <a:rPr lang="es-CO" sz="1600" dirty="0">
                          <a:solidFill>
                            <a:schemeClr val="tx1"/>
                          </a:solidFill>
                          <a:effectLst/>
                        </a:rPr>
                        <a:t>Descripcion de la Actividad</a:t>
                      </a:r>
                      <a:endParaRPr lang="es-CO"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41" marR="34241" marT="0" marB="0" anchor="ctr">
                    <a:lnB w="38100" cmpd="sng">
                      <a:noFill/>
                    </a:lnB>
                  </a:tcPr>
                </a:tc>
                <a:tc>
                  <a:txBody>
                    <a:bodyPr/>
                    <a:lstStyle/>
                    <a:p>
                      <a:pPr algn="ctr">
                        <a:lnSpc>
                          <a:spcPct val="115000"/>
                        </a:lnSpc>
                        <a:spcAft>
                          <a:spcPts val="0"/>
                        </a:spcAft>
                      </a:pPr>
                      <a:r>
                        <a:rPr lang="es-CO" sz="1600" dirty="0">
                          <a:solidFill>
                            <a:schemeClr val="tx1"/>
                          </a:solidFill>
                          <a:effectLst/>
                        </a:rPr>
                        <a:t>Trabajo del Estudiante</a:t>
                      </a:r>
                      <a:endParaRPr lang="es-CO"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41" marR="34241" marT="0" marB="0" anchor="ctr">
                    <a:lnB w="38100" cmpd="sng">
                      <a:noFill/>
                    </a:lnB>
                  </a:tcPr>
                </a:tc>
                <a:extLst>
                  <a:ext uri="{0D108BD9-81ED-4DB2-BD59-A6C34878D82A}">
                    <a16:rowId xmlns:a16="http://schemas.microsoft.com/office/drawing/2014/main" val="10000"/>
                  </a:ext>
                </a:extLst>
              </a:tr>
              <a:tr h="1256830">
                <a:tc>
                  <a:txBody>
                    <a:bodyPr/>
                    <a:lstStyle/>
                    <a:p>
                      <a:pPr algn="ctr">
                        <a:lnSpc>
                          <a:spcPct val="115000"/>
                        </a:lnSpc>
                        <a:spcAft>
                          <a:spcPts val="0"/>
                        </a:spcAft>
                      </a:pPr>
                      <a:r>
                        <a:rPr lang="es-CO" sz="1600" dirty="0">
                          <a:solidFill>
                            <a:schemeClr val="tx1"/>
                          </a:solidFill>
                          <a:effectLst/>
                        </a:rPr>
                        <a:t>Desarrollo de los contenidos</a:t>
                      </a:r>
                    </a:p>
                    <a:p>
                      <a:pPr algn="ctr">
                        <a:lnSpc>
                          <a:spcPct val="115000"/>
                        </a:lnSpc>
                        <a:spcAft>
                          <a:spcPts val="0"/>
                        </a:spcAft>
                      </a:pPr>
                      <a:r>
                        <a:rPr lang="es-CO" sz="1600" dirty="0">
                          <a:solidFill>
                            <a:schemeClr val="tx1"/>
                          </a:solidFill>
                          <a:effectLst/>
                        </a:rPr>
                        <a:t>teóricos y procedimentales</a:t>
                      </a:r>
                      <a:endParaRPr lang="es-CO"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41" marR="34241" marT="0" marB="0" anchor="ctr">
                    <a:lnR w="12700" cmpd="sng">
                      <a:noFill/>
                    </a:lnR>
                  </a:tcPr>
                </a:tc>
                <a:tc>
                  <a:txBody>
                    <a:bodyPr/>
                    <a:lstStyle/>
                    <a:p>
                      <a:pPr algn="just">
                        <a:lnSpc>
                          <a:spcPct val="115000"/>
                        </a:lnSpc>
                        <a:spcAft>
                          <a:spcPts val="0"/>
                        </a:spcAft>
                      </a:pPr>
                      <a:r>
                        <a:rPr lang="es-CO" sz="1400" dirty="0">
                          <a:solidFill>
                            <a:schemeClr val="tx1"/>
                          </a:solidFill>
                          <a:effectLst/>
                        </a:rPr>
                        <a:t>Orientadas al conocimiento, la comprensión de metodologías principios y problemas de un campo de conocimiento y práctica profesional, mediante procesos de recepción activos</a:t>
                      </a:r>
                      <a:endParaRPr lang="es-CO"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41" marR="34241"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just">
                        <a:lnSpc>
                          <a:spcPct val="115000"/>
                        </a:lnSpc>
                        <a:spcAft>
                          <a:spcPts val="0"/>
                        </a:spcAft>
                      </a:pPr>
                      <a:r>
                        <a:rPr lang="es-CO" sz="1400" dirty="0">
                          <a:solidFill>
                            <a:schemeClr val="tx1"/>
                          </a:solidFill>
                          <a:effectLst/>
                        </a:rPr>
                        <a:t>Debe asistir preparado con lecturas previamente establecidas para participar y exponer inquietudes, se genera información para que el estudiante realice actividades de auto aprendizaje  basado en el fundamento expuesto en la clase.</a:t>
                      </a:r>
                      <a:endParaRPr lang="es-CO"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41" marR="34241"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58573">
                <a:tc>
                  <a:txBody>
                    <a:bodyPr/>
                    <a:lstStyle/>
                    <a:p>
                      <a:pPr algn="ctr">
                        <a:lnSpc>
                          <a:spcPct val="115000"/>
                        </a:lnSpc>
                        <a:spcAft>
                          <a:spcPts val="0"/>
                        </a:spcAft>
                      </a:pPr>
                      <a:r>
                        <a:rPr lang="es-CO" sz="1600">
                          <a:solidFill>
                            <a:schemeClr val="tx1"/>
                          </a:solidFill>
                          <a:effectLst/>
                        </a:rPr>
                        <a:t>Estudio Individual Dirigido</a:t>
                      </a:r>
                      <a:endParaRPr lang="es-CO"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41" marR="34241" marT="0" marB="0" anchor="ctr">
                    <a:lnR w="12700" cmpd="sng">
                      <a:noFill/>
                    </a:lnR>
                  </a:tcPr>
                </a:tc>
                <a:tc>
                  <a:txBody>
                    <a:bodyPr/>
                    <a:lstStyle/>
                    <a:p>
                      <a:pPr algn="just">
                        <a:lnSpc>
                          <a:spcPct val="115000"/>
                        </a:lnSpc>
                        <a:spcAft>
                          <a:spcPts val="0"/>
                        </a:spcAft>
                      </a:pPr>
                      <a:r>
                        <a:rPr lang="es-CO" sz="1400">
                          <a:solidFill>
                            <a:schemeClr val="tx1"/>
                          </a:solidFill>
                          <a:effectLst/>
                        </a:rPr>
                        <a:t>Se utiliza para el aprendizaje de teorías, conceptos, métodos y técnicas. </a:t>
                      </a:r>
                      <a:endParaRPr lang="es-CO"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41" marR="34241"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lnSpc>
                          <a:spcPct val="115000"/>
                        </a:lnSpc>
                        <a:spcAft>
                          <a:spcPts val="0"/>
                        </a:spcAft>
                      </a:pPr>
                      <a:r>
                        <a:rPr lang="es-CO" sz="1400" dirty="0">
                          <a:solidFill>
                            <a:schemeClr val="tx1"/>
                          </a:solidFill>
                          <a:effectLst/>
                        </a:rPr>
                        <a:t>Procesar y elaborar de manera individual trabajo escritos </a:t>
                      </a:r>
                      <a:endParaRPr lang="es-CO"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41" marR="34241"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744766">
                <a:tc>
                  <a:txBody>
                    <a:bodyPr/>
                    <a:lstStyle/>
                    <a:p>
                      <a:pPr algn="ctr">
                        <a:lnSpc>
                          <a:spcPct val="115000"/>
                        </a:lnSpc>
                        <a:spcAft>
                          <a:spcPts val="0"/>
                        </a:spcAft>
                      </a:pPr>
                      <a:r>
                        <a:rPr lang="es-CO" sz="1600">
                          <a:solidFill>
                            <a:schemeClr val="tx1"/>
                          </a:solidFill>
                          <a:effectLst/>
                        </a:rPr>
                        <a:t>Resolución de Talleres</a:t>
                      </a:r>
                      <a:endParaRPr lang="es-CO"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41" marR="34241" marT="0" marB="0" anchor="ctr">
                    <a:lnR w="12700" cmpd="sng">
                      <a:noFill/>
                    </a:lnR>
                  </a:tcPr>
                </a:tc>
                <a:tc>
                  <a:txBody>
                    <a:bodyPr/>
                    <a:lstStyle/>
                    <a:p>
                      <a:pPr algn="just">
                        <a:lnSpc>
                          <a:spcPct val="115000"/>
                        </a:lnSpc>
                        <a:spcAft>
                          <a:spcPts val="0"/>
                        </a:spcAft>
                      </a:pPr>
                      <a:r>
                        <a:rPr lang="es-CO" sz="1400">
                          <a:solidFill>
                            <a:schemeClr val="tx1"/>
                          </a:solidFill>
                          <a:effectLst/>
                        </a:rPr>
                        <a:t>Esta didáctica aporta al logro del saber hacer y del saber ser  a través de del aprendizaje cooperativo (grupos de trabajo)</a:t>
                      </a:r>
                      <a:endParaRPr lang="es-CO"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41" marR="34241"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lnSpc>
                          <a:spcPct val="115000"/>
                        </a:lnSpc>
                        <a:spcAft>
                          <a:spcPts val="0"/>
                        </a:spcAft>
                      </a:pPr>
                      <a:r>
                        <a:rPr lang="es-CO" sz="1400" dirty="0">
                          <a:solidFill>
                            <a:schemeClr val="tx1"/>
                          </a:solidFill>
                          <a:effectLst/>
                        </a:rPr>
                        <a:t>Desarrollar lo talleres y presentar conclusiones </a:t>
                      </a:r>
                      <a:endParaRPr lang="es-CO"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41" marR="34241"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44766">
                <a:tc>
                  <a:txBody>
                    <a:bodyPr/>
                    <a:lstStyle/>
                    <a:p>
                      <a:pPr algn="ctr">
                        <a:lnSpc>
                          <a:spcPct val="115000"/>
                        </a:lnSpc>
                        <a:spcAft>
                          <a:spcPts val="0"/>
                        </a:spcAft>
                      </a:pPr>
                      <a:r>
                        <a:rPr lang="es-CO" sz="1600" dirty="0">
                          <a:solidFill>
                            <a:schemeClr val="tx1"/>
                          </a:solidFill>
                          <a:effectLst/>
                        </a:rPr>
                        <a:t>Realización de Exámenes oficiales.</a:t>
                      </a:r>
                      <a:endParaRPr lang="es-CO"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41" marR="34241" marT="0" marB="0" anchor="ctr">
                    <a:lnR w="12700" cmpd="sng">
                      <a:noFill/>
                    </a:lnR>
                  </a:tcPr>
                </a:tc>
                <a:tc>
                  <a:txBody>
                    <a:bodyPr/>
                    <a:lstStyle/>
                    <a:p>
                      <a:pPr algn="just">
                        <a:lnSpc>
                          <a:spcPct val="115000"/>
                        </a:lnSpc>
                        <a:spcAft>
                          <a:spcPts val="0"/>
                        </a:spcAft>
                      </a:pPr>
                      <a:r>
                        <a:rPr lang="es-CO" sz="1400" dirty="0">
                          <a:solidFill>
                            <a:schemeClr val="tx1"/>
                          </a:solidFill>
                          <a:effectLst/>
                        </a:rPr>
                        <a:t>Se realizaran pruebas escritas de tipo individual sobre los contenidos teóricos – prácticos abordados en la asignatura. </a:t>
                      </a:r>
                      <a:endParaRPr lang="es-CO"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41" marR="34241"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lnSpc>
                          <a:spcPct val="115000"/>
                        </a:lnSpc>
                        <a:spcAft>
                          <a:spcPts val="0"/>
                        </a:spcAft>
                      </a:pPr>
                      <a:r>
                        <a:rPr lang="es-CO" sz="1400" dirty="0">
                          <a:solidFill>
                            <a:schemeClr val="tx1"/>
                          </a:solidFill>
                          <a:effectLst/>
                        </a:rPr>
                        <a:t>Realización de pruebas de control escritas. </a:t>
                      </a:r>
                      <a:endParaRPr lang="es-CO"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241" marR="34241"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0512942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84942" y="-153647"/>
            <a:ext cx="6974115" cy="1622652"/>
          </a:xfrm>
        </p:spPr>
        <p:txBody>
          <a:bodyPr>
            <a:normAutofit/>
          </a:bodyPr>
          <a:lstStyle/>
          <a:p>
            <a:pPr algn="ctr"/>
            <a:r>
              <a:rPr lang="es-ES_tradnl" b="1" dirty="0">
                <a:latin typeface="Arial" panose="020B0604020202020204" pitchFamily="34" charset="0"/>
                <a:cs typeface="Arial" panose="020B0604020202020204" pitchFamily="34" charset="0"/>
              </a:rPr>
              <a:t>CRITERIOS DE EVALUACIÓN</a:t>
            </a:r>
            <a:endParaRPr lang="es-CO" b="1" dirty="0">
              <a:latin typeface="Arial" panose="020B0604020202020204" pitchFamily="34" charset="0"/>
              <a:cs typeface="Arial" panose="020B0604020202020204" pitchFamily="34" charset="0"/>
            </a:endParaRPr>
          </a:p>
        </p:txBody>
      </p:sp>
      <p:sp>
        <p:nvSpPr>
          <p:cNvPr id="7" name="Marcador de texto 6">
            <a:extLst>
              <a:ext uri="{FF2B5EF4-FFF2-40B4-BE49-F238E27FC236}">
                <a16:creationId xmlns:a16="http://schemas.microsoft.com/office/drawing/2014/main" id="{03317EAA-523D-4D2E-85BE-B7F387D8F005}"/>
              </a:ext>
            </a:extLst>
          </p:cNvPr>
          <p:cNvSpPr>
            <a:spLocks noGrp="1"/>
          </p:cNvSpPr>
          <p:nvPr>
            <p:ph type="body" idx="1"/>
          </p:nvPr>
        </p:nvSpPr>
        <p:spPr>
          <a:xfrm>
            <a:off x="1380672" y="5574732"/>
            <a:ext cx="7515991" cy="1447800"/>
          </a:xfrm>
        </p:spPr>
        <p:txBody>
          <a:bodyPr>
            <a:normAutofit/>
          </a:bodyPr>
          <a:lstStyle/>
          <a:p>
            <a:r>
              <a:rPr lang="es-ES" dirty="0"/>
              <a:t>Ojo : cuando se deje consultas para biblioteca , estas se tendrán en cuenta como nota apreciativa </a:t>
            </a:r>
          </a:p>
          <a:p>
            <a:endParaRPr lang="es-ES" dirty="0"/>
          </a:p>
        </p:txBody>
      </p:sp>
      <p:sp>
        <p:nvSpPr>
          <p:cNvPr id="5" name="4 Marcador de número de diapositiva"/>
          <p:cNvSpPr>
            <a:spLocks noGrp="1"/>
          </p:cNvSpPr>
          <p:nvPr>
            <p:ph type="sldNum" sz="quarter" idx="12"/>
          </p:nvPr>
        </p:nvSpPr>
        <p:spPr/>
        <p:txBody>
          <a:bodyPr/>
          <a:lstStyle/>
          <a:p>
            <a:fld id="{E97799C9-84D9-46D2-A11E-BCF8A720529D}" type="slidenum">
              <a:rPr lang="en-US" smtClean="0"/>
              <a:t>6</a:t>
            </a:fld>
            <a:endParaRPr lang="en-US" dirty="0"/>
          </a:p>
        </p:txBody>
      </p:sp>
      <p:graphicFrame>
        <p:nvGraphicFramePr>
          <p:cNvPr id="3" name="Tabla 2">
            <a:extLst>
              <a:ext uri="{FF2B5EF4-FFF2-40B4-BE49-F238E27FC236}">
                <a16:creationId xmlns:a16="http://schemas.microsoft.com/office/drawing/2014/main" id="{97405E41-5B5C-707E-60BA-AC0F1C2BE175}"/>
              </a:ext>
            </a:extLst>
          </p:cNvPr>
          <p:cNvGraphicFramePr>
            <a:graphicFrameLocks noGrp="1"/>
          </p:cNvGraphicFramePr>
          <p:nvPr>
            <p:extLst>
              <p:ext uri="{D42A27DB-BD31-4B8C-83A1-F6EECF244321}">
                <p14:modId xmlns:p14="http://schemas.microsoft.com/office/powerpoint/2010/main" val="2358417120"/>
              </p:ext>
            </p:extLst>
          </p:nvPr>
        </p:nvGraphicFramePr>
        <p:xfrm>
          <a:off x="479686" y="1387701"/>
          <a:ext cx="8416977" cy="3937000"/>
        </p:xfrm>
        <a:graphic>
          <a:graphicData uri="http://schemas.openxmlformats.org/drawingml/2006/table">
            <a:tbl>
              <a:tblPr firstRow="1" bandRow="1">
                <a:tableStyleId>{21E4AEA4-8DFA-4A89-87EB-49C32662AFE0}</a:tableStyleId>
              </a:tblPr>
              <a:tblGrid>
                <a:gridCol w="2026057">
                  <a:extLst>
                    <a:ext uri="{9D8B030D-6E8A-4147-A177-3AD203B41FA5}">
                      <a16:colId xmlns:a16="http://schemas.microsoft.com/office/drawing/2014/main" val="449231906"/>
                    </a:ext>
                  </a:extLst>
                </a:gridCol>
                <a:gridCol w="3195460">
                  <a:extLst>
                    <a:ext uri="{9D8B030D-6E8A-4147-A177-3AD203B41FA5}">
                      <a16:colId xmlns:a16="http://schemas.microsoft.com/office/drawing/2014/main" val="557786493"/>
                    </a:ext>
                  </a:extLst>
                </a:gridCol>
                <a:gridCol w="3195460">
                  <a:extLst>
                    <a:ext uri="{9D8B030D-6E8A-4147-A177-3AD203B41FA5}">
                      <a16:colId xmlns:a16="http://schemas.microsoft.com/office/drawing/2014/main" val="1687896535"/>
                    </a:ext>
                  </a:extLst>
                </a:gridCol>
              </a:tblGrid>
              <a:tr h="370840">
                <a:tc>
                  <a:txBody>
                    <a:bodyPr/>
                    <a:lstStyle/>
                    <a:p>
                      <a:r>
                        <a:rPr lang="es-MX" dirty="0"/>
                        <a:t>CORTE</a:t>
                      </a:r>
                      <a:endParaRPr lang="es-CO" dirty="0"/>
                    </a:p>
                  </a:txBody>
                  <a:tcPr/>
                </a:tc>
                <a:tc>
                  <a:txBody>
                    <a:bodyPr/>
                    <a:lstStyle/>
                    <a:p>
                      <a:r>
                        <a:rPr lang="es-MX" dirty="0"/>
                        <a:t>FECHA </a:t>
                      </a:r>
                      <a:endParaRPr lang="es-CO" dirty="0"/>
                    </a:p>
                  </a:txBody>
                  <a:tcPr/>
                </a:tc>
                <a:tc>
                  <a:txBody>
                    <a:bodyPr/>
                    <a:lstStyle/>
                    <a:p>
                      <a:r>
                        <a:rPr lang="es-MX" dirty="0"/>
                        <a:t>%</a:t>
                      </a:r>
                      <a:endParaRPr lang="es-CO" dirty="0"/>
                    </a:p>
                  </a:txBody>
                  <a:tcPr/>
                </a:tc>
                <a:extLst>
                  <a:ext uri="{0D108BD9-81ED-4DB2-BD59-A6C34878D82A}">
                    <a16:rowId xmlns:a16="http://schemas.microsoft.com/office/drawing/2014/main" val="3896637592"/>
                  </a:ext>
                </a:extLst>
              </a:tr>
              <a:tr h="139364">
                <a:tc>
                  <a:txBody>
                    <a:bodyPr/>
                    <a:lstStyle/>
                    <a:p>
                      <a:r>
                        <a:rPr lang="es-MX" dirty="0"/>
                        <a:t>1</a:t>
                      </a:r>
                      <a:endParaRPr lang="es-CO" dirty="0"/>
                    </a:p>
                  </a:txBody>
                  <a:tcPr/>
                </a:tc>
                <a:tc>
                  <a:txBody>
                    <a:bodyPr/>
                    <a:lstStyle/>
                    <a:p>
                      <a:r>
                        <a:rPr lang="es-MX" dirty="0"/>
                        <a:t>2 Septiembre </a:t>
                      </a:r>
                      <a:endParaRPr lang="es-CO" dirty="0"/>
                    </a:p>
                  </a:txBody>
                  <a:tcPr/>
                </a:tc>
                <a:tc>
                  <a:txBody>
                    <a:bodyPr/>
                    <a:lstStyle/>
                    <a:p>
                      <a:pPr marL="285750" indent="-285750">
                        <a:buFont typeface="Arial" panose="020B0604020202020204" pitchFamily="34" charset="0"/>
                        <a:buChar char="•"/>
                      </a:pPr>
                      <a:r>
                        <a:rPr lang="es-MX" dirty="0"/>
                        <a:t>Trabajos, talleres , exposiciones , foros =15%</a:t>
                      </a:r>
                    </a:p>
                    <a:p>
                      <a:pPr marL="285750" indent="-285750">
                        <a:buFont typeface="Arial" panose="020B0604020202020204" pitchFamily="34" charset="0"/>
                        <a:buChar char="•"/>
                      </a:pPr>
                      <a:r>
                        <a:rPr lang="es-MX" dirty="0"/>
                        <a:t>Parcial 15%</a:t>
                      </a:r>
                    </a:p>
                    <a:p>
                      <a:endParaRPr lang="es-CO" dirty="0"/>
                    </a:p>
                  </a:txBody>
                  <a:tcPr/>
                </a:tc>
                <a:extLst>
                  <a:ext uri="{0D108BD9-81ED-4DB2-BD59-A6C34878D82A}">
                    <a16:rowId xmlns:a16="http://schemas.microsoft.com/office/drawing/2014/main" val="611515996"/>
                  </a:ext>
                </a:extLst>
              </a:tr>
              <a:tr h="370840">
                <a:tc>
                  <a:txBody>
                    <a:bodyPr/>
                    <a:lstStyle/>
                    <a:p>
                      <a:r>
                        <a:rPr lang="es-MX" dirty="0"/>
                        <a:t>2</a:t>
                      </a:r>
                      <a:endParaRPr lang="es-CO" dirty="0"/>
                    </a:p>
                  </a:txBody>
                  <a:tcPr/>
                </a:tc>
                <a:tc>
                  <a:txBody>
                    <a:bodyPr/>
                    <a:lstStyle/>
                    <a:p>
                      <a:r>
                        <a:rPr lang="es-MX" dirty="0"/>
                        <a:t>7 Octubre</a:t>
                      </a:r>
                      <a:endParaRPr lang="es-CO" dirty="0"/>
                    </a:p>
                  </a:txBody>
                  <a:tcPr/>
                </a:tc>
                <a:tc>
                  <a:txBody>
                    <a:bodyPr/>
                    <a:lstStyle/>
                    <a:p>
                      <a:pPr marL="285750" indent="-285750">
                        <a:buFont typeface="Arial" panose="020B0604020202020204" pitchFamily="34" charset="0"/>
                        <a:buChar char="•"/>
                      </a:pPr>
                      <a:r>
                        <a:rPr lang="es-MX" dirty="0"/>
                        <a:t>Trabajos, talleres , exposiciones , foros =15%</a:t>
                      </a:r>
                    </a:p>
                    <a:p>
                      <a:pPr marL="285750" indent="-285750">
                        <a:buFont typeface="Arial" panose="020B0604020202020204" pitchFamily="34" charset="0"/>
                        <a:buChar char="•"/>
                      </a:pPr>
                      <a:r>
                        <a:rPr lang="es-MX" dirty="0"/>
                        <a:t>Parcial 15%</a:t>
                      </a:r>
                    </a:p>
                    <a:p>
                      <a:endParaRPr lang="es-CO" dirty="0"/>
                    </a:p>
                  </a:txBody>
                  <a:tcPr/>
                </a:tc>
                <a:extLst>
                  <a:ext uri="{0D108BD9-81ED-4DB2-BD59-A6C34878D82A}">
                    <a16:rowId xmlns:a16="http://schemas.microsoft.com/office/drawing/2014/main" val="2660332729"/>
                  </a:ext>
                </a:extLst>
              </a:tr>
              <a:tr h="370840">
                <a:tc>
                  <a:txBody>
                    <a:bodyPr/>
                    <a:lstStyle/>
                    <a:p>
                      <a:r>
                        <a:rPr lang="es-MX" dirty="0"/>
                        <a:t>3</a:t>
                      </a:r>
                      <a:endParaRPr lang="es-CO" dirty="0"/>
                    </a:p>
                  </a:txBody>
                  <a:tcPr/>
                </a:tc>
                <a:tc>
                  <a:txBody>
                    <a:bodyPr/>
                    <a:lstStyle/>
                    <a:p>
                      <a:r>
                        <a:rPr lang="es-MX" dirty="0"/>
                        <a:t>11 Noviembre</a:t>
                      </a:r>
                      <a:endParaRPr lang="es-CO" dirty="0"/>
                    </a:p>
                  </a:txBody>
                  <a:tcPr/>
                </a:tc>
                <a:tc>
                  <a:txBody>
                    <a:bodyPr/>
                    <a:lstStyle/>
                    <a:p>
                      <a:pPr marL="285750" indent="-285750">
                        <a:buFont typeface="Arial" panose="020B0604020202020204" pitchFamily="34" charset="0"/>
                        <a:buChar char="•"/>
                      </a:pPr>
                      <a:r>
                        <a:rPr lang="es-MX" dirty="0"/>
                        <a:t>Trabajos, talleres , exposiciones , foros =20%</a:t>
                      </a:r>
                    </a:p>
                    <a:p>
                      <a:pPr marL="285750" indent="-285750">
                        <a:buFont typeface="Arial" panose="020B0604020202020204" pitchFamily="34" charset="0"/>
                        <a:buChar char="•"/>
                      </a:pPr>
                      <a:r>
                        <a:rPr lang="es-MX" dirty="0"/>
                        <a:t>Parcial 20%</a:t>
                      </a:r>
                    </a:p>
                    <a:p>
                      <a:endParaRPr lang="es-CO" dirty="0"/>
                    </a:p>
                  </a:txBody>
                  <a:tcPr/>
                </a:tc>
                <a:extLst>
                  <a:ext uri="{0D108BD9-81ED-4DB2-BD59-A6C34878D82A}">
                    <a16:rowId xmlns:a16="http://schemas.microsoft.com/office/drawing/2014/main" val="3223438496"/>
                  </a:ext>
                </a:extLst>
              </a:tr>
            </a:tbl>
          </a:graphicData>
        </a:graphic>
      </p:graphicFrame>
    </p:spTree>
    <p:extLst>
      <p:ext uri="{BB962C8B-B14F-4D97-AF65-F5344CB8AC3E}">
        <p14:creationId xmlns:p14="http://schemas.microsoft.com/office/powerpoint/2010/main" val="51486805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36604" y="1827322"/>
            <a:ext cx="8299433" cy="2585323"/>
          </a:xfrm>
          <a:prstGeom prst="rect">
            <a:avLst/>
          </a:prstGeom>
          <a:noFill/>
        </p:spPr>
        <p:txBody>
          <a:bodyPr wrap="square" lIns="91440" tIns="45720" rIns="91440" bIns="45720">
            <a:spAutoFit/>
          </a:bodyPr>
          <a:lstStyle/>
          <a:p>
            <a:pPr algn="ctr"/>
            <a:r>
              <a:rPr lang="es-E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cs typeface="Arial" panose="020B0604020202020204" pitchFamily="34" charset="0"/>
              </a:rPr>
              <a:t>NORMAS BASICAS Y REGLAMENTARIAS</a:t>
            </a:r>
          </a:p>
          <a:p>
            <a:pPr algn="ctr"/>
            <a:r>
              <a:rPr lang="es-E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cs typeface="Arial" panose="020B0604020202020204" pitchFamily="34" charset="0"/>
              </a:rPr>
              <a:t>PARA LA ASIGNATURA</a:t>
            </a:r>
          </a:p>
        </p:txBody>
      </p:sp>
      <p:sp>
        <p:nvSpPr>
          <p:cNvPr id="3" name="2 Marcador de número de diapositiva"/>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13956958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número de diapositiva"/>
          <p:cNvSpPr>
            <a:spLocks noGrp="1"/>
          </p:cNvSpPr>
          <p:nvPr>
            <p:ph type="sldNum" sz="quarter" idx="12"/>
          </p:nvPr>
        </p:nvSpPr>
        <p:spPr/>
        <p:txBody>
          <a:bodyPr/>
          <a:lstStyle/>
          <a:p>
            <a:fld id="{D57F1E4F-1CFF-5643-939E-217C01CDF565}" type="slidenum">
              <a:rPr lang="en-US" smtClean="0"/>
              <a:pPr/>
              <a:t>8</a:t>
            </a:fld>
            <a:endParaRPr lang="en-US" dirty="0"/>
          </a:p>
        </p:txBody>
      </p:sp>
      <p:sp>
        <p:nvSpPr>
          <p:cNvPr id="3" name="Marcador de contenido 2"/>
          <p:cNvSpPr>
            <a:spLocks noGrp="1"/>
          </p:cNvSpPr>
          <p:nvPr>
            <p:ph idx="4294967295"/>
          </p:nvPr>
        </p:nvSpPr>
        <p:spPr>
          <a:xfrm>
            <a:off x="997527" y="403224"/>
            <a:ext cx="7668636" cy="6454775"/>
          </a:xfrm>
        </p:spPr>
        <p:txBody>
          <a:bodyPr>
            <a:noAutofit/>
          </a:bodyPr>
          <a:lstStyle/>
          <a:p>
            <a:pPr marL="457200" indent="-457200" algn="just">
              <a:buFont typeface="+mj-lt"/>
              <a:buAutoNum type="arabicPeriod"/>
            </a:pPr>
            <a:r>
              <a:rPr lang="es-CO" sz="1600" b="1" dirty="0">
                <a:solidFill>
                  <a:schemeClr val="tx1"/>
                </a:solidFill>
                <a:latin typeface="Arial" panose="020B0604020202020204" pitchFamily="34" charset="0"/>
                <a:cs typeface="Arial" panose="020B0604020202020204" pitchFamily="34" charset="0"/>
              </a:rPr>
              <a:t>Puntualidad. </a:t>
            </a:r>
            <a:r>
              <a:rPr lang="es-CO" sz="1600" dirty="0">
                <a:latin typeface="Arial" panose="020B0604020202020204" pitchFamily="34" charset="0"/>
                <a:cs typeface="Arial" panose="020B0604020202020204" pitchFamily="34" charset="0"/>
              </a:rPr>
              <a:t>Se deben respetar los horarios de las clases y asistir con puntualidad. </a:t>
            </a:r>
            <a:endParaRPr lang="es-CO" sz="1600" dirty="0">
              <a:solidFill>
                <a:schemeClr val="tx1"/>
              </a:solidFill>
              <a:latin typeface="Arial" panose="020B0604020202020204" pitchFamily="34" charset="0"/>
              <a:cs typeface="Arial" panose="020B0604020202020204" pitchFamily="34" charset="0"/>
            </a:endParaRPr>
          </a:p>
          <a:p>
            <a:pPr marL="457200" indent="-457200" algn="just">
              <a:buFont typeface="+mj-lt"/>
              <a:buAutoNum type="arabicPeriod"/>
            </a:pPr>
            <a:r>
              <a:rPr lang="es-CO" sz="1600" b="1" dirty="0">
                <a:solidFill>
                  <a:schemeClr val="tx1"/>
                </a:solidFill>
                <a:latin typeface="Arial" panose="020B0604020202020204" pitchFamily="34" charset="0"/>
                <a:cs typeface="Arial" panose="020B0604020202020204" pitchFamily="34" charset="0"/>
              </a:rPr>
              <a:t>Silencio</a:t>
            </a:r>
            <a:r>
              <a:rPr lang="es-CO" sz="1600" dirty="0">
                <a:latin typeface="Arial" panose="020B0604020202020204" pitchFamily="34" charset="0"/>
                <a:cs typeface="Arial" panose="020B0604020202020204" pitchFamily="34" charset="0"/>
              </a:rPr>
              <a:t>: Para el buen aprovechamiento de las clases es imprescindible escuchar en silencio a quien esté en el uso de la palabra. </a:t>
            </a:r>
            <a:endParaRPr lang="es-CO" sz="1600" dirty="0">
              <a:solidFill>
                <a:schemeClr val="tx1"/>
              </a:solidFill>
              <a:latin typeface="Arial" panose="020B0604020202020204" pitchFamily="34" charset="0"/>
              <a:cs typeface="Arial" panose="020B0604020202020204" pitchFamily="34" charset="0"/>
            </a:endParaRPr>
          </a:p>
          <a:p>
            <a:pPr marL="457200" indent="-457200" algn="just">
              <a:buFont typeface="+mj-lt"/>
              <a:buAutoNum type="arabicPeriod"/>
            </a:pPr>
            <a:r>
              <a:rPr lang="es-CO" sz="1600" b="1" dirty="0">
                <a:solidFill>
                  <a:schemeClr val="tx1"/>
                </a:solidFill>
                <a:latin typeface="Arial" panose="020B0604020202020204" pitchFamily="34" charset="0"/>
                <a:cs typeface="Arial" panose="020B0604020202020204" pitchFamily="34" charset="0"/>
              </a:rPr>
              <a:t>Comunicación con el Docente</a:t>
            </a:r>
            <a:r>
              <a:rPr lang="es-CO" sz="1600" dirty="0">
                <a:solidFill>
                  <a:schemeClr val="tx1"/>
                </a:solidFill>
                <a:latin typeface="Arial" panose="020B0604020202020204" pitchFamily="34" charset="0"/>
                <a:cs typeface="Arial" panose="020B0604020202020204" pitchFamily="34" charset="0"/>
              </a:rPr>
              <a:t>: Cuando se requiera asesoría por parte del estudiante de tipo académica, se manejara a través de los horarios de tutoría o vía correo electrónico. .</a:t>
            </a:r>
          </a:p>
          <a:p>
            <a:pPr marL="457200" indent="-457200" algn="just">
              <a:buFont typeface="+mj-lt"/>
              <a:buAutoNum type="arabicPeriod"/>
            </a:pPr>
            <a:r>
              <a:rPr lang="es-CO" sz="1600" dirty="0">
                <a:solidFill>
                  <a:schemeClr val="tx1"/>
                </a:solidFill>
                <a:latin typeface="Arial" panose="020B0604020202020204" pitchFamily="34" charset="0"/>
                <a:cs typeface="Arial" panose="020B0604020202020204" pitchFamily="34" charset="0"/>
              </a:rPr>
              <a:t>Realizarán y entregaran con buena presentación y en la fecha indicada, resúmenes, tareas, trabajos y laboratorios señalados previamente, cuidando la ortografía y la redacción, siempre portada en los trabajos </a:t>
            </a:r>
          </a:p>
          <a:p>
            <a:pPr marL="0" indent="0" algn="just">
              <a:buNone/>
            </a:pPr>
            <a:endParaRPr lang="es-CO"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663601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número de diapositiva"/>
          <p:cNvSpPr>
            <a:spLocks noGrp="1"/>
          </p:cNvSpPr>
          <p:nvPr>
            <p:ph type="sldNum" sz="quarter" idx="12"/>
          </p:nvPr>
        </p:nvSpPr>
        <p:spPr/>
        <p:txBody>
          <a:bodyPr/>
          <a:lstStyle/>
          <a:p>
            <a:fld id="{D57F1E4F-1CFF-5643-939E-217C01CDF565}" type="slidenum">
              <a:rPr lang="en-US" smtClean="0"/>
              <a:pPr/>
              <a:t>9</a:t>
            </a:fld>
            <a:endParaRPr lang="en-US" dirty="0"/>
          </a:p>
        </p:txBody>
      </p:sp>
      <p:sp>
        <p:nvSpPr>
          <p:cNvPr id="3" name="Marcador de contenido 2"/>
          <p:cNvSpPr>
            <a:spLocks noGrp="1"/>
          </p:cNvSpPr>
          <p:nvPr>
            <p:ph idx="4294967295"/>
          </p:nvPr>
        </p:nvSpPr>
        <p:spPr>
          <a:xfrm>
            <a:off x="1149926" y="376805"/>
            <a:ext cx="7994073" cy="5940867"/>
          </a:xfrm>
        </p:spPr>
        <p:txBody>
          <a:bodyPr>
            <a:noAutofit/>
          </a:bodyPr>
          <a:lstStyle/>
          <a:p>
            <a:pPr marL="0" indent="0" algn="just">
              <a:buNone/>
            </a:pPr>
            <a:r>
              <a:rPr lang="es-CO" sz="1600" dirty="0">
                <a:latin typeface="Arial" panose="020B0604020202020204" pitchFamily="34" charset="0"/>
                <a:cs typeface="Arial" panose="020B0604020202020204" pitchFamily="34" charset="0"/>
              </a:rPr>
              <a:t>5. Seguir una conducta formal, tanto en el comportamiento general como en el lenguaje y las expresiones utilizadas</a:t>
            </a:r>
          </a:p>
          <a:p>
            <a:pPr marL="0" indent="0" algn="just">
              <a:buNone/>
            </a:pPr>
            <a:r>
              <a:rPr lang="es-CO" sz="1600" dirty="0">
                <a:latin typeface="Arial" panose="020B0604020202020204" pitchFamily="34" charset="0"/>
                <a:cs typeface="Arial" panose="020B0604020202020204" pitchFamily="34" charset="0"/>
              </a:rPr>
              <a:t>6. Sanciones: Cualquier intento de plagio de documentos escritos será causal de anulación del trabajo y será informado a la dirección del programa. Art. 62 del reglamento estudiantil</a:t>
            </a:r>
          </a:p>
          <a:p>
            <a:pPr marL="0" indent="0" algn="just">
              <a:buNone/>
            </a:pPr>
            <a:r>
              <a:rPr lang="es-CO" sz="1600" dirty="0">
                <a:latin typeface="Arial" panose="020B0604020202020204" pitchFamily="34" charset="0"/>
                <a:cs typeface="Arial" panose="020B0604020202020204" pitchFamily="34" charset="0"/>
              </a:rPr>
              <a:t>7. Cuando se presente fraude o copia durante la presentación de un parcial, será causal de anulación del mismo y la nota del mismo será de  0,0 (Cero punto cero)</a:t>
            </a:r>
          </a:p>
          <a:p>
            <a:pPr marL="0" indent="0" algn="just">
              <a:buNone/>
            </a:pPr>
            <a:r>
              <a:rPr lang="es-CO" sz="1600">
                <a:latin typeface="Arial" panose="020B0604020202020204" pitchFamily="34" charset="0"/>
                <a:cs typeface="Arial" panose="020B0604020202020204" pitchFamily="34" charset="0"/>
              </a:rPr>
              <a:t>9. </a:t>
            </a:r>
            <a:r>
              <a:rPr lang="es-CO" sz="1600" dirty="0">
                <a:solidFill>
                  <a:schemeClr val="tx1"/>
                </a:solidFill>
                <a:latin typeface="Arial" panose="020B0604020202020204" pitchFamily="34" charset="0"/>
                <a:cs typeface="Arial" panose="020B0604020202020204" pitchFamily="34" charset="0"/>
              </a:rPr>
              <a:t>La socialización de notas se realizara de acuerdo a la fecha establecida por el docente previo cargue al sistema, dejando constancia escrita de su conocimiento  y se entregara  exclusivamente al estudiante. </a:t>
            </a:r>
          </a:p>
          <a:p>
            <a:pPr marL="0" indent="0" algn="just">
              <a:buNone/>
            </a:pPr>
            <a:endParaRPr lang="es-CO" sz="1600" dirty="0">
              <a:solidFill>
                <a:schemeClr val="tx1"/>
              </a:solidFill>
              <a:latin typeface="Arial" panose="020B0604020202020204" pitchFamily="34" charset="0"/>
              <a:cs typeface="Arial" panose="020B0604020202020204" pitchFamily="34" charset="0"/>
            </a:endParaRPr>
          </a:p>
          <a:p>
            <a:pPr marL="0" indent="0" algn="just">
              <a:buNone/>
            </a:pPr>
            <a:r>
              <a:rPr lang="es-CO" sz="1600" b="1" u="sng" dirty="0">
                <a:solidFill>
                  <a:schemeClr val="tx1"/>
                </a:solidFill>
                <a:latin typeface="Arial" panose="020B0604020202020204" pitchFamily="34" charset="0"/>
                <a:cs typeface="Arial" panose="020B0604020202020204" pitchFamily="34" charset="0"/>
              </a:rPr>
              <a:t>Conclusión:</a:t>
            </a:r>
            <a:r>
              <a:rPr lang="es-CO" sz="1600" dirty="0">
                <a:solidFill>
                  <a:schemeClr val="tx1"/>
                </a:solidFill>
                <a:latin typeface="Arial" panose="020B0604020202020204" pitchFamily="34" charset="0"/>
                <a:cs typeface="Arial" panose="020B0604020202020204" pitchFamily="34" charset="0"/>
              </a:rPr>
              <a:t> La comunicación es la clave!. Si usted tiene un problema o comentario, por favor comuníquelo. Es importante que nosotros discutamos lo que es importante para el buen desarrollo de usted y el curso.</a:t>
            </a:r>
          </a:p>
          <a:p>
            <a:pPr marL="0" indent="0" algn="just">
              <a:buNone/>
            </a:pPr>
            <a:endParaRPr lang="es-CO"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162958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7951</TotalTime>
  <Words>782</Words>
  <Application>Microsoft Office PowerPoint</Application>
  <PresentationFormat>Presentación en pantalla (4:3)</PresentationFormat>
  <Paragraphs>63</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Corbel</vt:lpstr>
      <vt:lpstr>Parallax</vt:lpstr>
      <vt:lpstr>ANALISIS FINANCIERO</vt:lpstr>
      <vt:lpstr>Presentación de PowerPoint</vt:lpstr>
      <vt:lpstr>Objetivo General </vt:lpstr>
      <vt:lpstr>Objetivo Específicos </vt:lpstr>
      <vt:lpstr>ESTRATEGIAS Y PLANIFICACION METODOLOGICA</vt:lpstr>
      <vt:lpstr>CRITERIOS DE EVALUACIÓN</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Diego Fernando</dc:creator>
  <cp:lastModifiedBy>Nubia Marcela  Díaz Cortés</cp:lastModifiedBy>
  <cp:revision>164</cp:revision>
  <dcterms:created xsi:type="dcterms:W3CDTF">2014-07-01T15:22:27Z</dcterms:created>
  <dcterms:modified xsi:type="dcterms:W3CDTF">2025-08-05T02:28:55Z</dcterms:modified>
</cp:coreProperties>
</file>