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sonal" initials="P" lastIdx="1" clrIdx="0">
    <p:extLst>
      <p:ext uri="{19B8F6BF-5375-455C-9EA6-DF929625EA0E}">
        <p15:presenceInfo xmlns:p15="http://schemas.microsoft.com/office/powerpoint/2012/main" userId="Perso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>
        <p:scale>
          <a:sx n="75" d="100"/>
          <a:sy n="75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4T17:37:05.73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3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8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9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7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9F494A2-53D9-4A92-96B6-684870C14F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5D7BBF-E792-4CBF-837E-9F5D91CA85F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3869" y="1609974"/>
            <a:ext cx="8411307" cy="11683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Conexión entre Frontend (Ionic-</a:t>
            </a:r>
            <a:r>
              <a:rPr lang="en-US" sz="3600" dirty="0" err="1"/>
              <a:t>Vue</a:t>
            </a:r>
            <a:r>
              <a:rPr lang="en-US" sz="3600" dirty="0"/>
              <a:t>) y Backend (Spring Boot)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3869" y="4554416"/>
            <a:ext cx="3640016" cy="6858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Ejemplo práctico de integración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63869" y="5240216"/>
            <a:ext cx="529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Integrantes: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- Fredman Santiago Plazas Artunduaga. </a:t>
            </a:r>
          </a:p>
          <a:p>
            <a:r>
              <a:rPr lang="es-CO" dirty="0" smtClean="0"/>
              <a:t>- Alejandro Ortiz Vargas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6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Desventajas</a:t>
            </a:r>
            <a:r>
              <a:rPr lang="es-ES" dirty="0" smtClean="0"/>
              <a:t> </a:t>
            </a:r>
            <a:r>
              <a:rPr lang="es-ES" dirty="0"/>
              <a:t>de Ionic-Vue con Spring Boot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861152"/>
            <a:ext cx="918763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Curva de aprendizaje para integrar correctamente Ionic con librerías externas.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 haber limitaciones si se requiere rendimiento nativo alto.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 de configurar CORS y manejo de errores más detalladamente en proyectos reales.</a:t>
            </a:r>
          </a:p>
        </p:txBody>
      </p:sp>
    </p:spTree>
    <p:extLst>
      <p:ext uri="{BB962C8B-B14F-4D97-AF65-F5344CB8AC3E}">
        <p14:creationId xmlns:p14="http://schemas.microsoft.com/office/powerpoint/2010/main" val="128961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6416" y="57973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Arquitectura de la Aplicación</a:t>
            </a:r>
          </a:p>
        </p:txBody>
      </p:sp>
      <p:pic>
        <p:nvPicPr>
          <p:cNvPr id="1026" name="Picture 2" descr="https://uml.planttext.com/plantuml/png/VP2xQiD044LxWVxXuaekJ7eNmN8YFm9-40atZej5EuJ5wnaXpHhdk_89-R6iH1n8asxWtdE6cLcdfjLmyMcYJZtXIIw1NMrgz_N98DQMi6Y5bTZY0tDJd-EK9cbop1l_MrnBX708XEpU7fymcJpYM3QjutVCHHJvVetinn7pAKg93gV1ObLLUsJvpKatZl9_gC6wB2eyTCO7AxsdODk8OutadsJeZbwfQmB5KwTll19li0biPTI3ptGDvA-4btAtxS-QnIN3Fxu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758463"/>
            <a:ext cx="3305908" cy="388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02951" y="1942689"/>
            <a:ext cx="557854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Cliente: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desarrollada con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Ionic Vue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Servidor: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con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Comunicación: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Vía HTTP usando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Endpoint: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 /saludo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Respuesta esperada: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"Hola Mundo“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CORS habilitado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permitir peticiones desde el frontend </a:t>
            </a:r>
          </a:p>
        </p:txBody>
      </p:sp>
    </p:spTree>
    <p:extLst>
      <p:ext uri="{BB962C8B-B14F-4D97-AF65-F5344CB8AC3E}">
        <p14:creationId xmlns:p14="http://schemas.microsoft.com/office/powerpoint/2010/main" val="54380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Endpoint REST (Spring Boot)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2234522"/>
            <a:ext cx="5820181" cy="3610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97514" y="2443885"/>
            <a:ext cx="3314701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@RestController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lang="en-US" sz="1100" dirty="0"/>
              <a:t>expone controladores tipo </a:t>
            </a:r>
            <a:r>
              <a:rPr lang="en-US" sz="1100" dirty="0" smtClean="0"/>
              <a:t>REST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@CrossOrigin("*")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permite peticiones desde cualquier origen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8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Backend Spring Boot para Prueba de Conexión con Frontend Ionic-Vue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3432732"/>
            <a:ext cx="9720262" cy="1729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23938" y="2261792"/>
            <a:ext cx="8789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sz="1000" dirty="0" smtClean="0">
                <a:latin typeface="Arial" panose="020B0604020202020204" pitchFamily="34" charset="0"/>
              </a:rPr>
              <a:t>En el bakend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expone un endpoint REST (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/saludo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en el puerto 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8080</a:t>
            </a: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diseñado para ser consumido desde una aplicación frontend desarrollada con </a:t>
            </a:r>
            <a:r>
              <a:rPr kumimoji="0" lang="es-CO" altLang="es-CO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Ionic-Vue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CO" altLang="es-CO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CO" sz="1000" dirty="0">
                <a:latin typeface="Arial" panose="020B0604020202020204" pitchFamily="34" charset="0"/>
              </a:rPr>
              <a:t>La configuración desactiva la conexión a bases de datos, enfocándose exclusivamente en la comunicación HTTP a través de </a:t>
            </a:r>
            <a:r>
              <a:rPr lang="es-ES" altLang="es-CO" sz="1000" dirty="0" err="1">
                <a:latin typeface="Arial" panose="020B0604020202020204" pitchFamily="34" charset="0"/>
              </a:rPr>
              <a:t>Axio</a:t>
            </a:r>
            <a:endParaRPr kumimoji="0" lang="es-CO" altLang="es-CO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Frontend – Servicio API (Axios)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557" y="2019911"/>
            <a:ext cx="4395156" cy="388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6826927" y="2603843"/>
            <a:ext cx="322268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axios.create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instancia personalizada con URL base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getSaludo()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hace la petición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 /saludo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 backend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92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Componente .Vue – Saludo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900" y="1058414"/>
            <a:ext cx="5052280" cy="5738626"/>
          </a:xfrm>
        </p:spPr>
        <p:txBody>
          <a:bodyPr>
            <a:noAutofit/>
          </a:bodyPr>
          <a:lstStyle/>
          <a:p>
            <a:r>
              <a:rPr lang="en-US" sz="700" u="sng" dirty="0" smtClean="0">
                <a:solidFill>
                  <a:schemeClr val="tx1"/>
                </a:solidFill>
              </a:rPr>
              <a:t>Boton:</a:t>
            </a: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ion-button expand="block" @click="obtenerSaludo" :disabled="cargando</a:t>
            </a:r>
            <a:r>
              <a:rPr lang="en-US" sz="700" dirty="0" smtClean="0">
                <a:solidFill>
                  <a:schemeClr val="tx1"/>
                </a:solidFill>
              </a:rPr>
              <a:t>"&gt;Obtener </a:t>
            </a:r>
            <a:r>
              <a:rPr lang="en-US" sz="700" dirty="0">
                <a:solidFill>
                  <a:schemeClr val="tx1"/>
                </a:solidFill>
              </a:rPr>
              <a:t>Saludo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&lt;/ion-button&gt;</a:t>
            </a:r>
          </a:p>
          <a:p>
            <a:r>
              <a:rPr lang="en-US" sz="700" u="sng" dirty="0" smtClean="0">
                <a:solidFill>
                  <a:schemeClr val="tx1"/>
                </a:solidFill>
              </a:rPr>
              <a:t>Metodo para obtener</a:t>
            </a:r>
            <a:r>
              <a:rPr lang="en-US" sz="700" u="sng" dirty="0">
                <a:solidFill>
                  <a:schemeClr val="tx1"/>
                </a:solidFill>
              </a:rPr>
              <a:t> </a:t>
            </a:r>
            <a:r>
              <a:rPr lang="es-CO" sz="700" u="sng" dirty="0"/>
              <a:t>obtenerSaludo</a:t>
            </a:r>
            <a:r>
              <a:rPr lang="es-CO" sz="700" u="sng" dirty="0" smtClean="0"/>
              <a:t>() respuesta :</a:t>
            </a:r>
            <a:endParaRPr lang="en-US" sz="7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obtenerSaludo() {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this.cargando = true;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this.mensaje = '';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this.mostrarError = </a:t>
            </a:r>
            <a:r>
              <a:rPr lang="en-US" sz="700" dirty="0" smtClean="0">
                <a:solidFill>
                  <a:schemeClr val="tx1"/>
                </a:solidFill>
              </a:rPr>
              <a:t>false;</a:t>
            </a:r>
          </a:p>
          <a:p>
            <a:r>
              <a:rPr lang="es-ES" sz="700" u="sng" dirty="0">
                <a:solidFill>
                  <a:schemeClr val="tx1"/>
                </a:solidFill>
              </a:rPr>
              <a:t>Llama al backend usando el servicio API</a:t>
            </a:r>
            <a:endParaRPr lang="en-US" sz="7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ApiService.getSaludo()</a:t>
            </a: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  .then(response =&gt; {</a:t>
            </a:r>
          </a:p>
          <a:p>
            <a:pPr marL="0" indent="0">
              <a:buNone/>
            </a:pPr>
            <a:r>
              <a:rPr lang="es-ES" sz="700" u="sng" dirty="0"/>
              <a:t> </a:t>
            </a:r>
            <a:r>
              <a:rPr lang="es-ES" sz="700" u="sng" dirty="0" smtClean="0"/>
              <a:t>Si </a:t>
            </a:r>
            <a:r>
              <a:rPr lang="es-ES" sz="700" u="sng" dirty="0"/>
              <a:t>la respuesta es exitosa, se guarda el mensaje recibido</a:t>
            </a:r>
            <a:endParaRPr lang="en-US" sz="7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    this.mensaje = response.data;</a:t>
            </a: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  })</a:t>
            </a: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  .catch(() =&gt; {</a:t>
            </a:r>
          </a:p>
          <a:p>
            <a:pPr marL="0" indent="0">
              <a:buNone/>
            </a:pPr>
            <a:r>
              <a:rPr lang="es-ES" sz="700" u="sng" dirty="0"/>
              <a:t>Si ocurre un error, se activa la bandera para mostrar el mensaje de error</a:t>
            </a:r>
            <a:endParaRPr lang="en-US" sz="7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    this.mostrarError = true;</a:t>
            </a: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    </a:t>
            </a:r>
            <a:r>
              <a:rPr lang="en-US" sz="700" dirty="0">
                <a:solidFill>
                  <a:schemeClr val="tx1"/>
                </a:solidFill>
              </a:rPr>
              <a:t>})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  .finally(() =&gt; {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    this.cargando = false;</a:t>
            </a: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700" dirty="0" smtClean="0">
                <a:solidFill>
                  <a:schemeClr val="tx1"/>
                </a:solidFill>
              </a:rPr>
              <a:t>}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9829" y="1391400"/>
            <a:ext cx="320919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activa con el botón.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 el mensaje del backend (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"Hola Mundo“</a:t>
            </a:r>
            <a:r>
              <a:rPr lang="en-US" altLang="en-US" sz="1000" dirty="0" smtClean="0"/>
              <a:t>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 smtClean="0"/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smtClean="0">
                <a:latin typeface="Arial" panose="020B0604020202020204" pitchFamily="34" charset="0"/>
              </a:rPr>
              <a:t>Manejo de carga y errors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atin typeface="Arial" panose="020B0604020202020204" pitchFamily="34" charset="0"/>
              </a:rPr>
              <a:t>[Ionic App] --Axios--&gt; [Spring Boot REST API] --&gt; [Respuesta JSON: "Hola Mundo"]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478" y="3022616"/>
            <a:ext cx="3043894" cy="1113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8" y="4423239"/>
            <a:ext cx="2949144" cy="1655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Configuración del Ruteo en Ionic Vue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71" y="2693054"/>
            <a:ext cx="5386214" cy="878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31109" y="2369888"/>
            <a:ext cx="38411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000" dirty="0">
                <a:latin typeface="Arial" panose="020B0604020202020204" pitchFamily="34" charset="0"/>
              </a:rPr>
              <a:t>Importas correctamente el router de Vue adaptado para Ionic.</a:t>
            </a:r>
            <a:endParaRPr kumimoji="0" lang="es-CO" altLang="es-CO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71" y="3935201"/>
            <a:ext cx="3761266" cy="2600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109" y="3688980"/>
            <a:ext cx="45143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CO" sz="1000" dirty="0">
                <a:latin typeface="Arial" panose="020B0604020202020204" pitchFamily="34" charset="0"/>
              </a:rPr>
              <a:t>Ruta simple: cuando el usuario va a /saludo, se carga SaludoComponent.</a:t>
            </a:r>
            <a:endParaRPr kumimoji="0" lang="es-CO" altLang="es-CO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9454"/>
            <a:ext cx="8596668" cy="1320800"/>
          </a:xfrm>
        </p:spPr>
        <p:txBody>
          <a:bodyPr/>
          <a:lstStyle/>
          <a:p>
            <a:r>
              <a:rPr lang="es-ES" dirty="0" smtClean="0"/>
              <a:t>Diagrama </a:t>
            </a:r>
            <a:r>
              <a:rPr lang="es-ES" dirty="0"/>
              <a:t>de flujo de la interacción entre frontend y backend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80" y="1796285"/>
            <a:ext cx="5767575" cy="42450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0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s-ES" sz="3600" dirty="0">
                <a:solidFill>
                  <a:schemeClr val="accent1"/>
                </a:solidFill>
              </a:rPr>
              <a:t>Ventajas de utilizar Ionic-Vue con Spring Boot: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511" y="2345228"/>
            <a:ext cx="8596668" cy="2349865"/>
          </a:xfrm>
        </p:spPr>
        <p:txBody>
          <a:bodyPr/>
          <a:lstStyle/>
          <a:p>
            <a:pPr marL="768096" lvl="2" indent="-457200">
              <a:buFont typeface="+mj-lt"/>
              <a:buAutoNum type="arabicPeriod"/>
            </a:pPr>
            <a:r>
              <a:rPr lang="es-ES" sz="2000" dirty="0" smtClean="0"/>
              <a:t> Desarrollo </a:t>
            </a:r>
            <a:r>
              <a:rPr lang="es-ES" sz="2000" dirty="0"/>
              <a:t>ágil y eficiente</a:t>
            </a:r>
            <a:r>
              <a:rPr lang="es-ES" sz="2000" dirty="0" smtClean="0"/>
              <a:t>.</a:t>
            </a:r>
            <a:endParaRPr lang="es-ES" sz="2000" dirty="0"/>
          </a:p>
          <a:p>
            <a:pPr marL="768096" lvl="2" indent="-457200">
              <a:buFont typeface="+mj-lt"/>
              <a:buAutoNum type="arabicPeriod"/>
            </a:pPr>
            <a:r>
              <a:rPr lang="es-ES" sz="2000" dirty="0" smtClean="0"/>
              <a:t> Reutilización </a:t>
            </a:r>
            <a:r>
              <a:rPr lang="es-ES" sz="2000" dirty="0"/>
              <a:t>de </a:t>
            </a:r>
            <a:r>
              <a:rPr lang="es-ES" sz="2000" dirty="0" smtClean="0"/>
              <a:t>componentes.</a:t>
            </a:r>
          </a:p>
          <a:p>
            <a:pPr marL="768096" lvl="2" indent="-457200">
              <a:buFont typeface="+mj-lt"/>
              <a:buAutoNum type="arabicPeriod"/>
            </a:pPr>
            <a:r>
              <a:rPr lang="es-ES" sz="2000" dirty="0" smtClean="0"/>
              <a:t> Comunicación clara mediante APIs REST.	</a:t>
            </a:r>
          </a:p>
          <a:p>
            <a:pPr marL="768096" lvl="2" indent="-457200">
              <a:buFont typeface="+mj-lt"/>
              <a:buAutoNum type="arabicPeriod"/>
            </a:pPr>
            <a:r>
              <a:rPr lang="es-ES" sz="2000" dirty="0">
                <a:solidFill>
                  <a:srgbClr val="FF0000"/>
                </a:solidFill>
              </a:rPr>
              <a:t>	</a:t>
            </a:r>
            <a:r>
              <a:rPr lang="es-ES" sz="2000" dirty="0"/>
              <a:t>Consideraciones para futuros proyectos.</a:t>
            </a:r>
          </a:p>
          <a:p>
            <a:pPr lvl="2"/>
            <a:endParaRPr lang="es-ES" sz="2000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9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231</TotalTime>
  <Words>293</Words>
  <Application>Microsoft Office PowerPoint</Application>
  <PresentationFormat>Panorámica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Tw Cen MT</vt:lpstr>
      <vt:lpstr>Tw Cen MT Condensed</vt:lpstr>
      <vt:lpstr>Wingdings 3</vt:lpstr>
      <vt:lpstr>Integral</vt:lpstr>
      <vt:lpstr>Conexión entre Frontend (Ionic-Vue) y Backend (Spring Boot)</vt:lpstr>
      <vt:lpstr>Arquitectura de la Aplicación</vt:lpstr>
      <vt:lpstr>Backend – Endpoint REST (Spring Boot)</vt:lpstr>
      <vt:lpstr>Backend Spring Boot para Prueba de Conexión con Frontend Ionic-Vue</vt:lpstr>
      <vt:lpstr>Frontend – Servicio API (Axios)</vt:lpstr>
      <vt:lpstr>Componente .Vue – Saludo</vt:lpstr>
      <vt:lpstr> Configuración del Ruteo en Ionic Vue</vt:lpstr>
      <vt:lpstr>Diagrama de flujo de la interacción entre frontend y backend</vt:lpstr>
      <vt:lpstr>Ventajas de utilizar Ionic-Vue con Spring Boot:</vt:lpstr>
      <vt:lpstr>Desventajas de Ionic-Vue con Spring Boot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Conexión entre Frontend (Ionic-Vue) y Backend (Spring Boot)</dc:title>
  <dc:creator>Personal</dc:creator>
  <cp:lastModifiedBy>Alejandro</cp:lastModifiedBy>
  <cp:revision>17</cp:revision>
  <dcterms:created xsi:type="dcterms:W3CDTF">2025-05-04T22:33:59Z</dcterms:created>
  <dcterms:modified xsi:type="dcterms:W3CDTF">2025-05-13T12:59:09Z</dcterms:modified>
</cp:coreProperties>
</file>