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elegraf Bold" charset="1" panose="00000800000000000000"/>
      <p:regular r:id="rId12"/>
    </p:embeddedFon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05489" y="2967914"/>
            <a:ext cx="15627146" cy="359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79"/>
              </a:lnSpc>
              <a:spcBef>
                <a:spcPct val="0"/>
              </a:spcBef>
            </a:pPr>
            <a:r>
              <a:rPr lang="en-US" b="true" sz="10056" spc="-45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componentes en el desarrollo móvil con Ionic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6164" y="6835709"/>
            <a:ext cx="7461965" cy="202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1"/>
              </a:lnSpc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Jhon Sebastian Molina</a:t>
            </a:r>
          </a:p>
          <a:p>
            <a:pPr algn="l">
              <a:lnSpc>
                <a:spcPts val="4021"/>
              </a:lnSpc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Brayan Smith Bedoya</a:t>
            </a:r>
          </a:p>
          <a:p>
            <a:pPr algn="l">
              <a:lnSpc>
                <a:spcPts val="4021"/>
              </a:lnSpc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Jhon Sebastian Caviedes</a:t>
            </a:r>
          </a:p>
          <a:p>
            <a:pPr algn="l">
              <a:lnSpc>
                <a:spcPts val="402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41074" y="6419262"/>
            <a:ext cx="6205852" cy="3312374"/>
          </a:xfrm>
          <a:custGeom>
            <a:avLst/>
            <a:gdLst/>
            <a:ahLst/>
            <a:cxnLst/>
            <a:rect r="r" b="b" t="t" l="l"/>
            <a:pathLst>
              <a:path h="3312374" w="6205852">
                <a:moveTo>
                  <a:pt x="0" y="0"/>
                </a:moveTo>
                <a:lnTo>
                  <a:pt x="6205852" y="0"/>
                </a:lnTo>
                <a:lnTo>
                  <a:pt x="6205852" y="3312374"/>
                </a:lnTo>
                <a:lnTo>
                  <a:pt x="0" y="331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0427" y="819150"/>
            <a:ext cx="15627146" cy="131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0"/>
              </a:lnSpc>
              <a:spcBef>
                <a:spcPct val="0"/>
              </a:spcBef>
            </a:pPr>
            <a:r>
              <a:rPr lang="en-US" b="true" sz="7257" spc="-32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¿Que es un componente?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3053" y="2425634"/>
            <a:ext cx="14881893" cy="358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8"/>
              </a:lnSpc>
            </a:pPr>
            <a:r>
              <a:rPr lang="en-US" sz="40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componente en Ionic Vue es una pieza reutilizable de interfaz de usuario que combina HTML, CSS y lógica de Vue. Se usa para estructurar y reutilizar elementos dentro de una app móvil o web, aprovechando los estilos y funcionalidades de Ionic.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0427" y="819150"/>
            <a:ext cx="15627146" cy="131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0"/>
              </a:lnSpc>
              <a:spcBef>
                <a:spcPct val="0"/>
              </a:spcBef>
            </a:pPr>
            <a:r>
              <a:rPr lang="en-US" b="true" sz="7257" spc="-32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¿Pára que sirve?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3075" y="2698717"/>
            <a:ext cx="14801850" cy="368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  <a:spcBef>
                <a:spcPct val="0"/>
              </a:spcBef>
            </a:pPr>
            <a:r>
              <a:rPr lang="en-US" sz="4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Sirve para organizar, reutilizar y optimizar la interfaz de usuario en una app Ionic con Vue. Facilita la creación de elementos dinámicos como botones, tarjetas, listas y formularios, manteniendo el código modular y más fácil de mantener.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24021" y="6369083"/>
            <a:ext cx="3639958" cy="2889217"/>
          </a:xfrm>
          <a:custGeom>
            <a:avLst/>
            <a:gdLst/>
            <a:ahLst/>
            <a:cxnLst/>
            <a:rect r="r" b="b" t="t" l="l"/>
            <a:pathLst>
              <a:path h="2889217" w="3639958">
                <a:moveTo>
                  <a:pt x="0" y="0"/>
                </a:moveTo>
                <a:lnTo>
                  <a:pt x="3639958" y="0"/>
                </a:lnTo>
                <a:lnTo>
                  <a:pt x="3639958" y="2889217"/>
                </a:lnTo>
                <a:lnTo>
                  <a:pt x="0" y="2889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0427" y="819150"/>
            <a:ext cx="15627146" cy="131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0"/>
              </a:lnSpc>
              <a:spcBef>
                <a:spcPct val="0"/>
              </a:spcBef>
            </a:pPr>
            <a:r>
              <a:rPr lang="en-US" b="true" sz="7257" spc="-32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¿Como se usa el framework vue?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527392"/>
            <a:ext cx="18288000" cy="252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Ionic Vue permite desarrollar aplicaciones móviles y web con Vue 3 y los componentes de Ionic, brindando una experiencia optimizada para dispositivos móviles. En una app, se organizan las vistas dentro de páginas (views/), y se pueden reutilizar componentes dentro de components/. Se usa Vue Router para la navegación y Capacitor para acceder a funcionalidades nativas como cámara o GPS.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00653" y="3662338"/>
            <a:ext cx="854083" cy="854083"/>
          </a:xfrm>
          <a:custGeom>
            <a:avLst/>
            <a:gdLst/>
            <a:ahLst/>
            <a:cxnLst/>
            <a:rect r="r" b="b" t="t" l="l"/>
            <a:pathLst>
              <a:path h="854083" w="854083">
                <a:moveTo>
                  <a:pt x="0" y="0"/>
                </a:moveTo>
                <a:lnTo>
                  <a:pt x="854084" y="0"/>
                </a:lnTo>
                <a:lnTo>
                  <a:pt x="854084" y="854083"/>
                </a:lnTo>
                <a:lnTo>
                  <a:pt x="0" y="85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70027" y="4830746"/>
            <a:ext cx="828675" cy="828675"/>
          </a:xfrm>
          <a:custGeom>
            <a:avLst/>
            <a:gdLst/>
            <a:ahLst/>
            <a:cxnLst/>
            <a:rect r="r" b="b" t="t" l="l"/>
            <a:pathLst>
              <a:path h="828675" w="828675">
                <a:moveTo>
                  <a:pt x="0" y="0"/>
                </a:moveTo>
                <a:lnTo>
                  <a:pt x="828675" y="0"/>
                </a:lnTo>
                <a:lnTo>
                  <a:pt x="8286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03820" y="5893668"/>
            <a:ext cx="793668" cy="793668"/>
          </a:xfrm>
          <a:custGeom>
            <a:avLst/>
            <a:gdLst/>
            <a:ahLst/>
            <a:cxnLst/>
            <a:rect r="r" b="b" t="t" l="l"/>
            <a:pathLst>
              <a:path h="793668" w="793668">
                <a:moveTo>
                  <a:pt x="0" y="0"/>
                </a:moveTo>
                <a:lnTo>
                  <a:pt x="793667" y="0"/>
                </a:lnTo>
                <a:lnTo>
                  <a:pt x="793667" y="793668"/>
                </a:lnTo>
                <a:lnTo>
                  <a:pt x="0" y="793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76360" y="6740682"/>
            <a:ext cx="793668" cy="793668"/>
          </a:xfrm>
          <a:custGeom>
            <a:avLst/>
            <a:gdLst/>
            <a:ahLst/>
            <a:cxnLst/>
            <a:rect r="r" b="b" t="t" l="l"/>
            <a:pathLst>
              <a:path h="793668" w="793668">
                <a:moveTo>
                  <a:pt x="0" y="0"/>
                </a:moveTo>
                <a:lnTo>
                  <a:pt x="793667" y="0"/>
                </a:lnTo>
                <a:lnTo>
                  <a:pt x="793667" y="793667"/>
                </a:lnTo>
                <a:lnTo>
                  <a:pt x="0" y="7936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61930" y="7900375"/>
            <a:ext cx="671512" cy="671512"/>
          </a:xfrm>
          <a:custGeom>
            <a:avLst/>
            <a:gdLst/>
            <a:ahLst/>
            <a:cxnLst/>
            <a:rect r="r" b="b" t="t" l="l"/>
            <a:pathLst>
              <a:path h="671512" w="671512">
                <a:moveTo>
                  <a:pt x="0" y="0"/>
                </a:moveTo>
                <a:lnTo>
                  <a:pt x="671512" y="0"/>
                </a:lnTo>
                <a:lnTo>
                  <a:pt x="671512" y="671513"/>
                </a:lnTo>
                <a:lnTo>
                  <a:pt x="0" y="671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0427" y="819150"/>
            <a:ext cx="15627146" cy="259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0"/>
              </a:lnSpc>
              <a:spcBef>
                <a:spcPct val="0"/>
              </a:spcBef>
            </a:pPr>
            <a:r>
              <a:rPr lang="en-US" b="true" sz="7257" spc="-32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¿Cuando no es recomendable usarlo?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54737" y="3854384"/>
            <a:ext cx="7978527" cy="50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Cuando el componente se usa solo una vez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42259" y="4952951"/>
            <a:ext cx="8803481" cy="50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Cuando el componente es demasiado pequeño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42259" y="5899166"/>
            <a:ext cx="9839325" cy="50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Cuando afecta más la legibilidad que la modularidad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70027" y="6845382"/>
            <a:ext cx="11983789" cy="50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Cuando los datos son demasiado específicos de una sola página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33442" y="7943998"/>
            <a:ext cx="7021116" cy="50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Cuando el rendimiento se ve afectado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226" y="4151280"/>
            <a:ext cx="14089549" cy="230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3"/>
              </a:lnSpc>
              <a:spcBef>
                <a:spcPct val="0"/>
              </a:spcBef>
            </a:pPr>
            <a:r>
              <a:rPr lang="en-US" sz="43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Usa componentes cuando mejoren la reutilización, organización o mantenibilidad. Evítalos si complican el código sin aportar beneficios.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DAGive_At08</dc:identifier>
  <dcterms:modified xsi:type="dcterms:W3CDTF">2011-08-01T06:04:30Z</dcterms:modified>
  <cp:revision>1</cp:revision>
  <dc:title>Black Modern Gradient Programmer Presentation</dc:title>
</cp:coreProperties>
</file>