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6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6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24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39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4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10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46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29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23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59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67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7504-19AA-4C7B-9F13-E9BA58400F64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FA508-8BFF-41E0-8D29-9ACF760F8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7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/>
          <p:cNvGrpSpPr/>
          <p:nvPr/>
        </p:nvGrpSpPr>
        <p:grpSpPr>
          <a:xfrm>
            <a:off x="84082" y="168900"/>
            <a:ext cx="4466898" cy="5117803"/>
            <a:chOff x="84082" y="168900"/>
            <a:chExt cx="4466898" cy="5117803"/>
          </a:xfrm>
        </p:grpSpPr>
        <p:sp>
          <p:nvSpPr>
            <p:cNvPr id="4" name="Rectángulo 3"/>
            <p:cNvSpPr/>
            <p:nvPr/>
          </p:nvSpPr>
          <p:spPr>
            <a:xfrm>
              <a:off x="84082" y="168900"/>
              <a:ext cx="4466897" cy="51178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83779" y="304800"/>
              <a:ext cx="225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TICKET DE COMPRA </a:t>
              </a:r>
              <a:endParaRPr lang="es-MX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09903" y="1135117"/>
              <a:ext cx="3268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Fecha: _________________</a:t>
              </a:r>
              <a:endParaRPr lang="es-MX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09903" y="1599042"/>
              <a:ext cx="3268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Cliente: ________________</a:t>
              </a:r>
              <a:endParaRPr lang="es-MX" dirty="0"/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84083" y="2144110"/>
              <a:ext cx="4466897" cy="31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083" y="4524703"/>
              <a:ext cx="4466897" cy="31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304800" y="2144110"/>
              <a:ext cx="798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Cant</a:t>
              </a:r>
              <a:r>
                <a:rPr lang="es-ES" dirty="0" smtClean="0"/>
                <a:t>.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145629" y="2166711"/>
              <a:ext cx="1051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Producto</a:t>
              </a:r>
              <a:endParaRPr lang="es-MX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354318" y="2144110"/>
              <a:ext cx="798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Precio</a:t>
              </a:r>
              <a:endParaRPr lang="es-MX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279228" y="2144110"/>
              <a:ext cx="798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Neto</a:t>
              </a:r>
              <a:endParaRPr lang="es-MX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25971" y="4753302"/>
              <a:ext cx="2375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Gracias por su Compra </a:t>
              </a:r>
              <a:endParaRPr lang="es-MX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2611819" y="4753302"/>
              <a:ext cx="1739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Total:_________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43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LTI-3</dc:creator>
  <cp:lastModifiedBy>LTI-3</cp:lastModifiedBy>
  <cp:revision>2</cp:revision>
  <dcterms:created xsi:type="dcterms:W3CDTF">2024-11-19T19:42:19Z</dcterms:created>
  <dcterms:modified xsi:type="dcterms:W3CDTF">2024-11-19T19:47:29Z</dcterms:modified>
</cp:coreProperties>
</file>