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464" r:id="rId2"/>
    <p:sldId id="2323" r:id="rId3"/>
    <p:sldId id="2429" r:id="rId4"/>
    <p:sldId id="2343" r:id="rId5"/>
    <p:sldId id="2427" r:id="rId6"/>
    <p:sldId id="2401" r:id="rId7"/>
    <p:sldId id="2468" r:id="rId8"/>
    <p:sldId id="2465" r:id="rId9"/>
    <p:sldId id="2471" r:id="rId10"/>
    <p:sldId id="2473" r:id="rId11"/>
    <p:sldId id="2472" r:id="rId12"/>
    <p:sldId id="2466" r:id="rId13"/>
    <p:sldId id="2474" r:id="rId14"/>
    <p:sldId id="2467" r:id="rId15"/>
    <p:sldId id="2475" r:id="rId16"/>
    <p:sldId id="2420" r:id="rId1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452"/>
    <a:srgbClr val="253238"/>
    <a:srgbClr val="E3E4E6"/>
    <a:srgbClr val="583F52"/>
    <a:srgbClr val="000C28"/>
    <a:srgbClr val="000820"/>
    <a:srgbClr val="001334"/>
    <a:srgbClr val="F52552"/>
    <a:srgbClr val="FFC737"/>
    <a:srgbClr val="D2D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82812-8B46-4E5A-8405-D9D98755CCAE}" v="57" dt="2022-01-01T17:24:29.718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3516" autoAdjust="0"/>
  </p:normalViewPr>
  <p:slideViewPr>
    <p:cSldViewPr snapToGrid="0" snapToObjects="1">
      <p:cViewPr>
        <p:scale>
          <a:sx n="33" d="100"/>
          <a:sy n="33" d="100"/>
        </p:scale>
        <p:origin x="1349" y="67"/>
      </p:cViewPr>
      <p:guideLst>
        <p:guide orient="horz" pos="4320"/>
        <p:guide pos="767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NNIN François" userId="d90fafad-3c8a-4b4e-90f8-caf225ca9ff7" providerId="ADAL" clId="{D13C6D58-C88B-4EF1-82A1-96611FAB2364}"/>
    <pc:docChg chg="undo custSel modSld sldOrd">
      <pc:chgData name="BONNIN François" userId="d90fafad-3c8a-4b4e-90f8-caf225ca9ff7" providerId="ADAL" clId="{D13C6D58-C88B-4EF1-82A1-96611FAB2364}" dt="2021-12-13T22:58:59.624" v="105"/>
      <pc:docMkLst>
        <pc:docMk/>
      </pc:docMkLst>
      <pc:sldChg chg="ord">
        <pc:chgData name="BONNIN François" userId="d90fafad-3c8a-4b4e-90f8-caf225ca9ff7" providerId="ADAL" clId="{D13C6D58-C88B-4EF1-82A1-96611FAB2364}" dt="2021-12-13T22:58:59.624" v="105"/>
        <pc:sldMkLst>
          <pc:docMk/>
          <pc:sldMk cId="1890488339" sldId="2420"/>
        </pc:sldMkLst>
      </pc:sldChg>
      <pc:sldChg chg="addSp delSp modSp mod">
        <pc:chgData name="BONNIN François" userId="d90fafad-3c8a-4b4e-90f8-caf225ca9ff7" providerId="ADAL" clId="{D13C6D58-C88B-4EF1-82A1-96611FAB2364}" dt="2021-12-13T12:54:18.712" v="103" actId="20577"/>
        <pc:sldMkLst>
          <pc:docMk/>
          <pc:sldMk cId="1156491059" sldId="2427"/>
        </pc:sldMkLst>
        <pc:spChg chg="mod">
          <ac:chgData name="BONNIN François" userId="d90fafad-3c8a-4b4e-90f8-caf225ca9ff7" providerId="ADAL" clId="{D13C6D58-C88B-4EF1-82A1-96611FAB2364}" dt="2021-12-13T12:50:11.023" v="19" actId="20577"/>
          <ac:spMkLst>
            <pc:docMk/>
            <pc:sldMk cId="1156491059" sldId="2427"/>
            <ac:spMk id="21" creationId="{469E770E-8582-3F4A-9B51-D1B005C49561}"/>
          </ac:spMkLst>
        </pc:spChg>
        <pc:spChg chg="add del mod">
          <ac:chgData name="BONNIN François" userId="d90fafad-3c8a-4b4e-90f8-caf225ca9ff7" providerId="ADAL" clId="{D13C6D58-C88B-4EF1-82A1-96611FAB2364}" dt="2021-12-13T12:53:45.763" v="51" actId="1076"/>
          <ac:spMkLst>
            <pc:docMk/>
            <pc:sldMk cId="1156491059" sldId="2427"/>
            <ac:spMk id="60" creationId="{00000000-0000-0000-0000-000000000000}"/>
          </ac:spMkLst>
        </pc:spChg>
        <pc:spChg chg="mod">
          <ac:chgData name="BONNIN François" userId="d90fafad-3c8a-4b4e-90f8-caf225ca9ff7" providerId="ADAL" clId="{D13C6D58-C88B-4EF1-82A1-96611FAB2364}" dt="2021-12-13T12:53:49.360" v="52" actId="1076"/>
          <ac:spMkLst>
            <pc:docMk/>
            <pc:sldMk cId="1156491059" sldId="2427"/>
            <ac:spMk id="61" creationId="{00000000-0000-0000-0000-000000000000}"/>
          </ac:spMkLst>
        </pc:spChg>
        <pc:spChg chg="mod">
          <ac:chgData name="BONNIN François" userId="d90fafad-3c8a-4b4e-90f8-caf225ca9ff7" providerId="ADAL" clId="{D13C6D58-C88B-4EF1-82A1-96611FAB2364}" dt="2021-12-13T12:53:51.743" v="53" actId="1076"/>
          <ac:spMkLst>
            <pc:docMk/>
            <pc:sldMk cId="1156491059" sldId="2427"/>
            <ac:spMk id="62" creationId="{00000000-0000-0000-0000-000000000000}"/>
          </ac:spMkLst>
        </pc:spChg>
        <pc:spChg chg="mod">
          <ac:chgData name="BONNIN François" userId="d90fafad-3c8a-4b4e-90f8-caf225ca9ff7" providerId="ADAL" clId="{D13C6D58-C88B-4EF1-82A1-96611FAB2364}" dt="2021-12-13T12:53:36.180" v="50" actId="207"/>
          <ac:spMkLst>
            <pc:docMk/>
            <pc:sldMk cId="1156491059" sldId="2427"/>
            <ac:spMk id="63" creationId="{00000000-0000-0000-0000-000000000000}"/>
          </ac:spMkLst>
        </pc:spChg>
        <pc:spChg chg="del mod">
          <ac:chgData name="BONNIN François" userId="d90fafad-3c8a-4b4e-90f8-caf225ca9ff7" providerId="ADAL" clId="{D13C6D58-C88B-4EF1-82A1-96611FAB2364}" dt="2021-12-13T12:51:19.290" v="29" actId="478"/>
          <ac:spMkLst>
            <pc:docMk/>
            <pc:sldMk cId="1156491059" sldId="2427"/>
            <ac:spMk id="64" creationId="{00000000-0000-0000-0000-000000000000}"/>
          </ac:spMkLst>
        </pc:spChg>
        <pc:spChg chg="del">
          <ac:chgData name="BONNIN François" userId="d90fafad-3c8a-4b4e-90f8-caf225ca9ff7" providerId="ADAL" clId="{D13C6D58-C88B-4EF1-82A1-96611FAB2364}" dt="2021-12-13T12:51:47.101" v="33" actId="478"/>
          <ac:spMkLst>
            <pc:docMk/>
            <pc:sldMk cId="1156491059" sldId="2427"/>
            <ac:spMk id="65" creationId="{00000000-0000-0000-0000-000000000000}"/>
          </ac:spMkLst>
        </pc:spChg>
        <pc:spChg chg="del">
          <ac:chgData name="BONNIN François" userId="d90fafad-3c8a-4b4e-90f8-caf225ca9ff7" providerId="ADAL" clId="{D13C6D58-C88B-4EF1-82A1-96611FAB2364}" dt="2021-12-13T12:51:47.345" v="34" actId="478"/>
          <ac:spMkLst>
            <pc:docMk/>
            <pc:sldMk cId="1156491059" sldId="2427"/>
            <ac:spMk id="66" creationId="{00000000-0000-0000-0000-000000000000}"/>
          </ac:spMkLst>
        </pc:spChg>
        <pc:spChg chg="del">
          <ac:chgData name="BONNIN François" userId="d90fafad-3c8a-4b4e-90f8-caf225ca9ff7" providerId="ADAL" clId="{D13C6D58-C88B-4EF1-82A1-96611FAB2364}" dt="2021-12-13T12:51:53.456" v="37" actId="478"/>
          <ac:spMkLst>
            <pc:docMk/>
            <pc:sldMk cId="1156491059" sldId="2427"/>
            <ac:spMk id="67" creationId="{00000000-0000-0000-0000-000000000000}"/>
          </ac:spMkLst>
        </pc:spChg>
        <pc:spChg chg="mod">
          <ac:chgData name="BONNIN François" userId="d90fafad-3c8a-4b4e-90f8-caf225ca9ff7" providerId="ADAL" clId="{D13C6D58-C88B-4EF1-82A1-96611FAB2364}" dt="2021-12-13T12:54:18.712" v="103" actId="20577"/>
          <ac:spMkLst>
            <pc:docMk/>
            <pc:sldMk cId="1156491059" sldId="2427"/>
            <ac:spMk id="68" creationId="{00000000-0000-0000-0000-000000000000}"/>
          </ac:spMkLst>
        </pc:spChg>
        <pc:spChg chg="mod">
          <ac:chgData name="BONNIN François" userId="d90fafad-3c8a-4b4e-90f8-caf225ca9ff7" providerId="ADAL" clId="{D13C6D58-C88B-4EF1-82A1-96611FAB2364}" dt="2021-12-13T12:54:08.345" v="76" actId="1076"/>
          <ac:spMkLst>
            <pc:docMk/>
            <pc:sldMk cId="1156491059" sldId="2427"/>
            <ac:spMk id="70" creationId="{00000000-0000-0000-0000-000000000000}"/>
          </ac:spMkLst>
        </pc:spChg>
        <pc:picChg chg="add mod">
          <ac:chgData name="BONNIN François" userId="d90fafad-3c8a-4b4e-90f8-caf225ca9ff7" providerId="ADAL" clId="{D13C6D58-C88B-4EF1-82A1-96611FAB2364}" dt="2021-12-13T12:53:16.234" v="49" actId="1037"/>
          <ac:picMkLst>
            <pc:docMk/>
            <pc:sldMk cId="1156491059" sldId="2427"/>
            <ac:picMk id="3" creationId="{6D77815F-86A8-460A-9A7C-DAF608CC5D09}"/>
          </ac:picMkLst>
        </pc:picChg>
        <pc:picChg chg="add mod">
          <ac:chgData name="BONNIN François" userId="d90fafad-3c8a-4b4e-90f8-caf225ca9ff7" providerId="ADAL" clId="{D13C6D58-C88B-4EF1-82A1-96611FAB2364}" dt="2021-12-13T12:53:51.743" v="53" actId="1076"/>
          <ac:picMkLst>
            <pc:docMk/>
            <pc:sldMk cId="1156491059" sldId="2427"/>
            <ac:picMk id="5" creationId="{B298A885-1794-45E7-B57B-E2060C0FB138}"/>
          </ac:picMkLst>
        </pc:picChg>
        <pc:picChg chg="add mod">
          <ac:chgData name="BONNIN François" userId="d90fafad-3c8a-4b4e-90f8-caf225ca9ff7" providerId="ADAL" clId="{D13C6D58-C88B-4EF1-82A1-96611FAB2364}" dt="2021-12-13T12:53:49.360" v="52" actId="1076"/>
          <ac:picMkLst>
            <pc:docMk/>
            <pc:sldMk cId="1156491059" sldId="2427"/>
            <ac:picMk id="7" creationId="{6D47AFAD-E2AA-441D-8BF7-D2BC8D1AB7B8}"/>
          </ac:picMkLst>
        </pc:picChg>
        <pc:picChg chg="add mod">
          <ac:chgData name="BONNIN François" userId="d90fafad-3c8a-4b4e-90f8-caf225ca9ff7" providerId="ADAL" clId="{D13C6D58-C88B-4EF1-82A1-96611FAB2364}" dt="2021-12-13T12:53:45.763" v="51" actId="1076"/>
          <ac:picMkLst>
            <pc:docMk/>
            <pc:sldMk cId="1156491059" sldId="2427"/>
            <ac:picMk id="9" creationId="{423CFB4C-0AAA-4DFC-BD1F-E08BF290C200}"/>
          </ac:picMkLst>
        </pc:picChg>
      </pc:sldChg>
    </pc:docChg>
  </pc:docChgLst>
  <pc:docChgLst>
    <pc:chgData name="BONNIN François" userId="d90fafad-3c8a-4b4e-90f8-caf225ca9ff7" providerId="ADAL" clId="{E9982812-8B46-4E5A-8405-D9D98755CCAE}"/>
    <pc:docChg chg="undo redo custSel addSld delSld modSld sldOrd modShowInfo">
      <pc:chgData name="BONNIN François" userId="d90fafad-3c8a-4b4e-90f8-caf225ca9ff7" providerId="ADAL" clId="{E9982812-8B46-4E5A-8405-D9D98755CCAE}" dt="2022-01-01T17:37:00.140" v="2935" actId="20577"/>
      <pc:docMkLst>
        <pc:docMk/>
      </pc:docMkLst>
      <pc:sldChg chg="addSp delSp modSp mod">
        <pc:chgData name="BONNIN François" userId="d90fafad-3c8a-4b4e-90f8-caf225ca9ff7" providerId="ADAL" clId="{E9982812-8B46-4E5A-8405-D9D98755CCAE}" dt="2021-12-29T17:31:58.921" v="916" actId="12789"/>
        <pc:sldMkLst>
          <pc:docMk/>
          <pc:sldMk cId="1741621966" sldId="2343"/>
        </pc:sldMkLst>
        <pc:spChg chg="add del mod">
          <ac:chgData name="BONNIN François" userId="d90fafad-3c8a-4b4e-90f8-caf225ca9ff7" providerId="ADAL" clId="{E9982812-8B46-4E5A-8405-D9D98755CCAE}" dt="2021-12-29T17:29:54.389" v="880" actId="478"/>
          <ac:spMkLst>
            <pc:docMk/>
            <pc:sldMk cId="1741621966" sldId="2343"/>
            <ac:spMk id="13" creationId="{035530E2-6D25-4521-8F81-8CED1FF60F3D}"/>
          </ac:spMkLst>
        </pc:spChg>
        <pc:spChg chg="add mod">
          <ac:chgData name="BONNIN François" userId="d90fafad-3c8a-4b4e-90f8-caf225ca9ff7" providerId="ADAL" clId="{E9982812-8B46-4E5A-8405-D9D98755CCAE}" dt="2021-12-29T17:31:58.921" v="916" actId="12789"/>
          <ac:spMkLst>
            <pc:docMk/>
            <pc:sldMk cId="1741621966" sldId="2343"/>
            <ac:spMk id="14" creationId="{BC0E8D75-BAFC-45E8-9CBF-11F2A47B25B6}"/>
          </ac:spMkLst>
        </pc:spChg>
        <pc:spChg chg="add mod">
          <ac:chgData name="BONNIN François" userId="d90fafad-3c8a-4b4e-90f8-caf225ca9ff7" providerId="ADAL" clId="{E9982812-8B46-4E5A-8405-D9D98755CCAE}" dt="2021-12-28T17:15:09.376" v="203" actId="12789"/>
          <ac:spMkLst>
            <pc:docMk/>
            <pc:sldMk cId="1741621966" sldId="2343"/>
            <ac:spMk id="15" creationId="{69E9FCA6-FFFF-43AA-A68D-3CBC171EDAA9}"/>
          </ac:spMkLst>
        </pc:spChg>
        <pc:spChg chg="mod">
          <ac:chgData name="BONNIN François" userId="d90fafad-3c8a-4b4e-90f8-caf225ca9ff7" providerId="ADAL" clId="{E9982812-8B46-4E5A-8405-D9D98755CCAE}" dt="2021-12-29T17:31:58.921" v="916" actId="12789"/>
          <ac:spMkLst>
            <pc:docMk/>
            <pc:sldMk cId="1741621966" sldId="2343"/>
            <ac:spMk id="28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29T17:31:58.921" v="916" actId="12789"/>
          <ac:spMkLst>
            <pc:docMk/>
            <pc:sldMk cId="1741621966" sldId="2343"/>
            <ac:spMk id="29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28T17:15:09.376" v="203" actId="12789"/>
          <ac:spMkLst>
            <pc:docMk/>
            <pc:sldMk cId="1741621966" sldId="2343"/>
            <ac:spMk id="30" creationId="{00000000-0000-0000-0000-000000000000}"/>
          </ac:spMkLst>
        </pc:spChg>
        <pc:spChg chg="del mod">
          <ac:chgData name="BONNIN François" userId="d90fafad-3c8a-4b4e-90f8-caf225ca9ff7" providerId="ADAL" clId="{E9982812-8B46-4E5A-8405-D9D98755CCAE}" dt="2021-12-29T17:30:02.614" v="881" actId="478"/>
          <ac:spMkLst>
            <pc:docMk/>
            <pc:sldMk cId="1741621966" sldId="2343"/>
            <ac:spMk id="31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29T17:31:58.921" v="916" actId="12789"/>
          <ac:spMkLst>
            <pc:docMk/>
            <pc:sldMk cId="1741621966" sldId="2343"/>
            <ac:spMk id="32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28T17:15:09.376" v="203" actId="12789"/>
          <ac:spMkLst>
            <pc:docMk/>
            <pc:sldMk cId="1741621966" sldId="2343"/>
            <ac:spMk id="33" creationId="{00000000-0000-0000-0000-000000000000}"/>
          </ac:spMkLst>
        </pc:spChg>
        <pc:picChg chg="mod">
          <ac:chgData name="BONNIN François" userId="d90fafad-3c8a-4b4e-90f8-caf225ca9ff7" providerId="ADAL" clId="{E9982812-8B46-4E5A-8405-D9D98755CCAE}" dt="2021-12-28T17:15:30.295" v="218" actId="1036"/>
          <ac:picMkLst>
            <pc:docMk/>
            <pc:sldMk cId="1741621966" sldId="2343"/>
            <ac:picMk id="5" creationId="{6A2B4DC0-F3B8-4B8B-9794-97758B0425B1}"/>
          </ac:picMkLst>
        </pc:picChg>
        <pc:picChg chg="mod modCrop">
          <ac:chgData name="BONNIN François" userId="d90fafad-3c8a-4b4e-90f8-caf225ca9ff7" providerId="ADAL" clId="{E9982812-8B46-4E5A-8405-D9D98755CCAE}" dt="2021-12-28T17:15:30.295" v="218" actId="1036"/>
          <ac:picMkLst>
            <pc:docMk/>
            <pc:sldMk cId="1741621966" sldId="2343"/>
            <ac:picMk id="11" creationId="{5B1B6BBB-18F9-5441-AFFB-0307692ED424}"/>
          </ac:picMkLst>
        </pc:picChg>
        <pc:picChg chg="add del mod">
          <ac:chgData name="BONNIN François" userId="d90fafad-3c8a-4b4e-90f8-caf225ca9ff7" providerId="ADAL" clId="{E9982812-8B46-4E5A-8405-D9D98755CCAE}" dt="2021-12-28T17:17:22.164" v="229" actId="1076"/>
          <ac:picMkLst>
            <pc:docMk/>
            <pc:sldMk cId="1741621966" sldId="2343"/>
            <ac:picMk id="16" creationId="{2C6AD885-F929-42AF-87E9-018143933679}"/>
          </ac:picMkLst>
        </pc:picChg>
        <pc:picChg chg="add del mod">
          <ac:chgData name="BONNIN François" userId="d90fafad-3c8a-4b4e-90f8-caf225ca9ff7" providerId="ADAL" clId="{E9982812-8B46-4E5A-8405-D9D98755CCAE}" dt="2021-12-28T17:17:03.979" v="225"/>
          <ac:picMkLst>
            <pc:docMk/>
            <pc:sldMk cId="1741621966" sldId="2343"/>
            <ac:picMk id="1026" creationId="{50D83576-B663-4280-8E75-52D308019406}"/>
          </ac:picMkLst>
        </pc:picChg>
      </pc:sldChg>
      <pc:sldChg chg="del ord">
        <pc:chgData name="BONNIN François" userId="d90fafad-3c8a-4b4e-90f8-caf225ca9ff7" providerId="ADAL" clId="{E9982812-8B46-4E5A-8405-D9D98755CCAE}" dt="2021-12-28T18:22:54.292" v="586" actId="47"/>
        <pc:sldMkLst>
          <pc:docMk/>
          <pc:sldMk cId="572061171" sldId="2395"/>
        </pc:sldMkLst>
      </pc:sldChg>
      <pc:sldChg chg="addSp delSp modSp mod modNotesTx">
        <pc:chgData name="BONNIN François" userId="d90fafad-3c8a-4b4e-90f8-caf225ca9ff7" providerId="ADAL" clId="{E9982812-8B46-4E5A-8405-D9D98755CCAE}" dt="2022-01-01T17:31:08.959" v="2831" actId="113"/>
        <pc:sldMkLst>
          <pc:docMk/>
          <pc:sldMk cId="3381359016" sldId="2401"/>
        </pc:sldMkLst>
        <pc:spChg chg="add del mod">
          <ac:chgData name="BONNIN François" userId="d90fafad-3c8a-4b4e-90f8-caf225ca9ff7" providerId="ADAL" clId="{E9982812-8B46-4E5A-8405-D9D98755CCAE}" dt="2022-01-01T17:31:08.959" v="2831" actId="113"/>
          <ac:spMkLst>
            <pc:docMk/>
            <pc:sldMk cId="3381359016" sldId="2401"/>
            <ac:spMk id="2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29T17:45:15.760" v="973" actId="313"/>
          <ac:spMkLst>
            <pc:docMk/>
            <pc:sldMk cId="3381359016" sldId="2401"/>
            <ac:spMk id="21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29T17:34:13.602" v="951" actId="20577"/>
          <ac:spMkLst>
            <pc:docMk/>
            <pc:sldMk cId="3381359016" sldId="2401"/>
            <ac:spMk id="22" creationId="{00000000-0000-0000-0000-000000000000}"/>
          </ac:spMkLst>
        </pc:spChg>
        <pc:spChg chg="del">
          <ac:chgData name="BONNIN François" userId="d90fafad-3c8a-4b4e-90f8-caf225ca9ff7" providerId="ADAL" clId="{E9982812-8B46-4E5A-8405-D9D98755CCAE}" dt="2021-12-28T18:23:41.269" v="609" actId="478"/>
          <ac:spMkLst>
            <pc:docMk/>
            <pc:sldMk cId="3381359016" sldId="2401"/>
            <ac:spMk id="24" creationId="{00000000-0000-0000-0000-000000000000}"/>
          </ac:spMkLst>
        </pc:spChg>
      </pc:sldChg>
      <pc:sldChg chg="addSp delSp modSp mod modTransition modNotesTx">
        <pc:chgData name="BONNIN François" userId="d90fafad-3c8a-4b4e-90f8-caf225ca9ff7" providerId="ADAL" clId="{E9982812-8B46-4E5A-8405-D9D98755CCAE}" dt="2022-01-01T17:37:00.140" v="2935" actId="20577"/>
        <pc:sldMkLst>
          <pc:docMk/>
          <pc:sldMk cId="1890488339" sldId="2420"/>
        </pc:sldMkLst>
        <pc:spChg chg="mod">
          <ac:chgData name="BONNIN François" userId="d90fafad-3c8a-4b4e-90f8-caf225ca9ff7" providerId="ADAL" clId="{E9982812-8B46-4E5A-8405-D9D98755CCAE}" dt="2021-12-29T17:27:56.877" v="865" actId="207"/>
          <ac:spMkLst>
            <pc:docMk/>
            <pc:sldMk cId="1890488339" sldId="2420"/>
            <ac:spMk id="12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28T17:33:56.978" v="286" actId="20577"/>
          <ac:spMkLst>
            <pc:docMk/>
            <pc:sldMk cId="1890488339" sldId="2420"/>
            <ac:spMk id="14" creationId="{00000000-0000-0000-0000-000000000000}"/>
          </ac:spMkLst>
        </pc:spChg>
        <pc:spChg chg="del mod">
          <ac:chgData name="BONNIN François" userId="d90fafad-3c8a-4b4e-90f8-caf225ca9ff7" providerId="ADAL" clId="{E9982812-8B46-4E5A-8405-D9D98755CCAE}" dt="2021-12-29T17:42:03.771" v="954"/>
          <ac:spMkLst>
            <pc:docMk/>
            <pc:sldMk cId="1890488339" sldId="2420"/>
            <ac:spMk id="15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2-01-01T17:37:00.140" v="2935" actId="20577"/>
          <ac:spMkLst>
            <pc:docMk/>
            <pc:sldMk cId="1890488339" sldId="2420"/>
            <ac:spMk id="19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29T17:42:18.576" v="959" actId="20577"/>
          <ac:spMkLst>
            <pc:docMk/>
            <pc:sldMk cId="1890488339" sldId="2420"/>
            <ac:spMk id="20" creationId="{00000000-0000-0000-0000-000000000000}"/>
          </ac:spMkLst>
        </pc:spChg>
        <pc:spChg chg="del mod">
          <ac:chgData name="BONNIN François" userId="d90fafad-3c8a-4b4e-90f8-caf225ca9ff7" providerId="ADAL" clId="{E9982812-8B46-4E5A-8405-D9D98755CCAE}" dt="2021-12-29T17:44:23.841" v="964" actId="478"/>
          <ac:spMkLst>
            <pc:docMk/>
            <pc:sldMk cId="1890488339" sldId="2420"/>
            <ac:spMk id="23" creationId="{00000000-0000-0000-0000-000000000000}"/>
          </ac:spMkLst>
        </pc:spChg>
        <pc:picChg chg="add mod">
          <ac:chgData name="BONNIN François" userId="d90fafad-3c8a-4b4e-90f8-caf225ca9ff7" providerId="ADAL" clId="{E9982812-8B46-4E5A-8405-D9D98755CCAE}" dt="2021-12-29T17:44:54.338" v="969" actId="207"/>
          <ac:picMkLst>
            <pc:docMk/>
            <pc:sldMk cId="1890488339" sldId="2420"/>
            <ac:picMk id="3" creationId="{C08D29E8-9B89-4DB6-9162-4376095CB891}"/>
          </ac:picMkLst>
        </pc:picChg>
      </pc:sldChg>
      <pc:sldChg chg="addSp modSp mod modNotesTx">
        <pc:chgData name="BONNIN François" userId="d90fafad-3c8a-4b4e-90f8-caf225ca9ff7" providerId="ADAL" clId="{E9982812-8B46-4E5A-8405-D9D98755CCAE}" dt="2021-12-30T18:20:39.611" v="2610" actId="20577"/>
        <pc:sldMkLst>
          <pc:docMk/>
          <pc:sldMk cId="1156491059" sldId="2427"/>
        </pc:sldMkLst>
        <pc:spChg chg="mod">
          <ac:chgData name="BONNIN François" userId="d90fafad-3c8a-4b4e-90f8-caf225ca9ff7" providerId="ADAL" clId="{E9982812-8B46-4E5A-8405-D9D98755CCAE}" dt="2021-12-30T18:15:24.990" v="2489" actId="20578"/>
          <ac:spMkLst>
            <pc:docMk/>
            <pc:sldMk cId="1156491059" sldId="2427"/>
            <ac:spMk id="60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30T18:15:24.990" v="2489" actId="20578"/>
          <ac:spMkLst>
            <pc:docMk/>
            <pc:sldMk cId="1156491059" sldId="2427"/>
            <ac:spMk id="61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30T18:15:24.990" v="2489" actId="20578"/>
          <ac:spMkLst>
            <pc:docMk/>
            <pc:sldMk cId="1156491059" sldId="2427"/>
            <ac:spMk id="62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30T18:15:24.990" v="2489" actId="20578"/>
          <ac:spMkLst>
            <pc:docMk/>
            <pc:sldMk cId="1156491059" sldId="2427"/>
            <ac:spMk id="63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30T18:15:24.990" v="2489" actId="20578"/>
          <ac:spMkLst>
            <pc:docMk/>
            <pc:sldMk cId="1156491059" sldId="2427"/>
            <ac:spMk id="68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30T18:15:24.990" v="2489" actId="20578"/>
          <ac:spMkLst>
            <pc:docMk/>
            <pc:sldMk cId="1156491059" sldId="2427"/>
            <ac:spMk id="69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30T18:15:24.990" v="2489" actId="20578"/>
          <ac:spMkLst>
            <pc:docMk/>
            <pc:sldMk cId="1156491059" sldId="2427"/>
            <ac:spMk id="70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30T18:15:24.990" v="2489" actId="20578"/>
          <ac:spMkLst>
            <pc:docMk/>
            <pc:sldMk cId="1156491059" sldId="2427"/>
            <ac:spMk id="71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30T18:20:39.611" v="2610" actId="20577"/>
          <ac:spMkLst>
            <pc:docMk/>
            <pc:sldMk cId="1156491059" sldId="2427"/>
            <ac:spMk id="72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30T18:16:53.094" v="2529" actId="20577"/>
          <ac:spMkLst>
            <pc:docMk/>
            <pc:sldMk cId="1156491059" sldId="2427"/>
            <ac:spMk id="73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30T18:15:24.990" v="2489" actId="20578"/>
          <ac:spMkLst>
            <pc:docMk/>
            <pc:sldMk cId="1156491059" sldId="2427"/>
            <ac:spMk id="74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30T18:15:24.990" v="2489" actId="20578"/>
          <ac:spMkLst>
            <pc:docMk/>
            <pc:sldMk cId="1156491059" sldId="2427"/>
            <ac:spMk id="75" creationId="{00000000-0000-0000-0000-000000000000}"/>
          </ac:spMkLst>
        </pc:spChg>
        <pc:grpChg chg="add mod">
          <ac:chgData name="BONNIN François" userId="d90fafad-3c8a-4b4e-90f8-caf225ca9ff7" providerId="ADAL" clId="{E9982812-8B46-4E5A-8405-D9D98755CCAE}" dt="2021-12-30T18:15:24.990" v="2489" actId="20578"/>
          <ac:grpSpMkLst>
            <pc:docMk/>
            <pc:sldMk cId="1156491059" sldId="2427"/>
            <ac:grpSpMk id="2" creationId="{A6FCF093-1830-4E6C-A5A1-0C1E9A06F816}"/>
          </ac:grpSpMkLst>
        </pc:grpChg>
        <pc:grpChg chg="add mod">
          <ac:chgData name="BONNIN François" userId="d90fafad-3c8a-4b4e-90f8-caf225ca9ff7" providerId="ADAL" clId="{E9982812-8B46-4E5A-8405-D9D98755CCAE}" dt="2021-12-30T18:15:24.990" v="2489" actId="20578"/>
          <ac:grpSpMkLst>
            <pc:docMk/>
            <pc:sldMk cId="1156491059" sldId="2427"/>
            <ac:grpSpMk id="4" creationId="{229F1F22-D6CB-4089-9A21-088B64FB7C0D}"/>
          </ac:grpSpMkLst>
        </pc:grpChg>
        <pc:grpChg chg="add mod">
          <ac:chgData name="BONNIN François" userId="d90fafad-3c8a-4b4e-90f8-caf225ca9ff7" providerId="ADAL" clId="{E9982812-8B46-4E5A-8405-D9D98755CCAE}" dt="2021-12-30T18:15:24.990" v="2489" actId="20578"/>
          <ac:grpSpMkLst>
            <pc:docMk/>
            <pc:sldMk cId="1156491059" sldId="2427"/>
            <ac:grpSpMk id="6" creationId="{E987D1B0-8C00-4DCA-AAFB-187C8ED69EAD}"/>
          </ac:grpSpMkLst>
        </pc:grpChg>
        <pc:grpChg chg="add mod">
          <ac:chgData name="BONNIN François" userId="d90fafad-3c8a-4b4e-90f8-caf225ca9ff7" providerId="ADAL" clId="{E9982812-8B46-4E5A-8405-D9D98755CCAE}" dt="2021-12-30T18:15:24.990" v="2489" actId="20578"/>
          <ac:grpSpMkLst>
            <pc:docMk/>
            <pc:sldMk cId="1156491059" sldId="2427"/>
            <ac:grpSpMk id="8" creationId="{944288CA-D225-4BEB-A8A4-4601F755DAAF}"/>
          </ac:grpSpMkLst>
        </pc:grpChg>
        <pc:grpChg chg="add mod">
          <ac:chgData name="BONNIN François" userId="d90fafad-3c8a-4b4e-90f8-caf225ca9ff7" providerId="ADAL" clId="{E9982812-8B46-4E5A-8405-D9D98755CCAE}" dt="2021-12-30T18:15:24.990" v="2489" actId="20578"/>
          <ac:grpSpMkLst>
            <pc:docMk/>
            <pc:sldMk cId="1156491059" sldId="2427"/>
            <ac:grpSpMk id="10" creationId="{88993623-B624-4EA8-B396-227F5C8F4EA9}"/>
          </ac:grpSpMkLst>
        </pc:grpChg>
        <pc:picChg chg="mod">
          <ac:chgData name="BONNIN François" userId="d90fafad-3c8a-4b4e-90f8-caf225ca9ff7" providerId="ADAL" clId="{E9982812-8B46-4E5A-8405-D9D98755CCAE}" dt="2021-12-30T18:15:24.990" v="2489" actId="20578"/>
          <ac:picMkLst>
            <pc:docMk/>
            <pc:sldMk cId="1156491059" sldId="2427"/>
            <ac:picMk id="3" creationId="{6D77815F-86A8-460A-9A7C-DAF608CC5D09}"/>
          </ac:picMkLst>
        </pc:picChg>
        <pc:picChg chg="mod">
          <ac:chgData name="BONNIN François" userId="d90fafad-3c8a-4b4e-90f8-caf225ca9ff7" providerId="ADAL" clId="{E9982812-8B46-4E5A-8405-D9D98755CCAE}" dt="2021-12-30T18:15:24.990" v="2489" actId="20578"/>
          <ac:picMkLst>
            <pc:docMk/>
            <pc:sldMk cId="1156491059" sldId="2427"/>
            <ac:picMk id="5" creationId="{B298A885-1794-45E7-B57B-E2060C0FB138}"/>
          </ac:picMkLst>
        </pc:picChg>
        <pc:picChg chg="mod">
          <ac:chgData name="BONNIN François" userId="d90fafad-3c8a-4b4e-90f8-caf225ca9ff7" providerId="ADAL" clId="{E9982812-8B46-4E5A-8405-D9D98755CCAE}" dt="2021-12-30T18:15:24.990" v="2489" actId="20578"/>
          <ac:picMkLst>
            <pc:docMk/>
            <pc:sldMk cId="1156491059" sldId="2427"/>
            <ac:picMk id="7" creationId="{6D47AFAD-E2AA-441D-8BF7-D2BC8D1AB7B8}"/>
          </ac:picMkLst>
        </pc:picChg>
        <pc:picChg chg="mod">
          <ac:chgData name="BONNIN François" userId="d90fafad-3c8a-4b4e-90f8-caf225ca9ff7" providerId="ADAL" clId="{E9982812-8B46-4E5A-8405-D9D98755CCAE}" dt="2021-12-30T18:15:24.990" v="2489" actId="20578"/>
          <ac:picMkLst>
            <pc:docMk/>
            <pc:sldMk cId="1156491059" sldId="2427"/>
            <ac:picMk id="9" creationId="{423CFB4C-0AAA-4DFC-BD1F-E08BF290C200}"/>
          </ac:picMkLst>
        </pc:picChg>
      </pc:sldChg>
      <pc:sldChg chg="addSp delSp modSp mod modNotesTx">
        <pc:chgData name="BONNIN François" userId="d90fafad-3c8a-4b4e-90f8-caf225ca9ff7" providerId="ADAL" clId="{E9982812-8B46-4E5A-8405-D9D98755CCAE}" dt="2021-12-30T18:10:14.949" v="2356" actId="108"/>
        <pc:sldMkLst>
          <pc:docMk/>
          <pc:sldMk cId="3375800771" sldId="2429"/>
        </pc:sldMkLst>
        <pc:spChg chg="mod">
          <ac:chgData name="BONNIN François" userId="d90fafad-3c8a-4b4e-90f8-caf225ca9ff7" providerId="ADAL" clId="{E9982812-8B46-4E5A-8405-D9D98755CCAE}" dt="2021-12-30T10:09:49.483" v="1845" actId="1038"/>
          <ac:spMkLst>
            <pc:docMk/>
            <pc:sldMk cId="3375800771" sldId="2429"/>
            <ac:spMk id="12" creationId="{DBF4BB16-066B-004E-AA33-BEE4B3168A60}"/>
          </ac:spMkLst>
        </pc:spChg>
        <pc:spChg chg="add mod">
          <ac:chgData name="BONNIN François" userId="d90fafad-3c8a-4b4e-90f8-caf225ca9ff7" providerId="ADAL" clId="{E9982812-8B46-4E5A-8405-D9D98755CCAE}" dt="2021-12-30T18:10:07.495" v="2354" actId="1076"/>
          <ac:spMkLst>
            <pc:docMk/>
            <pc:sldMk cId="3375800771" sldId="2429"/>
            <ac:spMk id="13" creationId="{367404F4-A3A8-4E98-9DF6-B40CC2E740A4}"/>
          </ac:spMkLst>
        </pc:spChg>
        <pc:spChg chg="add mod">
          <ac:chgData name="BONNIN François" userId="d90fafad-3c8a-4b4e-90f8-caf225ca9ff7" providerId="ADAL" clId="{E9982812-8B46-4E5A-8405-D9D98755CCAE}" dt="2021-12-30T18:10:07.495" v="2354" actId="1076"/>
          <ac:spMkLst>
            <pc:docMk/>
            <pc:sldMk cId="3375800771" sldId="2429"/>
            <ac:spMk id="14" creationId="{E71F4EDC-4B7E-4499-98C8-D46A5CAE0B1E}"/>
          </ac:spMkLst>
        </pc:spChg>
        <pc:spChg chg="add mod">
          <ac:chgData name="BONNIN François" userId="d90fafad-3c8a-4b4e-90f8-caf225ca9ff7" providerId="ADAL" clId="{E9982812-8B46-4E5A-8405-D9D98755CCAE}" dt="2021-12-30T18:10:07.495" v="2354" actId="1076"/>
          <ac:spMkLst>
            <pc:docMk/>
            <pc:sldMk cId="3375800771" sldId="2429"/>
            <ac:spMk id="16" creationId="{09740747-8A21-43E9-9BCB-52D94645120F}"/>
          </ac:spMkLst>
        </pc:spChg>
        <pc:spChg chg="mod">
          <ac:chgData name="BONNIN François" userId="d90fafad-3c8a-4b4e-90f8-caf225ca9ff7" providerId="ADAL" clId="{E9982812-8B46-4E5A-8405-D9D98755CCAE}" dt="2021-12-30T18:10:07.495" v="2354" actId="1076"/>
          <ac:spMkLst>
            <pc:docMk/>
            <pc:sldMk cId="3375800771" sldId="2429"/>
            <ac:spMk id="44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30T18:10:14.949" v="2356" actId="108"/>
          <ac:spMkLst>
            <pc:docMk/>
            <pc:sldMk cId="3375800771" sldId="2429"/>
            <ac:spMk id="45" creationId="{00000000-0000-0000-0000-000000000000}"/>
          </ac:spMkLst>
        </pc:spChg>
        <pc:spChg chg="add del mod">
          <ac:chgData name="BONNIN François" userId="d90fafad-3c8a-4b4e-90f8-caf225ca9ff7" providerId="ADAL" clId="{E9982812-8B46-4E5A-8405-D9D98755CCAE}" dt="2021-12-30T10:41:55.300" v="2204"/>
          <ac:spMkLst>
            <pc:docMk/>
            <pc:sldMk cId="3375800771" sldId="2429"/>
            <ac:spMk id="46" creationId="{00000000-0000-0000-0000-000000000000}"/>
          </ac:spMkLst>
        </pc:spChg>
        <pc:spChg chg="del mod">
          <ac:chgData name="BONNIN François" userId="d90fafad-3c8a-4b4e-90f8-caf225ca9ff7" providerId="ADAL" clId="{E9982812-8B46-4E5A-8405-D9D98755CCAE}" dt="2021-12-30T10:46:08.778" v="2235" actId="478"/>
          <ac:spMkLst>
            <pc:docMk/>
            <pc:sldMk cId="3375800771" sldId="2429"/>
            <ac:spMk id="47" creationId="{00000000-0000-0000-0000-000000000000}"/>
          </ac:spMkLst>
        </pc:spChg>
        <pc:spChg chg="add del mod">
          <ac:chgData name="BONNIN François" userId="d90fafad-3c8a-4b4e-90f8-caf225ca9ff7" providerId="ADAL" clId="{E9982812-8B46-4E5A-8405-D9D98755CCAE}" dt="2021-12-30T10:41:54.115" v="2202" actId="552"/>
          <ac:spMkLst>
            <pc:docMk/>
            <pc:sldMk cId="3375800771" sldId="2429"/>
            <ac:spMk id="48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30T18:10:10.454" v="2355" actId="14100"/>
          <ac:spMkLst>
            <pc:docMk/>
            <pc:sldMk cId="3375800771" sldId="2429"/>
            <ac:spMk id="49" creationId="{00000000-0000-0000-0000-000000000000}"/>
          </ac:spMkLst>
        </pc:spChg>
      </pc:sldChg>
      <pc:sldChg chg="del">
        <pc:chgData name="BONNIN François" userId="d90fafad-3c8a-4b4e-90f8-caf225ca9ff7" providerId="ADAL" clId="{E9982812-8B46-4E5A-8405-D9D98755CCAE}" dt="2021-12-29T17:26:22.558" v="861" actId="47"/>
        <pc:sldMkLst>
          <pc:docMk/>
          <pc:sldMk cId="1225732617" sldId="2463"/>
        </pc:sldMkLst>
      </pc:sldChg>
      <pc:sldChg chg="modSp mod modNotesTx">
        <pc:chgData name="BONNIN François" userId="d90fafad-3c8a-4b4e-90f8-caf225ca9ff7" providerId="ADAL" clId="{E9982812-8B46-4E5A-8405-D9D98755CCAE}" dt="2021-12-29T17:32:17.966" v="918" actId="208"/>
        <pc:sldMkLst>
          <pc:docMk/>
          <pc:sldMk cId="3963181478" sldId="2464"/>
        </pc:sldMkLst>
        <pc:cxnChg chg="mod">
          <ac:chgData name="BONNIN François" userId="d90fafad-3c8a-4b4e-90f8-caf225ca9ff7" providerId="ADAL" clId="{E9982812-8B46-4E5A-8405-D9D98755CCAE}" dt="2021-12-29T17:32:17.966" v="918" actId="208"/>
          <ac:cxnSpMkLst>
            <pc:docMk/>
            <pc:sldMk cId="3963181478" sldId="2464"/>
            <ac:cxnSpMk id="17" creationId="{57E868CD-3022-7541-B0B9-7FF9CAF7A4E1}"/>
          </ac:cxnSpMkLst>
        </pc:cxnChg>
        <pc:cxnChg chg="mod">
          <ac:chgData name="BONNIN François" userId="d90fafad-3c8a-4b4e-90f8-caf225ca9ff7" providerId="ADAL" clId="{E9982812-8B46-4E5A-8405-D9D98755CCAE}" dt="2021-12-29T17:32:17.966" v="918" actId="208"/>
          <ac:cxnSpMkLst>
            <pc:docMk/>
            <pc:sldMk cId="3963181478" sldId="2464"/>
            <ac:cxnSpMk id="20" creationId="{00000000-0000-0000-0000-000000000000}"/>
          </ac:cxnSpMkLst>
        </pc:cxnChg>
      </pc:sldChg>
      <pc:sldChg chg="delSp modSp add mod">
        <pc:chgData name="BONNIN François" userId="d90fafad-3c8a-4b4e-90f8-caf225ca9ff7" providerId="ADAL" clId="{E9982812-8B46-4E5A-8405-D9D98755CCAE}" dt="2022-01-01T17:30:24.971" v="2830" actId="113"/>
        <pc:sldMkLst>
          <pc:docMk/>
          <pc:sldMk cId="1868281814" sldId="2465"/>
        </pc:sldMkLst>
        <pc:spChg chg="mod">
          <ac:chgData name="BONNIN François" userId="d90fafad-3c8a-4b4e-90f8-caf225ca9ff7" providerId="ADAL" clId="{E9982812-8B46-4E5A-8405-D9D98755CCAE}" dt="2022-01-01T17:30:24.971" v="2830" actId="113"/>
          <ac:spMkLst>
            <pc:docMk/>
            <pc:sldMk cId="1868281814" sldId="2465"/>
            <ac:spMk id="2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28T18:24:52.143" v="687" actId="12788"/>
          <ac:spMkLst>
            <pc:docMk/>
            <pc:sldMk cId="1868281814" sldId="2465"/>
            <ac:spMk id="21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29T17:33:35.213" v="930"/>
          <ac:spMkLst>
            <pc:docMk/>
            <pc:sldMk cId="1868281814" sldId="2465"/>
            <ac:spMk id="22" creationId="{00000000-0000-0000-0000-000000000000}"/>
          </ac:spMkLst>
        </pc:spChg>
        <pc:spChg chg="del">
          <ac:chgData name="BONNIN François" userId="d90fafad-3c8a-4b4e-90f8-caf225ca9ff7" providerId="ADAL" clId="{E9982812-8B46-4E5A-8405-D9D98755CCAE}" dt="2021-12-29T17:28:37.589" v="870" actId="478"/>
          <ac:spMkLst>
            <pc:docMk/>
            <pc:sldMk cId="1868281814" sldId="2465"/>
            <ac:spMk id="24" creationId="{00000000-0000-0000-0000-000000000000}"/>
          </ac:spMkLst>
        </pc:spChg>
      </pc:sldChg>
      <pc:sldChg chg="delSp modSp add mod ord">
        <pc:chgData name="BONNIN François" userId="d90fafad-3c8a-4b4e-90f8-caf225ca9ff7" providerId="ADAL" clId="{E9982812-8B46-4E5A-8405-D9D98755CCAE}" dt="2022-01-01T17:36:40.055" v="2902" actId="20578"/>
        <pc:sldMkLst>
          <pc:docMk/>
          <pc:sldMk cId="275256398" sldId="2466"/>
        </pc:sldMkLst>
        <pc:spChg chg="mod">
          <ac:chgData name="BONNIN François" userId="d90fafad-3c8a-4b4e-90f8-caf225ca9ff7" providerId="ADAL" clId="{E9982812-8B46-4E5A-8405-D9D98755CCAE}" dt="2022-01-01T17:30:12.497" v="2829" actId="113"/>
          <ac:spMkLst>
            <pc:docMk/>
            <pc:sldMk cId="275256398" sldId="2466"/>
            <ac:spMk id="2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28T18:25:41.902" v="780" actId="12788"/>
          <ac:spMkLst>
            <pc:docMk/>
            <pc:sldMk cId="275256398" sldId="2466"/>
            <ac:spMk id="21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29T17:33:22.500" v="926" actId="108"/>
          <ac:spMkLst>
            <pc:docMk/>
            <pc:sldMk cId="275256398" sldId="2466"/>
            <ac:spMk id="22" creationId="{00000000-0000-0000-0000-000000000000}"/>
          </ac:spMkLst>
        </pc:spChg>
        <pc:spChg chg="del">
          <ac:chgData name="BONNIN François" userId="d90fafad-3c8a-4b4e-90f8-caf225ca9ff7" providerId="ADAL" clId="{E9982812-8B46-4E5A-8405-D9D98755CCAE}" dt="2021-12-29T17:28:51.526" v="873" actId="478"/>
          <ac:spMkLst>
            <pc:docMk/>
            <pc:sldMk cId="275256398" sldId="2466"/>
            <ac:spMk id="24" creationId="{00000000-0000-0000-0000-000000000000}"/>
          </ac:spMkLst>
        </pc:spChg>
      </pc:sldChg>
      <pc:sldChg chg="delSp modSp add mod">
        <pc:chgData name="BONNIN François" userId="d90fafad-3c8a-4b4e-90f8-caf225ca9ff7" providerId="ADAL" clId="{E9982812-8B46-4E5A-8405-D9D98755CCAE}" dt="2022-01-01T17:29:22.874" v="2828" actId="113"/>
        <pc:sldMkLst>
          <pc:docMk/>
          <pc:sldMk cId="345967441" sldId="2467"/>
        </pc:sldMkLst>
        <pc:spChg chg="mod">
          <ac:chgData name="BONNIN François" userId="d90fafad-3c8a-4b4e-90f8-caf225ca9ff7" providerId="ADAL" clId="{E9982812-8B46-4E5A-8405-D9D98755CCAE}" dt="2022-01-01T17:29:22.874" v="2828" actId="113"/>
          <ac:spMkLst>
            <pc:docMk/>
            <pc:sldMk cId="345967441" sldId="2467"/>
            <ac:spMk id="2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29T17:45:47.331" v="982" actId="20577"/>
          <ac:spMkLst>
            <pc:docMk/>
            <pc:sldMk cId="345967441" sldId="2467"/>
            <ac:spMk id="21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28T18:28:18.384" v="859"/>
          <ac:spMkLst>
            <pc:docMk/>
            <pc:sldMk cId="345967441" sldId="2467"/>
            <ac:spMk id="22" creationId="{00000000-0000-0000-0000-000000000000}"/>
          </ac:spMkLst>
        </pc:spChg>
        <pc:spChg chg="del">
          <ac:chgData name="BONNIN François" userId="d90fafad-3c8a-4b4e-90f8-caf225ca9ff7" providerId="ADAL" clId="{E9982812-8B46-4E5A-8405-D9D98755CCAE}" dt="2021-12-29T17:29:00.450" v="874" actId="478"/>
          <ac:spMkLst>
            <pc:docMk/>
            <pc:sldMk cId="345967441" sldId="2467"/>
            <ac:spMk id="24" creationId="{00000000-0000-0000-0000-000000000000}"/>
          </ac:spMkLst>
        </pc:spChg>
      </pc:sldChg>
      <pc:sldChg chg="addSp delSp modSp new mod setBg">
        <pc:chgData name="BONNIN François" userId="d90fafad-3c8a-4b4e-90f8-caf225ca9ff7" providerId="ADAL" clId="{E9982812-8B46-4E5A-8405-D9D98755CCAE}" dt="2021-12-30T09:36:35.714" v="1151" actId="26606"/>
        <pc:sldMkLst>
          <pc:docMk/>
          <pc:sldMk cId="2303087837" sldId="2468"/>
        </pc:sldMkLst>
        <pc:spChg chg="del mod">
          <ac:chgData name="BONNIN François" userId="d90fafad-3c8a-4b4e-90f8-caf225ca9ff7" providerId="ADAL" clId="{E9982812-8B46-4E5A-8405-D9D98755CCAE}" dt="2021-12-30T09:32:12.467" v="1109" actId="931"/>
          <ac:spMkLst>
            <pc:docMk/>
            <pc:sldMk cId="2303087837" sldId="2468"/>
            <ac:spMk id="2" creationId="{3D0AB87D-47E7-4FD2-9A49-62AA66BF042B}"/>
          </ac:spMkLst>
        </pc:spChg>
        <pc:spChg chg="add del mod">
          <ac:chgData name="BONNIN François" userId="d90fafad-3c8a-4b4e-90f8-caf225ca9ff7" providerId="ADAL" clId="{E9982812-8B46-4E5A-8405-D9D98755CCAE}" dt="2021-12-30T09:32:41.792" v="1117" actId="931"/>
          <ac:spMkLst>
            <pc:docMk/>
            <pc:sldMk cId="2303087837" sldId="2468"/>
            <ac:spMk id="3" creationId="{F4F0CB4C-F888-453E-B9D5-4627C3533C15}"/>
          </ac:spMkLst>
        </pc:spChg>
        <pc:spChg chg="del mod">
          <ac:chgData name="BONNIN François" userId="d90fafad-3c8a-4b4e-90f8-caf225ca9ff7" providerId="ADAL" clId="{E9982812-8B46-4E5A-8405-D9D98755CCAE}" dt="2021-12-30T09:29:53.324" v="1101" actId="931"/>
          <ac:spMkLst>
            <pc:docMk/>
            <pc:sldMk cId="2303087837" sldId="2468"/>
            <ac:spMk id="4" creationId="{30B72004-EAF4-4A9E-8784-87D7DA1BF391}"/>
          </ac:spMkLst>
        </pc:spChg>
        <pc:spChg chg="add del">
          <ac:chgData name="BONNIN François" userId="d90fafad-3c8a-4b4e-90f8-caf225ca9ff7" providerId="ADAL" clId="{E9982812-8B46-4E5A-8405-D9D98755CCAE}" dt="2021-12-30T09:36:35.714" v="1151" actId="26606"/>
          <ac:spMkLst>
            <pc:docMk/>
            <pc:sldMk cId="2303087837" sldId="2468"/>
            <ac:spMk id="12" creationId="{56827C3C-D52F-46CE-A441-3CD6A1A6A0A2}"/>
          </ac:spMkLst>
        </pc:spChg>
        <pc:spChg chg="add del">
          <ac:chgData name="BONNIN François" userId="d90fafad-3c8a-4b4e-90f8-caf225ca9ff7" providerId="ADAL" clId="{E9982812-8B46-4E5A-8405-D9D98755CCAE}" dt="2021-12-30T09:32:17.577" v="1111" actId="26606"/>
          <ac:spMkLst>
            <pc:docMk/>
            <pc:sldMk cId="2303087837" sldId="2468"/>
            <ac:spMk id="13" creationId="{9E90EB45-EEE9-4563-8179-65EF62AE0978}"/>
          </ac:spMkLst>
        </pc:spChg>
        <pc:spChg chg="add del">
          <ac:chgData name="BONNIN François" userId="d90fafad-3c8a-4b4e-90f8-caf225ca9ff7" providerId="ADAL" clId="{E9982812-8B46-4E5A-8405-D9D98755CCAE}" dt="2021-12-30T09:32:17.577" v="1111" actId="26606"/>
          <ac:spMkLst>
            <pc:docMk/>
            <pc:sldMk cId="2303087837" sldId="2468"/>
            <ac:spMk id="15" creationId="{23D0EF74-AD1E-4FD9-914D-8EC9058EBBA3}"/>
          </ac:spMkLst>
        </pc:spChg>
        <pc:spChg chg="add del">
          <ac:chgData name="BONNIN François" userId="d90fafad-3c8a-4b4e-90f8-caf225ca9ff7" providerId="ADAL" clId="{E9982812-8B46-4E5A-8405-D9D98755CCAE}" dt="2021-12-30T09:36:35.714" v="1151" actId="26606"/>
          <ac:spMkLst>
            <pc:docMk/>
            <pc:sldMk cId="2303087837" sldId="2468"/>
            <ac:spMk id="17" creationId="{F52A8B51-0A89-497B-B882-6658E029A3F9}"/>
          </ac:spMkLst>
        </pc:spChg>
        <pc:spChg chg="add del">
          <ac:chgData name="BONNIN François" userId="d90fafad-3c8a-4b4e-90f8-caf225ca9ff7" providerId="ADAL" clId="{E9982812-8B46-4E5A-8405-D9D98755CCAE}" dt="2021-12-30T09:36:35.714" v="1151" actId="26606"/>
          <ac:spMkLst>
            <pc:docMk/>
            <pc:sldMk cId="2303087837" sldId="2468"/>
            <ac:spMk id="19" creationId="{EB1CEFBF-6F09-4052-862B-E219DA15757E}"/>
          </ac:spMkLst>
        </pc:spChg>
        <pc:spChg chg="add del">
          <ac:chgData name="BONNIN François" userId="d90fafad-3c8a-4b4e-90f8-caf225ca9ff7" providerId="ADAL" clId="{E9982812-8B46-4E5A-8405-D9D98755CCAE}" dt="2021-12-30T09:36:35.714" v="1151" actId="26606"/>
          <ac:spMkLst>
            <pc:docMk/>
            <pc:sldMk cId="2303087837" sldId="2468"/>
            <ac:spMk id="21" creationId="{BCB5D417-2A71-445D-B4C7-9E814D633D33}"/>
          </ac:spMkLst>
        </pc:spChg>
        <pc:picChg chg="add mod">
          <ac:chgData name="BONNIN François" userId="d90fafad-3c8a-4b4e-90f8-caf225ca9ff7" providerId="ADAL" clId="{E9982812-8B46-4E5A-8405-D9D98755CCAE}" dt="2021-12-30T09:36:35.714" v="1151" actId="26606"/>
          <ac:picMkLst>
            <pc:docMk/>
            <pc:sldMk cId="2303087837" sldId="2468"/>
            <ac:picMk id="6" creationId="{2D5193ED-6E3C-43AD-82EF-B323949E3A6B}"/>
          </ac:picMkLst>
        </pc:picChg>
        <pc:picChg chg="add mod ord">
          <ac:chgData name="BONNIN François" userId="d90fafad-3c8a-4b4e-90f8-caf225ca9ff7" providerId="ADAL" clId="{E9982812-8B46-4E5A-8405-D9D98755CCAE}" dt="2021-12-30T09:36:35.714" v="1151" actId="26606"/>
          <ac:picMkLst>
            <pc:docMk/>
            <pc:sldMk cId="2303087837" sldId="2468"/>
            <ac:picMk id="8" creationId="{431D9207-67A8-435C-8DFD-17EE9A54BA2D}"/>
          </ac:picMkLst>
        </pc:picChg>
        <pc:picChg chg="add mod ord modCrop">
          <ac:chgData name="BONNIN François" userId="d90fafad-3c8a-4b4e-90f8-caf225ca9ff7" providerId="ADAL" clId="{E9982812-8B46-4E5A-8405-D9D98755CCAE}" dt="2021-12-30T09:36:35.714" v="1151" actId="26606"/>
          <ac:picMkLst>
            <pc:docMk/>
            <pc:sldMk cId="2303087837" sldId="2468"/>
            <ac:picMk id="10" creationId="{4791C7B5-A02F-4196-89C2-974612C917D2}"/>
          </ac:picMkLst>
        </pc:picChg>
      </pc:sldChg>
      <pc:sldChg chg="addSp delSp modSp add del mod ord">
        <pc:chgData name="BONNIN François" userId="d90fafad-3c8a-4b4e-90f8-caf225ca9ff7" providerId="ADAL" clId="{E9982812-8B46-4E5A-8405-D9D98755CCAE}" dt="2022-01-01T17:25:58.189" v="2825" actId="47"/>
        <pc:sldMkLst>
          <pc:docMk/>
          <pc:sldMk cId="2433972797" sldId="2469"/>
        </pc:sldMkLst>
        <pc:spChg chg="add del mod">
          <ac:chgData name="BONNIN François" userId="d90fafad-3c8a-4b4e-90f8-caf225ca9ff7" providerId="ADAL" clId="{E9982812-8B46-4E5A-8405-D9D98755CCAE}" dt="2021-12-30T18:57:33.763" v="2714" actId="931"/>
          <ac:spMkLst>
            <pc:docMk/>
            <pc:sldMk cId="2433972797" sldId="2469"/>
            <ac:spMk id="3" creationId="{EC4C0A22-0429-498D-A45B-33361E76885D}"/>
          </ac:spMkLst>
        </pc:spChg>
        <pc:spChg chg="add del mod">
          <ac:chgData name="BONNIN François" userId="d90fafad-3c8a-4b4e-90f8-caf225ca9ff7" providerId="ADAL" clId="{E9982812-8B46-4E5A-8405-D9D98755CCAE}" dt="2021-12-30T18:28:01.328" v="2654" actId="478"/>
          <ac:spMkLst>
            <pc:docMk/>
            <pc:sldMk cId="2433972797" sldId="2469"/>
            <ac:spMk id="6" creationId="{FFB09A56-BE21-411D-B9DC-C4369D8E5287}"/>
          </ac:spMkLst>
        </pc:spChg>
        <pc:spChg chg="add del mod">
          <ac:chgData name="BONNIN François" userId="d90fafad-3c8a-4b4e-90f8-caf225ca9ff7" providerId="ADAL" clId="{E9982812-8B46-4E5A-8405-D9D98755CCAE}" dt="2021-12-30T18:56:47.012" v="2706" actId="478"/>
          <ac:spMkLst>
            <pc:docMk/>
            <pc:sldMk cId="2433972797" sldId="2469"/>
            <ac:spMk id="8" creationId="{89C0EBD5-535B-4DCA-9A50-5B3ABEAECF06}"/>
          </ac:spMkLst>
        </pc:spChg>
        <pc:spChg chg="mod">
          <ac:chgData name="BONNIN François" userId="d90fafad-3c8a-4b4e-90f8-caf225ca9ff7" providerId="ADAL" clId="{E9982812-8B46-4E5A-8405-D9D98755CCAE}" dt="2021-12-30T18:21:57.039" v="2643" actId="6549"/>
          <ac:spMkLst>
            <pc:docMk/>
            <pc:sldMk cId="2433972797" sldId="2469"/>
            <ac:spMk id="12" creationId="{0AFC64C3-7306-9F47-826B-2519504A5E35}"/>
          </ac:spMkLst>
        </pc:spChg>
        <pc:spChg chg="del mod">
          <ac:chgData name="BONNIN François" userId="d90fafad-3c8a-4b4e-90f8-caf225ca9ff7" providerId="ADAL" clId="{E9982812-8B46-4E5A-8405-D9D98755CCAE}" dt="2021-12-30T18:56:39.365" v="2704" actId="478"/>
          <ac:spMkLst>
            <pc:docMk/>
            <pc:sldMk cId="2433972797" sldId="2469"/>
            <ac:spMk id="14" creationId="{BC0E8D75-BAFC-45E8-9CBF-11F2A47B25B6}"/>
          </ac:spMkLst>
        </pc:spChg>
        <pc:spChg chg="add del">
          <ac:chgData name="BONNIN François" userId="d90fafad-3c8a-4b4e-90f8-caf225ca9ff7" providerId="ADAL" clId="{E9982812-8B46-4E5A-8405-D9D98755CCAE}" dt="2021-12-30T18:28:10.444" v="2657" actId="478"/>
          <ac:spMkLst>
            <pc:docMk/>
            <pc:sldMk cId="2433972797" sldId="2469"/>
            <ac:spMk id="15" creationId="{69E9FCA6-FFFF-43AA-A68D-3CBC171EDAA9}"/>
          </ac:spMkLst>
        </pc:spChg>
        <pc:spChg chg="add mod">
          <ac:chgData name="BONNIN François" userId="d90fafad-3c8a-4b4e-90f8-caf225ca9ff7" providerId="ADAL" clId="{E9982812-8B46-4E5A-8405-D9D98755CCAE}" dt="2021-12-30T18:58:38.618" v="2722" actId="1076"/>
          <ac:spMkLst>
            <pc:docMk/>
            <pc:sldMk cId="2433972797" sldId="2469"/>
            <ac:spMk id="18" creationId="{2BE6B62B-BBF9-4BBF-89BE-2B853D122258}"/>
          </ac:spMkLst>
        </pc:spChg>
        <pc:spChg chg="add mod">
          <ac:chgData name="BONNIN François" userId="d90fafad-3c8a-4b4e-90f8-caf225ca9ff7" providerId="ADAL" clId="{E9982812-8B46-4E5A-8405-D9D98755CCAE}" dt="2021-12-30T18:28:49.559" v="2665" actId="571"/>
          <ac:spMkLst>
            <pc:docMk/>
            <pc:sldMk cId="2433972797" sldId="2469"/>
            <ac:spMk id="20" creationId="{49467C49-6CAB-4B3A-B2E7-AA199FF7ECCE}"/>
          </ac:spMkLst>
        </pc:spChg>
        <pc:spChg chg="add mod">
          <ac:chgData name="BONNIN François" userId="d90fafad-3c8a-4b4e-90f8-caf225ca9ff7" providerId="ADAL" clId="{E9982812-8B46-4E5A-8405-D9D98755CCAE}" dt="2021-12-30T18:28:55.827" v="2666" actId="571"/>
          <ac:spMkLst>
            <pc:docMk/>
            <pc:sldMk cId="2433972797" sldId="2469"/>
            <ac:spMk id="21" creationId="{2100BE74-CC20-4CBA-8B3E-B79B9A3F9B88}"/>
          </ac:spMkLst>
        </pc:spChg>
        <pc:spChg chg="add del mod">
          <ac:chgData name="BONNIN François" userId="d90fafad-3c8a-4b4e-90f8-caf225ca9ff7" providerId="ADAL" clId="{E9982812-8B46-4E5A-8405-D9D98755CCAE}" dt="2021-12-30T18:29:05.413" v="2668" actId="478"/>
          <ac:spMkLst>
            <pc:docMk/>
            <pc:sldMk cId="2433972797" sldId="2469"/>
            <ac:spMk id="22" creationId="{97AC0A18-7FE8-4531-97D9-B9EEC19679B8}"/>
          </ac:spMkLst>
        </pc:spChg>
        <pc:spChg chg="del mod">
          <ac:chgData name="BONNIN François" userId="d90fafad-3c8a-4b4e-90f8-caf225ca9ff7" providerId="ADAL" clId="{E9982812-8B46-4E5A-8405-D9D98755CCAE}" dt="2021-12-30T18:56:38.534" v="2703" actId="478"/>
          <ac:spMkLst>
            <pc:docMk/>
            <pc:sldMk cId="2433972797" sldId="2469"/>
            <ac:spMk id="28" creationId="{00000000-0000-0000-0000-000000000000}"/>
          </ac:spMkLst>
        </pc:spChg>
        <pc:spChg chg="del mod">
          <ac:chgData name="BONNIN François" userId="d90fafad-3c8a-4b4e-90f8-caf225ca9ff7" providerId="ADAL" clId="{E9982812-8B46-4E5A-8405-D9D98755CCAE}" dt="2021-12-30T18:55:58.599" v="2689" actId="478"/>
          <ac:spMkLst>
            <pc:docMk/>
            <pc:sldMk cId="2433972797" sldId="2469"/>
            <ac:spMk id="29" creationId="{00000000-0000-0000-0000-000000000000}"/>
          </ac:spMkLst>
        </pc:spChg>
        <pc:spChg chg="add del mod">
          <ac:chgData name="BONNIN François" userId="d90fafad-3c8a-4b4e-90f8-caf225ca9ff7" providerId="ADAL" clId="{E9982812-8B46-4E5A-8405-D9D98755CCAE}" dt="2021-12-30T18:28:07.789" v="2656" actId="478"/>
          <ac:spMkLst>
            <pc:docMk/>
            <pc:sldMk cId="2433972797" sldId="2469"/>
            <ac:spMk id="30" creationId="{00000000-0000-0000-0000-000000000000}"/>
          </ac:spMkLst>
        </pc:spChg>
        <pc:spChg chg="mod">
          <ac:chgData name="BONNIN François" userId="d90fafad-3c8a-4b4e-90f8-caf225ca9ff7" providerId="ADAL" clId="{E9982812-8B46-4E5A-8405-D9D98755CCAE}" dt="2021-12-30T18:56:44.349" v="2705" actId="1076"/>
          <ac:spMkLst>
            <pc:docMk/>
            <pc:sldMk cId="2433972797" sldId="2469"/>
            <ac:spMk id="32" creationId="{00000000-0000-0000-0000-000000000000}"/>
          </ac:spMkLst>
        </pc:spChg>
        <pc:spChg chg="del mod">
          <ac:chgData name="BONNIN François" userId="d90fafad-3c8a-4b4e-90f8-caf225ca9ff7" providerId="ADAL" clId="{E9982812-8B46-4E5A-8405-D9D98755CCAE}" dt="2021-12-30T18:27:40.490" v="2645" actId="478"/>
          <ac:spMkLst>
            <pc:docMk/>
            <pc:sldMk cId="2433972797" sldId="2469"/>
            <ac:spMk id="33" creationId="{00000000-0000-0000-0000-000000000000}"/>
          </ac:spMkLst>
        </pc:spChg>
        <pc:picChg chg="del">
          <ac:chgData name="BONNIN François" userId="d90fafad-3c8a-4b4e-90f8-caf225ca9ff7" providerId="ADAL" clId="{E9982812-8B46-4E5A-8405-D9D98755CCAE}" dt="2021-12-30T18:27:41.628" v="2646" actId="478"/>
          <ac:picMkLst>
            <pc:docMk/>
            <pc:sldMk cId="2433972797" sldId="2469"/>
            <ac:picMk id="5" creationId="{6A2B4DC0-F3B8-4B8B-9794-97758B0425B1}"/>
          </ac:picMkLst>
        </pc:picChg>
        <pc:picChg chg="add del">
          <ac:chgData name="BONNIN François" userId="d90fafad-3c8a-4b4e-90f8-caf225ca9ff7" providerId="ADAL" clId="{E9982812-8B46-4E5A-8405-D9D98755CCAE}" dt="2021-12-30T18:28:17.876" v="2660" actId="478"/>
          <ac:picMkLst>
            <pc:docMk/>
            <pc:sldMk cId="2433972797" sldId="2469"/>
            <ac:picMk id="11" creationId="{5B1B6BBB-18F9-5441-AFFB-0307692ED424}"/>
          </ac:picMkLst>
        </pc:picChg>
        <pc:picChg chg="add del mod">
          <ac:chgData name="BONNIN François" userId="d90fafad-3c8a-4b4e-90f8-caf225ca9ff7" providerId="ADAL" clId="{E9982812-8B46-4E5A-8405-D9D98755CCAE}" dt="2021-12-30T18:58:09.648" v="2721" actId="478"/>
          <ac:picMkLst>
            <pc:docMk/>
            <pc:sldMk cId="2433972797" sldId="2469"/>
            <ac:picMk id="13" creationId="{B7BED12D-B43D-43FB-9C18-A4BB9E3B9A98}"/>
          </ac:picMkLst>
        </pc:picChg>
        <pc:picChg chg="add del">
          <ac:chgData name="BONNIN François" userId="d90fafad-3c8a-4b4e-90f8-caf225ca9ff7" providerId="ADAL" clId="{E9982812-8B46-4E5A-8405-D9D98755CCAE}" dt="2021-12-30T18:28:38.255" v="2663" actId="478"/>
          <ac:picMkLst>
            <pc:docMk/>
            <pc:sldMk cId="2433972797" sldId="2469"/>
            <ac:picMk id="16" creationId="{2C6AD885-F929-42AF-87E9-018143933679}"/>
          </ac:picMkLst>
        </pc:picChg>
      </pc:sldChg>
      <pc:sldChg chg="addSp delSp modSp add del mod">
        <pc:chgData name="BONNIN François" userId="d90fafad-3c8a-4b4e-90f8-caf225ca9ff7" providerId="ADAL" clId="{E9982812-8B46-4E5A-8405-D9D98755CCAE}" dt="2022-01-01T17:15:59.252" v="2748" actId="47"/>
        <pc:sldMkLst>
          <pc:docMk/>
          <pc:sldMk cId="2862042059" sldId="2470"/>
        </pc:sldMkLst>
        <pc:spChg chg="mod">
          <ac:chgData name="BONNIN François" userId="d90fafad-3c8a-4b4e-90f8-caf225ca9ff7" providerId="ADAL" clId="{E9982812-8B46-4E5A-8405-D9D98755CCAE}" dt="2021-12-30T18:58:43.187" v="2723" actId="1076"/>
          <ac:spMkLst>
            <pc:docMk/>
            <pc:sldMk cId="2862042059" sldId="2470"/>
            <ac:spMk id="3" creationId="{EC4C0A22-0429-498D-A45B-33361E76885D}"/>
          </ac:spMkLst>
        </pc:spChg>
        <pc:spChg chg="del">
          <ac:chgData name="BONNIN François" userId="d90fafad-3c8a-4b4e-90f8-caf225ca9ff7" providerId="ADAL" clId="{E9982812-8B46-4E5A-8405-D9D98755CCAE}" dt="2021-12-30T18:57:23.525" v="2712" actId="478"/>
          <ac:spMkLst>
            <pc:docMk/>
            <pc:sldMk cId="2862042059" sldId="2470"/>
            <ac:spMk id="8" creationId="{89C0EBD5-535B-4DCA-9A50-5B3ABEAECF06}"/>
          </ac:spMkLst>
        </pc:spChg>
        <pc:spChg chg="add del">
          <ac:chgData name="BONNIN François" userId="d90fafad-3c8a-4b4e-90f8-caf225ca9ff7" providerId="ADAL" clId="{E9982812-8B46-4E5A-8405-D9D98755CCAE}" dt="2021-12-30T18:56:25.315" v="2700" actId="478"/>
          <ac:spMkLst>
            <pc:docMk/>
            <pc:sldMk cId="2862042059" sldId="2470"/>
            <ac:spMk id="14" creationId="{BC0E8D75-BAFC-45E8-9CBF-11F2A47B25B6}"/>
          </ac:spMkLst>
        </pc:spChg>
        <pc:spChg chg="add del mod">
          <ac:chgData name="BONNIN François" userId="d90fafad-3c8a-4b4e-90f8-caf225ca9ff7" providerId="ADAL" clId="{E9982812-8B46-4E5A-8405-D9D98755CCAE}" dt="2021-12-30T18:57:12.497" v="2710" actId="1076"/>
          <ac:spMkLst>
            <pc:docMk/>
            <pc:sldMk cId="2862042059" sldId="2470"/>
            <ac:spMk id="28" creationId="{00000000-0000-0000-0000-000000000000}"/>
          </ac:spMkLst>
        </pc:spChg>
        <pc:spChg chg="del mod">
          <ac:chgData name="BONNIN François" userId="d90fafad-3c8a-4b4e-90f8-caf225ca9ff7" providerId="ADAL" clId="{E9982812-8B46-4E5A-8405-D9D98755CCAE}" dt="2021-12-30T18:56:22.257" v="2699" actId="478"/>
          <ac:spMkLst>
            <pc:docMk/>
            <pc:sldMk cId="2862042059" sldId="2470"/>
            <ac:spMk id="32" creationId="{00000000-0000-0000-0000-000000000000}"/>
          </ac:spMkLst>
        </pc:spChg>
      </pc:sldChg>
      <pc:sldChg chg="addSp delSp modSp add del mod">
        <pc:chgData name="BONNIN François" userId="d90fafad-3c8a-4b4e-90f8-caf225ca9ff7" providerId="ADAL" clId="{E9982812-8B46-4E5A-8405-D9D98755CCAE}" dt="2022-01-01T17:24:43.147" v="2824" actId="1076"/>
        <pc:sldMkLst>
          <pc:docMk/>
          <pc:sldMk cId="2734735935" sldId="2471"/>
        </pc:sldMkLst>
        <pc:spChg chg="del mod">
          <ac:chgData name="BONNIN François" userId="d90fafad-3c8a-4b4e-90f8-caf225ca9ff7" providerId="ADAL" clId="{E9982812-8B46-4E5A-8405-D9D98755CCAE}" dt="2021-12-30T18:58:55.110" v="2725" actId="931"/>
          <ac:spMkLst>
            <pc:docMk/>
            <pc:sldMk cId="2734735935" sldId="2471"/>
            <ac:spMk id="3" creationId="{EC4C0A22-0429-498D-A45B-33361E76885D}"/>
          </ac:spMkLst>
        </pc:spChg>
        <pc:spChg chg="add del mod">
          <ac:chgData name="BONNIN François" userId="d90fafad-3c8a-4b4e-90f8-caf225ca9ff7" providerId="ADAL" clId="{E9982812-8B46-4E5A-8405-D9D98755CCAE}" dt="2022-01-01T17:13:55.981" v="2728" actId="931"/>
          <ac:spMkLst>
            <pc:docMk/>
            <pc:sldMk cId="2734735935" sldId="2471"/>
            <ac:spMk id="6" creationId="{A43D8F96-2EFB-42E9-8BB4-003F142D17DB}"/>
          </ac:spMkLst>
        </pc:spChg>
        <pc:spChg chg="del">
          <ac:chgData name="BONNIN François" userId="d90fafad-3c8a-4b4e-90f8-caf225ca9ff7" providerId="ADAL" clId="{E9982812-8B46-4E5A-8405-D9D98755CCAE}" dt="2021-12-30T18:57:19.706" v="2711" actId="478"/>
          <ac:spMkLst>
            <pc:docMk/>
            <pc:sldMk cId="2734735935" sldId="2471"/>
            <ac:spMk id="8" creationId="{89C0EBD5-535B-4DCA-9A50-5B3ABEAECF06}"/>
          </ac:spMkLst>
        </pc:spChg>
        <pc:spChg chg="add del mod">
          <ac:chgData name="BONNIN François" userId="d90fafad-3c8a-4b4e-90f8-caf225ca9ff7" providerId="ADAL" clId="{E9982812-8B46-4E5A-8405-D9D98755CCAE}" dt="2022-01-01T17:14:27.861" v="2732" actId="931"/>
          <ac:spMkLst>
            <pc:docMk/>
            <pc:sldMk cId="2734735935" sldId="2471"/>
            <ac:spMk id="13" creationId="{54E9A673-C9D4-4D44-AA43-8FD1F1B1F892}"/>
          </ac:spMkLst>
        </pc:spChg>
        <pc:spChg chg="mod">
          <ac:chgData name="BONNIN François" userId="d90fafad-3c8a-4b4e-90f8-caf225ca9ff7" providerId="ADAL" clId="{E9982812-8B46-4E5A-8405-D9D98755CCAE}" dt="2022-01-01T17:18:54.943" v="2802" actId="207"/>
          <ac:spMkLst>
            <pc:docMk/>
            <pc:sldMk cId="2734735935" sldId="2471"/>
            <ac:spMk id="14" creationId="{BC0E8D75-BAFC-45E8-9CBF-11F2A47B25B6}"/>
          </ac:spMkLst>
        </pc:spChg>
        <pc:spChg chg="add del mod">
          <ac:chgData name="BONNIN François" userId="d90fafad-3c8a-4b4e-90f8-caf225ca9ff7" providerId="ADAL" clId="{E9982812-8B46-4E5A-8405-D9D98755CCAE}" dt="2022-01-01T17:16:32.636" v="2780" actId="931"/>
          <ac:spMkLst>
            <pc:docMk/>
            <pc:sldMk cId="2734735935" sldId="2471"/>
            <ac:spMk id="18" creationId="{518B9599-6E40-4860-9059-98BEE552FE17}"/>
          </ac:spMkLst>
        </pc:spChg>
        <pc:spChg chg="del mod">
          <ac:chgData name="BONNIN François" userId="d90fafad-3c8a-4b4e-90f8-caf225ca9ff7" providerId="ADAL" clId="{E9982812-8B46-4E5A-8405-D9D98755CCAE}" dt="2022-01-01T17:16:26.313" v="2779" actId="478"/>
          <ac:spMkLst>
            <pc:docMk/>
            <pc:sldMk cId="2734735935" sldId="2471"/>
            <ac:spMk id="20" creationId="{49467C49-6CAB-4B3A-B2E7-AA199FF7ECCE}"/>
          </ac:spMkLst>
        </pc:spChg>
        <pc:spChg chg="add del mod">
          <ac:chgData name="BONNIN François" userId="d90fafad-3c8a-4b4e-90f8-caf225ca9ff7" providerId="ADAL" clId="{E9982812-8B46-4E5A-8405-D9D98755CCAE}" dt="2022-01-01T17:17:12.359" v="2785" actId="931"/>
          <ac:spMkLst>
            <pc:docMk/>
            <pc:sldMk cId="2734735935" sldId="2471"/>
            <ac:spMk id="24" creationId="{F487AB14-8E0F-4CC9-AA1B-AEA5D261D622}"/>
          </ac:spMkLst>
        </pc:spChg>
        <pc:spChg chg="del">
          <ac:chgData name="BONNIN François" userId="d90fafad-3c8a-4b4e-90f8-caf225ca9ff7" providerId="ADAL" clId="{E9982812-8B46-4E5A-8405-D9D98755CCAE}" dt="2021-12-30T18:56:30.291" v="2701" actId="478"/>
          <ac:spMkLst>
            <pc:docMk/>
            <pc:sldMk cId="2734735935" sldId="2471"/>
            <ac:spMk id="28" creationId="{00000000-0000-0000-0000-000000000000}"/>
          </ac:spMkLst>
        </pc:spChg>
        <pc:spChg chg="add del mod">
          <ac:chgData name="BONNIN François" userId="d90fafad-3c8a-4b4e-90f8-caf225ca9ff7" providerId="ADAL" clId="{E9982812-8B46-4E5A-8405-D9D98755CCAE}" dt="2022-01-01T17:21:29.181" v="2804" actId="478"/>
          <ac:spMkLst>
            <pc:docMk/>
            <pc:sldMk cId="2734735935" sldId="2471"/>
            <ac:spMk id="29" creationId="{7402F483-9653-4CC9-BC1F-62788BEFF834}"/>
          </ac:spMkLst>
        </pc:spChg>
        <pc:spChg chg="add del mod">
          <ac:chgData name="BONNIN François" userId="d90fafad-3c8a-4b4e-90f8-caf225ca9ff7" providerId="ADAL" clId="{E9982812-8B46-4E5A-8405-D9D98755CCAE}" dt="2022-01-01T17:24:00.979" v="2818" actId="478"/>
          <ac:spMkLst>
            <pc:docMk/>
            <pc:sldMk cId="2734735935" sldId="2471"/>
            <ac:spMk id="31" creationId="{2641F779-2E1D-45A7-B5B6-4730CC78DF1F}"/>
          </ac:spMkLst>
        </pc:spChg>
        <pc:spChg chg="del">
          <ac:chgData name="BONNIN François" userId="d90fafad-3c8a-4b4e-90f8-caf225ca9ff7" providerId="ADAL" clId="{E9982812-8B46-4E5A-8405-D9D98755CCAE}" dt="2021-12-30T18:56:32.049" v="2702" actId="478"/>
          <ac:spMkLst>
            <pc:docMk/>
            <pc:sldMk cId="2734735935" sldId="2471"/>
            <ac:spMk id="32" creationId="{00000000-0000-0000-0000-000000000000}"/>
          </ac:spMkLst>
        </pc:spChg>
        <pc:picChg chg="add del mod">
          <ac:chgData name="BONNIN François" userId="d90fafad-3c8a-4b4e-90f8-caf225ca9ff7" providerId="ADAL" clId="{E9982812-8B46-4E5A-8405-D9D98755CCAE}" dt="2022-01-01T17:13:51.995" v="2727" actId="478"/>
          <ac:picMkLst>
            <pc:docMk/>
            <pc:sldMk cId="2734735935" sldId="2471"/>
            <ac:picMk id="4" creationId="{12FD78B8-5D38-45C0-B0E9-25D02270E560}"/>
          </ac:picMkLst>
        </pc:picChg>
        <pc:picChg chg="add del mod">
          <ac:chgData name="BONNIN François" userId="d90fafad-3c8a-4b4e-90f8-caf225ca9ff7" providerId="ADAL" clId="{E9982812-8B46-4E5A-8405-D9D98755CCAE}" dt="2022-01-01T17:14:24.034" v="2731" actId="478"/>
          <ac:picMkLst>
            <pc:docMk/>
            <pc:sldMk cId="2734735935" sldId="2471"/>
            <ac:picMk id="10" creationId="{26916986-2DAA-4034-9AC0-D62A4757C123}"/>
          </ac:picMkLst>
        </pc:picChg>
        <pc:picChg chg="add del mod">
          <ac:chgData name="BONNIN François" userId="d90fafad-3c8a-4b4e-90f8-caf225ca9ff7" providerId="ADAL" clId="{E9982812-8B46-4E5A-8405-D9D98755CCAE}" dt="2022-01-01T17:16:18.829" v="2777" actId="478"/>
          <ac:picMkLst>
            <pc:docMk/>
            <pc:sldMk cId="2734735935" sldId="2471"/>
            <ac:picMk id="16" creationId="{2EC71C3B-4C71-4A11-9C23-307DFA0854FD}"/>
          </ac:picMkLst>
        </pc:picChg>
        <pc:picChg chg="add del mod">
          <ac:chgData name="BONNIN François" userId="d90fafad-3c8a-4b4e-90f8-caf225ca9ff7" providerId="ADAL" clId="{E9982812-8B46-4E5A-8405-D9D98755CCAE}" dt="2022-01-01T17:16:37.599" v="2784" actId="478"/>
          <ac:picMkLst>
            <pc:docMk/>
            <pc:sldMk cId="2734735935" sldId="2471"/>
            <ac:picMk id="22" creationId="{E0427B28-D942-4D21-B0A8-BF04344C7514}"/>
          </ac:picMkLst>
        </pc:picChg>
        <pc:picChg chg="add del mod">
          <ac:chgData name="BONNIN François" userId="d90fafad-3c8a-4b4e-90f8-caf225ca9ff7" providerId="ADAL" clId="{E9982812-8B46-4E5A-8405-D9D98755CCAE}" dt="2022-01-01T17:23:36.632" v="2810" actId="478"/>
          <ac:picMkLst>
            <pc:docMk/>
            <pc:sldMk cId="2734735935" sldId="2471"/>
            <ac:picMk id="26" creationId="{C5662176-70D2-4D8F-BD72-9706898065E0}"/>
          </ac:picMkLst>
        </pc:picChg>
        <pc:picChg chg="add del mod">
          <ac:chgData name="BONNIN François" userId="d90fafad-3c8a-4b4e-90f8-caf225ca9ff7" providerId="ADAL" clId="{E9982812-8B46-4E5A-8405-D9D98755CCAE}" dt="2022-01-01T17:23:48.656" v="2817" actId="931"/>
          <ac:picMkLst>
            <pc:docMk/>
            <pc:sldMk cId="2734735935" sldId="2471"/>
            <ac:picMk id="34" creationId="{BBBC2E6A-8847-4743-B49D-DFA58125C58E}"/>
          </ac:picMkLst>
        </pc:picChg>
        <pc:picChg chg="add mod">
          <ac:chgData name="BONNIN François" userId="d90fafad-3c8a-4b4e-90f8-caf225ca9ff7" providerId="ADAL" clId="{E9982812-8B46-4E5A-8405-D9D98755CCAE}" dt="2022-01-01T17:24:43.147" v="2824" actId="1076"/>
          <ac:picMkLst>
            <pc:docMk/>
            <pc:sldMk cId="2734735935" sldId="2471"/>
            <ac:picMk id="36" creationId="{B5996678-C144-4784-B3E3-0690AE128465}"/>
          </ac:picMkLst>
        </pc:picChg>
      </pc:sldChg>
      <pc:sldChg chg="add">
        <pc:chgData name="BONNIN François" userId="d90fafad-3c8a-4b4e-90f8-caf225ca9ff7" providerId="ADAL" clId="{E9982812-8B46-4E5A-8405-D9D98755CCAE}" dt="2022-01-01T17:16:02.683" v="2749" actId="2890"/>
        <pc:sldMkLst>
          <pc:docMk/>
          <pc:sldMk cId="1702928186" sldId="2472"/>
        </pc:sldMkLst>
      </pc:sldChg>
      <pc:sldChg chg="add">
        <pc:chgData name="BONNIN François" userId="d90fafad-3c8a-4b4e-90f8-caf225ca9ff7" providerId="ADAL" clId="{E9982812-8B46-4E5A-8405-D9D98755CCAE}" dt="2022-01-01T17:17:41.340" v="2793" actId="2890"/>
        <pc:sldMkLst>
          <pc:docMk/>
          <pc:sldMk cId="3171574921" sldId="2473"/>
        </pc:sldMkLst>
      </pc:sldChg>
      <pc:sldChg chg="addSp delSp modSp add mod ord">
        <pc:chgData name="BONNIN François" userId="d90fafad-3c8a-4b4e-90f8-caf225ca9ff7" providerId="ADAL" clId="{E9982812-8B46-4E5A-8405-D9D98755CCAE}" dt="2022-01-01T17:36:27.511" v="2898" actId="1076"/>
        <pc:sldMkLst>
          <pc:docMk/>
          <pc:sldMk cId="2660301468" sldId="2474"/>
        </pc:sldMkLst>
        <pc:spChg chg="add mod">
          <ac:chgData name="BONNIN François" userId="d90fafad-3c8a-4b4e-90f8-caf225ca9ff7" providerId="ADAL" clId="{E9982812-8B46-4E5A-8405-D9D98755CCAE}" dt="2022-01-01T17:36:27.511" v="2898" actId="1076"/>
          <ac:spMkLst>
            <pc:docMk/>
            <pc:sldMk cId="2660301468" sldId="2474"/>
            <ac:spMk id="3" creationId="{8B39CB6E-7EAE-473B-89D3-18F76D894AFA}"/>
          </ac:spMkLst>
        </pc:spChg>
        <pc:spChg chg="mod">
          <ac:chgData name="BONNIN François" userId="d90fafad-3c8a-4b4e-90f8-caf225ca9ff7" providerId="ADAL" clId="{E9982812-8B46-4E5A-8405-D9D98755CCAE}" dt="2022-01-01T17:36:13.015" v="2893" actId="20577"/>
          <ac:spMkLst>
            <pc:docMk/>
            <pc:sldMk cId="2660301468" sldId="2474"/>
            <ac:spMk id="12" creationId="{0AFC64C3-7306-9F47-826B-2519504A5E35}"/>
          </ac:spMkLst>
        </pc:spChg>
        <pc:spChg chg="del">
          <ac:chgData name="BONNIN François" userId="d90fafad-3c8a-4b4e-90f8-caf225ca9ff7" providerId="ADAL" clId="{E9982812-8B46-4E5A-8405-D9D98755CCAE}" dt="2022-01-01T17:36:17.644" v="2894" actId="478"/>
          <ac:spMkLst>
            <pc:docMk/>
            <pc:sldMk cId="2660301468" sldId="2474"/>
            <ac:spMk id="14" creationId="{BC0E8D75-BAFC-45E8-9CBF-11F2A47B25B6}"/>
          </ac:spMkLst>
        </pc:spChg>
        <pc:picChg chg="del mod">
          <ac:chgData name="BONNIN François" userId="d90fafad-3c8a-4b4e-90f8-caf225ca9ff7" providerId="ADAL" clId="{E9982812-8B46-4E5A-8405-D9D98755CCAE}" dt="2022-01-01T17:36:20.653" v="2896" actId="478"/>
          <ac:picMkLst>
            <pc:docMk/>
            <pc:sldMk cId="2660301468" sldId="2474"/>
            <ac:picMk id="16" creationId="{2EC71C3B-4C71-4A11-9C23-307DFA0854FD}"/>
          </ac:picMkLst>
        </pc:picChg>
      </pc:sldChg>
      <pc:sldChg chg="modSp add mod ord">
        <pc:chgData name="BONNIN François" userId="d90fafad-3c8a-4b4e-90f8-caf225ca9ff7" providerId="ADAL" clId="{E9982812-8B46-4E5A-8405-D9D98755CCAE}" dt="2022-01-01T17:36:51.998" v="2933" actId="20577"/>
        <pc:sldMkLst>
          <pc:docMk/>
          <pc:sldMk cId="595208413" sldId="2475"/>
        </pc:sldMkLst>
        <pc:spChg chg="mod">
          <ac:chgData name="BONNIN François" userId="d90fafad-3c8a-4b4e-90f8-caf225ca9ff7" providerId="ADAL" clId="{E9982812-8B46-4E5A-8405-D9D98755CCAE}" dt="2022-01-01T17:36:51.998" v="2933" actId="20577"/>
          <ac:spMkLst>
            <pc:docMk/>
            <pc:sldMk cId="595208413" sldId="2475"/>
            <ac:spMk id="12" creationId="{0AFC64C3-7306-9F47-826B-2519504A5E35}"/>
          </ac:spMkLst>
        </pc:spChg>
      </pc:sldChg>
      <pc:sldMasterChg chg="delSldLayout">
        <pc:chgData name="BONNIN François" userId="d90fafad-3c8a-4b4e-90f8-caf225ca9ff7" providerId="ADAL" clId="{E9982812-8B46-4E5A-8405-D9D98755CCAE}" dt="2021-12-29T17:26:22.558" v="861" actId="47"/>
        <pc:sldMasterMkLst>
          <pc:docMk/>
          <pc:sldMasterMk cId="1422848046" sldId="2147483648"/>
        </pc:sldMasterMkLst>
        <pc:sldLayoutChg chg="del">
          <pc:chgData name="BONNIN François" userId="d90fafad-3c8a-4b4e-90f8-caf225ca9ff7" providerId="ADAL" clId="{E9982812-8B46-4E5A-8405-D9D98755CCAE}" dt="2021-12-29T17:26:22.558" v="861" actId="47"/>
          <pc:sldLayoutMkLst>
            <pc:docMk/>
            <pc:sldMasterMk cId="1422848046" sldId="2147483648"/>
            <pc:sldLayoutMk cId="3265843396" sldId="214748404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41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6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41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08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16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79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9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ts val="4040"/>
              </a:lnSpc>
            </a:pP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Docker utilise des conteneurs afin de fonctionner.</a:t>
            </a:r>
          </a:p>
          <a:p>
            <a:pPr algn="just">
              <a:lnSpc>
                <a:spcPts val="4040"/>
              </a:lnSpc>
            </a:pPr>
            <a:r>
              <a:rPr lang="fr-FR" dirty="0">
                <a:solidFill>
                  <a:srgbClr val="000000"/>
                </a:solidFill>
                <a:latin typeface="Open Sans" panose="020B0606030504020204" pitchFamily="34" charset="0"/>
                <a:ea typeface="Poppins Light" charset="0"/>
                <a:cs typeface="Poppins Light" charset="0"/>
              </a:rPr>
              <a:t>Un conteneur est un regroupement d’un logiciel et de toutes ses dépendances empaquetés au même endroit. </a:t>
            </a:r>
          </a:p>
          <a:p>
            <a:pPr algn="just">
              <a:lnSpc>
                <a:spcPts val="4040"/>
              </a:lnSpc>
            </a:pPr>
            <a:r>
              <a:rPr lang="fr-FR" dirty="0">
                <a:solidFill>
                  <a:srgbClr val="000000"/>
                </a:solidFill>
                <a:latin typeface="Open Sans" panose="020B0606030504020204" pitchFamily="34" charset="0"/>
                <a:ea typeface="Poppins Light" charset="0"/>
                <a:cs typeface="Poppins Light" charset="0"/>
              </a:rPr>
              <a:t>On peut donc lancer nos applications quelque soit l’environnement d’exécution, de manière stable et rapide.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Dépendances</a:t>
            </a:r>
            <a:r>
              <a:rPr lang="en-US" dirty="0"/>
              <a:t> : </a:t>
            </a:r>
            <a:r>
              <a:rPr lang="en-US" dirty="0" err="1"/>
              <a:t>librairies</a:t>
            </a:r>
            <a:r>
              <a:rPr lang="en-US" dirty="0"/>
              <a:t>, code source, </a:t>
            </a:r>
            <a:r>
              <a:rPr lang="en-US" dirty="0" err="1"/>
              <a:t>fichiers</a:t>
            </a:r>
            <a:r>
              <a:rPr lang="en-US" dirty="0"/>
              <a:t> de configuration,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 err="1"/>
              <a:t>Inconvénients</a:t>
            </a:r>
            <a:r>
              <a:rPr lang="en-US" dirty="0"/>
              <a:t> :</a:t>
            </a:r>
          </a:p>
          <a:p>
            <a:r>
              <a:rPr lang="fr-FR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Il peut être difficile de gérer de façon efficiente un grand nombre de containers simultanément. </a:t>
            </a:r>
          </a:p>
          <a:p>
            <a:r>
              <a:rPr lang="fr-FR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De plus, la sécurité être un problème : Les containers sont isolés, mais partagent le même système d’exploitation. </a:t>
            </a:r>
          </a:p>
          <a:p>
            <a:r>
              <a:rPr lang="fr-FR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De fait, une attaque ou une faille de sécurité sur l’OS peut compromettre tous les containers. Pour minimiser ce risque, certaines entreprises exécutent leurs containers au sein d’une machine virtuelle.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99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7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Environnement</a:t>
            </a:r>
            <a:r>
              <a:rPr lang="en-US" dirty="0"/>
              <a:t> : </a:t>
            </a:r>
          </a:p>
          <a:p>
            <a:endParaRPr lang="en-US" dirty="0"/>
          </a:p>
          <a:p>
            <a:r>
              <a:rPr lang="en-US" dirty="0"/>
              <a:t>Docker-compose : </a:t>
            </a:r>
          </a:p>
          <a:p>
            <a:endParaRPr lang="en-US" dirty="0"/>
          </a:p>
          <a:p>
            <a:r>
              <a:rPr lang="en-US" dirty="0" err="1"/>
              <a:t>Accès</a:t>
            </a:r>
            <a:r>
              <a:rPr lang="en-US" dirty="0"/>
              <a:t> à </a:t>
            </a:r>
            <a:r>
              <a:rPr lang="en-US" dirty="0" err="1"/>
              <a:t>l’interface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 err="1"/>
              <a:t>Visualisation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2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51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6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22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6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1579041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0256392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1319509" y="4036740"/>
            <a:ext cx="4136597" cy="782815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536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0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188825" y="6623824"/>
            <a:ext cx="12188825" cy="70921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5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372479" y="4043359"/>
            <a:ext cx="3665318" cy="3665318"/>
          </a:xfrm>
          <a:prstGeom prst="ellipse">
            <a:avLst/>
          </a:pr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878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5034" y="579864"/>
            <a:ext cx="1895707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178216" y="0"/>
            <a:ext cx="1219943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815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 rot="5400000">
            <a:off x="22455818" y="535452"/>
            <a:ext cx="658368" cy="6583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2425294" y="596900"/>
            <a:ext cx="877410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1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‹N°›</a:t>
            </a:fld>
            <a:r>
              <a:rPr lang="id-ID" sz="2400" b="1" i="0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4041" r:id="rId2"/>
    <p:sldLayoutId id="2147484034" r:id="rId3"/>
    <p:sldLayoutId id="2147484043" r:id="rId4"/>
    <p:sldLayoutId id="2147484045" r:id="rId5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>
            <a:cxnSpLocks/>
          </p:cNvCxnSpPr>
          <p:nvPr/>
        </p:nvCxnSpPr>
        <p:spPr>
          <a:xfrm>
            <a:off x="7554965" y="8766764"/>
            <a:ext cx="9398000" cy="0"/>
          </a:xfrm>
          <a:prstGeom prst="line">
            <a:avLst/>
          </a:prstGeom>
          <a:ln w="76200">
            <a:solidFill>
              <a:srgbClr val="25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39271" y="4778346"/>
            <a:ext cx="782938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DevOps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E868CD-3022-7541-B0B9-7FF9CAF7A4E1}"/>
              </a:ext>
            </a:extLst>
          </p:cNvPr>
          <p:cNvCxnSpPr>
            <a:cxnSpLocks/>
          </p:cNvCxnSpPr>
          <p:nvPr/>
        </p:nvCxnSpPr>
        <p:spPr>
          <a:xfrm>
            <a:off x="7489825" y="4067764"/>
            <a:ext cx="9398000" cy="0"/>
          </a:xfrm>
          <a:prstGeom prst="line">
            <a:avLst/>
          </a:prstGeom>
          <a:ln w="76200">
            <a:solidFill>
              <a:srgbClr val="253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1BD23F-49AB-CA49-A064-42DF2BB2669A}"/>
              </a:ext>
            </a:extLst>
          </p:cNvPr>
          <p:cNvSpPr txBox="1"/>
          <p:nvPr/>
        </p:nvSpPr>
        <p:spPr>
          <a:xfrm>
            <a:off x="8254101" y="7426448"/>
            <a:ext cx="786946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PILE DE MONITORING AVEC ELASTIC</a:t>
            </a:r>
          </a:p>
        </p:txBody>
      </p:sp>
    </p:spTree>
    <p:extLst>
      <p:ext uri="{BB962C8B-B14F-4D97-AF65-F5344CB8AC3E}">
        <p14:creationId xmlns:p14="http://schemas.microsoft.com/office/powerpoint/2010/main" val="396318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FC64C3-7306-9F47-826B-2519504A5E35}"/>
              </a:ext>
            </a:extLst>
          </p:cNvPr>
          <p:cNvSpPr txBox="1"/>
          <p:nvPr/>
        </p:nvSpPr>
        <p:spPr>
          <a:xfrm>
            <a:off x="6280035" y="841971"/>
            <a:ext cx="11817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Les </a:t>
            </a:r>
            <a:r>
              <a:rPr lang="fr-FR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différents services</a:t>
            </a:r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BC0E8D75-BAFC-45E8-9CBF-11F2A47B25B6}"/>
              </a:ext>
            </a:extLst>
          </p:cNvPr>
          <p:cNvSpPr txBox="1"/>
          <p:nvPr/>
        </p:nvSpPr>
        <p:spPr>
          <a:xfrm>
            <a:off x="11067414" y="3481657"/>
            <a:ext cx="2242822" cy="578882"/>
          </a:xfrm>
          <a:prstGeom prst="roundRect">
            <a:avLst/>
          </a:prstGeom>
          <a:noFill/>
          <a:ln w="38100">
            <a:solidFill>
              <a:srgbClr val="002452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rgbClr val="002452"/>
                </a:solidFill>
                <a:latin typeface="Poppins SemiBold" charset="0"/>
                <a:ea typeface="Poppins SemiBold" charset="0"/>
                <a:cs typeface="Poppins SemiBold" charset="0"/>
              </a:rPr>
              <a:t>Kibana</a:t>
            </a:r>
          </a:p>
        </p:txBody>
      </p:sp>
      <p:sp>
        <p:nvSpPr>
          <p:cNvPr id="21" name="Espace réservé pour une image  7">
            <a:extLst>
              <a:ext uri="{FF2B5EF4-FFF2-40B4-BE49-F238E27FC236}">
                <a16:creationId xmlns:a16="http://schemas.microsoft.com/office/drawing/2014/main" id="{2100BE74-CC20-4CBA-8B3E-B79B9A3F9B88}"/>
              </a:ext>
            </a:extLst>
          </p:cNvPr>
          <p:cNvSpPr txBox="1">
            <a:spLocks/>
          </p:cNvSpPr>
          <p:nvPr/>
        </p:nvSpPr>
        <p:spPr>
          <a:xfrm>
            <a:off x="13706895" y="5287393"/>
            <a:ext cx="12188825" cy="7092176"/>
          </a:xfrm>
          <a:prstGeom prst="rect">
            <a:avLst/>
          </a:prstGeom>
          <a:effectLst/>
        </p:spPr>
      </p:sp>
      <p:pic>
        <p:nvPicPr>
          <p:cNvPr id="26" name="Espace réservé pour une image  2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662176-70D2-4D8F-BD72-9706898065E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0" b="6170"/>
          <a:stretch>
            <a:fillRect/>
          </a:stretch>
        </p:blipFill>
        <p:spPr>
          <a:xfrm>
            <a:off x="4248598" y="4060539"/>
            <a:ext cx="15880454" cy="9240183"/>
          </a:xfrm>
        </p:spPr>
      </p:pic>
    </p:spTree>
    <p:extLst>
      <p:ext uri="{BB962C8B-B14F-4D97-AF65-F5344CB8AC3E}">
        <p14:creationId xmlns:p14="http://schemas.microsoft.com/office/powerpoint/2010/main" val="317157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FC64C3-7306-9F47-826B-2519504A5E35}"/>
              </a:ext>
            </a:extLst>
          </p:cNvPr>
          <p:cNvSpPr txBox="1"/>
          <p:nvPr/>
        </p:nvSpPr>
        <p:spPr>
          <a:xfrm>
            <a:off x="6280035" y="841971"/>
            <a:ext cx="11817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Les </a:t>
            </a:r>
            <a:r>
              <a:rPr lang="fr-FR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différents services</a:t>
            </a:r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BC0E8D75-BAFC-45E8-9CBF-11F2A47B25B6}"/>
              </a:ext>
            </a:extLst>
          </p:cNvPr>
          <p:cNvSpPr txBox="1"/>
          <p:nvPr/>
        </p:nvSpPr>
        <p:spPr>
          <a:xfrm>
            <a:off x="11067414" y="3481657"/>
            <a:ext cx="2242822" cy="578882"/>
          </a:xfrm>
          <a:prstGeom prst="roundRect">
            <a:avLst/>
          </a:prstGeom>
          <a:noFill/>
          <a:ln w="38100">
            <a:solidFill>
              <a:srgbClr val="002452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2452"/>
                </a:solidFill>
                <a:latin typeface="Poppins SemiBold" charset="0"/>
                <a:ea typeface="Poppins SemiBold" charset="0"/>
                <a:cs typeface="Poppins SemiBold" charset="0"/>
              </a:rPr>
              <a:t>Filebeat</a:t>
            </a:r>
            <a:endParaRPr lang="en-US" sz="2800" b="1" dirty="0">
              <a:solidFill>
                <a:srgbClr val="00245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20" name="Espace réservé pour une image  7">
            <a:extLst>
              <a:ext uri="{FF2B5EF4-FFF2-40B4-BE49-F238E27FC236}">
                <a16:creationId xmlns:a16="http://schemas.microsoft.com/office/drawing/2014/main" id="{49467C49-6CAB-4B3A-B2E7-AA199FF7ECCE}"/>
              </a:ext>
            </a:extLst>
          </p:cNvPr>
          <p:cNvSpPr txBox="1">
            <a:spLocks/>
          </p:cNvSpPr>
          <p:nvPr/>
        </p:nvSpPr>
        <p:spPr>
          <a:xfrm>
            <a:off x="13017033" y="6623824"/>
            <a:ext cx="12188825" cy="7092176"/>
          </a:xfrm>
          <a:prstGeom prst="rect">
            <a:avLst/>
          </a:prstGeom>
          <a:effectLst/>
        </p:spPr>
      </p:sp>
      <p:sp>
        <p:nvSpPr>
          <p:cNvPr id="21" name="Espace réservé pour une image  7">
            <a:extLst>
              <a:ext uri="{FF2B5EF4-FFF2-40B4-BE49-F238E27FC236}">
                <a16:creationId xmlns:a16="http://schemas.microsoft.com/office/drawing/2014/main" id="{2100BE74-CC20-4CBA-8B3E-B79B9A3F9B88}"/>
              </a:ext>
            </a:extLst>
          </p:cNvPr>
          <p:cNvSpPr txBox="1">
            <a:spLocks/>
          </p:cNvSpPr>
          <p:nvPr/>
        </p:nvSpPr>
        <p:spPr>
          <a:xfrm>
            <a:off x="13706895" y="5287393"/>
            <a:ext cx="12188825" cy="7092176"/>
          </a:xfrm>
          <a:prstGeom prst="rect">
            <a:avLst/>
          </a:prstGeom>
          <a:effectLst/>
        </p:spPr>
      </p:sp>
      <p:pic>
        <p:nvPicPr>
          <p:cNvPr id="16" name="Espace réservé pour une image 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2EC71C3B-4C71-4A11-9C23-307DFA0854F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" r="4208"/>
          <a:stretch>
            <a:fillRect/>
          </a:stretch>
        </p:blipFill>
        <p:spPr>
          <a:xfrm>
            <a:off x="3476928" y="3771098"/>
            <a:ext cx="17423794" cy="10138189"/>
          </a:xfrm>
        </p:spPr>
      </p:pic>
    </p:spTree>
    <p:extLst>
      <p:ext uri="{BB962C8B-B14F-4D97-AF65-F5344CB8AC3E}">
        <p14:creationId xmlns:p14="http://schemas.microsoft.com/office/powerpoint/2010/main" val="170292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1608677" y="8258764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18828" y="6091448"/>
            <a:ext cx="79399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L’INTERFACE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57352" y="9041086"/>
            <a:ext cx="589456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ACCÈS À L’INTERFACE</a:t>
            </a:r>
          </a:p>
        </p:txBody>
      </p:sp>
      <p:sp>
        <p:nvSpPr>
          <p:cNvPr id="2" name="Oval 1"/>
          <p:cNvSpPr/>
          <p:nvPr/>
        </p:nvSpPr>
        <p:spPr>
          <a:xfrm>
            <a:off x="11245618" y="3346513"/>
            <a:ext cx="1962614" cy="1962614"/>
          </a:xfrm>
          <a:prstGeom prst="ellipse">
            <a:avLst/>
          </a:prstGeom>
          <a:solidFill>
            <a:srgbClr val="25323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525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FC64C3-7306-9F47-826B-2519504A5E35}"/>
              </a:ext>
            </a:extLst>
          </p:cNvPr>
          <p:cNvSpPr txBox="1"/>
          <p:nvPr/>
        </p:nvSpPr>
        <p:spPr>
          <a:xfrm>
            <a:off x="7475077" y="841971"/>
            <a:ext cx="94275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Accès à l’interface</a:t>
            </a:r>
            <a:endParaRPr lang="en-US" sz="7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0" name="Espace réservé pour une image  7">
            <a:extLst>
              <a:ext uri="{FF2B5EF4-FFF2-40B4-BE49-F238E27FC236}">
                <a16:creationId xmlns:a16="http://schemas.microsoft.com/office/drawing/2014/main" id="{49467C49-6CAB-4B3A-B2E7-AA199FF7ECCE}"/>
              </a:ext>
            </a:extLst>
          </p:cNvPr>
          <p:cNvSpPr txBox="1">
            <a:spLocks/>
          </p:cNvSpPr>
          <p:nvPr/>
        </p:nvSpPr>
        <p:spPr>
          <a:xfrm>
            <a:off x="13017033" y="6623824"/>
            <a:ext cx="12188825" cy="7092176"/>
          </a:xfrm>
          <a:prstGeom prst="rect">
            <a:avLst/>
          </a:prstGeom>
          <a:effectLst/>
        </p:spPr>
      </p:sp>
      <p:sp>
        <p:nvSpPr>
          <p:cNvPr id="21" name="Espace réservé pour une image  7">
            <a:extLst>
              <a:ext uri="{FF2B5EF4-FFF2-40B4-BE49-F238E27FC236}">
                <a16:creationId xmlns:a16="http://schemas.microsoft.com/office/drawing/2014/main" id="{2100BE74-CC20-4CBA-8B3E-B79B9A3F9B88}"/>
              </a:ext>
            </a:extLst>
          </p:cNvPr>
          <p:cNvSpPr txBox="1">
            <a:spLocks/>
          </p:cNvSpPr>
          <p:nvPr/>
        </p:nvSpPr>
        <p:spPr>
          <a:xfrm>
            <a:off x="13706895" y="5287393"/>
            <a:ext cx="12188825" cy="7092176"/>
          </a:xfrm>
          <a:prstGeom prst="rect">
            <a:avLst/>
          </a:prstGeom>
          <a:effectLst/>
        </p:spPr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39CB6E-7EAE-473B-89D3-18F76D894A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0725" y="4131098"/>
            <a:ext cx="12188825" cy="7092176"/>
          </a:xfrm>
        </p:spPr>
      </p:sp>
    </p:spTree>
    <p:extLst>
      <p:ext uri="{BB962C8B-B14F-4D97-AF65-F5344CB8AC3E}">
        <p14:creationId xmlns:p14="http://schemas.microsoft.com/office/powerpoint/2010/main" val="2660301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1608677" y="8258764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07481" y="6091448"/>
            <a:ext cx="115627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LA VISUALISATION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17274" y="9041086"/>
            <a:ext cx="597471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ETUDES DES DONNÉES</a:t>
            </a:r>
            <a:endParaRPr lang="en-US" sz="2800" b="1" dirty="0">
              <a:solidFill>
                <a:schemeClr val="tx2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1245618" y="3346513"/>
            <a:ext cx="1962614" cy="1962614"/>
          </a:xfrm>
          <a:prstGeom prst="ellipse">
            <a:avLst/>
          </a:prstGeom>
          <a:solidFill>
            <a:srgbClr val="25323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5967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FC64C3-7306-9F47-826B-2519504A5E35}"/>
              </a:ext>
            </a:extLst>
          </p:cNvPr>
          <p:cNvSpPr txBox="1"/>
          <p:nvPr/>
        </p:nvSpPr>
        <p:spPr>
          <a:xfrm>
            <a:off x="7433403" y="841971"/>
            <a:ext cx="95109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Etude des données</a:t>
            </a:r>
            <a:endParaRPr lang="en-US" sz="7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0" name="Espace réservé pour une image  7">
            <a:extLst>
              <a:ext uri="{FF2B5EF4-FFF2-40B4-BE49-F238E27FC236}">
                <a16:creationId xmlns:a16="http://schemas.microsoft.com/office/drawing/2014/main" id="{49467C49-6CAB-4B3A-B2E7-AA199FF7ECCE}"/>
              </a:ext>
            </a:extLst>
          </p:cNvPr>
          <p:cNvSpPr txBox="1">
            <a:spLocks/>
          </p:cNvSpPr>
          <p:nvPr/>
        </p:nvSpPr>
        <p:spPr>
          <a:xfrm>
            <a:off x="13017033" y="6623824"/>
            <a:ext cx="12188825" cy="7092176"/>
          </a:xfrm>
          <a:prstGeom prst="rect">
            <a:avLst/>
          </a:prstGeom>
          <a:effectLst/>
        </p:spPr>
      </p:sp>
      <p:sp>
        <p:nvSpPr>
          <p:cNvPr id="21" name="Espace réservé pour une image  7">
            <a:extLst>
              <a:ext uri="{FF2B5EF4-FFF2-40B4-BE49-F238E27FC236}">
                <a16:creationId xmlns:a16="http://schemas.microsoft.com/office/drawing/2014/main" id="{2100BE74-CC20-4CBA-8B3E-B79B9A3F9B88}"/>
              </a:ext>
            </a:extLst>
          </p:cNvPr>
          <p:cNvSpPr txBox="1">
            <a:spLocks/>
          </p:cNvSpPr>
          <p:nvPr/>
        </p:nvSpPr>
        <p:spPr>
          <a:xfrm>
            <a:off x="13706895" y="5287393"/>
            <a:ext cx="12188825" cy="7092176"/>
          </a:xfrm>
          <a:prstGeom prst="rect">
            <a:avLst/>
          </a:prstGeom>
          <a:effectLst/>
        </p:spPr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39CB6E-7EAE-473B-89D3-18F76D894A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0725" y="4131098"/>
            <a:ext cx="12188825" cy="7092176"/>
          </a:xfrm>
        </p:spPr>
      </p:sp>
    </p:spTree>
    <p:extLst>
      <p:ext uri="{BB962C8B-B14F-4D97-AF65-F5344CB8AC3E}">
        <p14:creationId xmlns:p14="http://schemas.microsoft.com/office/powerpoint/2010/main" val="59520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-23446"/>
            <a:ext cx="8675649" cy="13716000"/>
          </a:xfrm>
          <a:prstGeom prst="rect">
            <a:avLst/>
          </a:prstGeom>
          <a:solidFill>
            <a:srgbClr val="25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801525" y="8325670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107418" y="6158354"/>
            <a:ext cx="65485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Conclusion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685016" y="4469380"/>
            <a:ext cx="7087384" cy="606352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64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Poppins Light" pitchFamily="2" charset="77"/>
                <a:ea typeface="Poppins Light" charset="0"/>
                <a:cs typeface="Poppins Light" pitchFamily="2" charset="77"/>
              </a:rPr>
              <a:t>Frequently, your initial font choice is taken out of your awesome hands also we are companies often specify a typeface, or even a set of fonts,  part of their brand guides However for body text, When selecting a typeface for body text, your primary concern should be readability. Don’t concern yourself with personality at this stage. I’m of the school of thought that believes that you’re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24130" y="3413419"/>
            <a:ext cx="1191352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bg2">
                    <a:lumMod val="9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AINSI</a:t>
            </a:r>
          </a:p>
        </p:txBody>
      </p:sp>
      <p:sp>
        <p:nvSpPr>
          <p:cNvPr id="22" name="Hexagon 21"/>
          <p:cNvSpPr/>
          <p:nvPr/>
        </p:nvSpPr>
        <p:spPr>
          <a:xfrm rot="5400000">
            <a:off x="15472909" y="3544021"/>
            <a:ext cx="1893728" cy="1632524"/>
          </a:xfrm>
          <a:prstGeom prst="hexagon">
            <a:avLst/>
          </a:prstGeom>
          <a:solidFill>
            <a:srgbClr val="25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que 2" descr="Infini avec un remplissage uni">
            <a:extLst>
              <a:ext uri="{FF2B5EF4-FFF2-40B4-BE49-F238E27FC236}">
                <a16:creationId xmlns:a16="http://schemas.microsoft.com/office/drawing/2014/main" id="{C08D29E8-9B89-4DB6-9162-4376095CB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01524" y="3763821"/>
            <a:ext cx="1192924" cy="119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88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10432040" y="8116269"/>
            <a:ext cx="3239991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Dimitri Romano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629651" y="9643971"/>
            <a:ext cx="21150974" cy="12034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fr-FR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Issus de trois formations différentes, nous avons choisies de nous mettre ensemble et de développer nos compétences à travers un projet commun.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1638" y="1160870"/>
            <a:ext cx="66944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Les </a:t>
            </a:r>
            <a:r>
              <a:rPr lang="en-US" sz="7000" b="1" spc="800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Membres</a:t>
            </a:r>
            <a:endParaRPr lang="en-US" sz="7000" b="1" spc="8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237E8EB3-F459-744E-9003-D2E529F6B7F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9377" y="3882671"/>
            <a:ext cx="3665318" cy="3665318"/>
          </a:xfr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B7BA1F1A-56BD-4D61-AC2E-F71D3AA87DE0}"/>
              </a:ext>
            </a:extLst>
          </p:cNvPr>
          <p:cNvGrpSpPr/>
          <p:nvPr/>
        </p:nvGrpSpPr>
        <p:grpSpPr>
          <a:xfrm>
            <a:off x="16848075" y="3941464"/>
            <a:ext cx="3665318" cy="4728803"/>
            <a:chOff x="16658979" y="3941464"/>
            <a:chExt cx="3665318" cy="4728803"/>
          </a:xfrm>
        </p:grpSpPr>
        <p:pic>
          <p:nvPicPr>
            <p:cNvPr id="13" name="Picture Placeholder 19">
              <a:extLst>
                <a:ext uri="{FF2B5EF4-FFF2-40B4-BE49-F238E27FC236}">
                  <a16:creationId xmlns:a16="http://schemas.microsoft.com/office/drawing/2014/main" id="{C7BB1B32-2B49-4E5B-B02D-EE2A821BE9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658979" y="3941464"/>
              <a:ext cx="3665318" cy="3665318"/>
            </a:xfrm>
            <a:prstGeom prst="ellipse">
              <a:avLst/>
            </a:prstGeom>
            <a:effectLst/>
          </p:spPr>
        </p:pic>
        <p:sp>
          <p:nvSpPr>
            <p:cNvPr id="14" name="TextBox 59">
              <a:extLst>
                <a:ext uri="{FF2B5EF4-FFF2-40B4-BE49-F238E27FC236}">
                  <a16:creationId xmlns:a16="http://schemas.microsoft.com/office/drawing/2014/main" id="{F0C70FBE-8B49-4448-BCEB-36D62719A10E}"/>
                </a:ext>
              </a:extLst>
            </p:cNvPr>
            <p:cNvSpPr txBox="1"/>
            <p:nvPr/>
          </p:nvSpPr>
          <p:spPr>
            <a:xfrm>
              <a:off x="16768250" y="8116269"/>
              <a:ext cx="3446777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tx2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François BONNIN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3C42400F-887F-49C3-A3A2-DACA2468ABE5}"/>
              </a:ext>
            </a:extLst>
          </p:cNvPr>
          <p:cNvGrpSpPr/>
          <p:nvPr/>
        </p:nvGrpSpPr>
        <p:grpSpPr>
          <a:xfrm>
            <a:off x="3590679" y="3941464"/>
            <a:ext cx="3665318" cy="4728803"/>
            <a:chOff x="3590679" y="3941464"/>
            <a:chExt cx="3665318" cy="4728803"/>
          </a:xfrm>
        </p:grpSpPr>
        <p:pic>
          <p:nvPicPr>
            <p:cNvPr id="8" name="Picture Placeholder 19">
              <a:extLst>
                <a:ext uri="{FF2B5EF4-FFF2-40B4-BE49-F238E27FC236}">
                  <a16:creationId xmlns:a16="http://schemas.microsoft.com/office/drawing/2014/main" id="{92B6F78E-A853-47DC-A530-D50D78859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90679" y="3941464"/>
              <a:ext cx="3665318" cy="3665318"/>
            </a:xfrm>
            <a:prstGeom prst="ellipse">
              <a:avLst/>
            </a:prstGeom>
            <a:effectLst/>
          </p:spPr>
        </p:pic>
        <p:sp>
          <p:nvSpPr>
            <p:cNvPr id="15" name="TextBox 59">
              <a:extLst>
                <a:ext uri="{FF2B5EF4-FFF2-40B4-BE49-F238E27FC236}">
                  <a16:creationId xmlns:a16="http://schemas.microsoft.com/office/drawing/2014/main" id="{EAF4F561-E340-43BB-A9DF-A547BE7CB591}"/>
                </a:ext>
              </a:extLst>
            </p:cNvPr>
            <p:cNvSpPr txBox="1"/>
            <p:nvPr/>
          </p:nvSpPr>
          <p:spPr>
            <a:xfrm>
              <a:off x="3864257" y="8116269"/>
              <a:ext cx="3118162" cy="55399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tx2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Romain Molina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22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0EAF7A-DAF8-4C7B-9A5D-7165D21B6891}"/>
              </a:ext>
            </a:extLst>
          </p:cNvPr>
          <p:cNvSpPr/>
          <p:nvPr/>
        </p:nvSpPr>
        <p:spPr>
          <a:xfrm>
            <a:off x="13135026" y="0"/>
            <a:ext cx="11242624" cy="13716000"/>
          </a:xfrm>
          <a:prstGeom prst="rect">
            <a:avLst/>
          </a:prstGeom>
          <a:solidFill>
            <a:srgbClr val="2532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1696840" y="9962212"/>
            <a:ext cx="1548000" cy="690512"/>
          </a:xfrm>
          <a:prstGeom prst="rect">
            <a:avLst/>
          </a:prstGeom>
        </p:spPr>
        <p:txBody>
          <a:bodyPr vert="horz" wrap="square" lIns="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fr-FR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Flexible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99445" y="9421387"/>
            <a:ext cx="2715808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Poppins SemiBold" charset="0"/>
                <a:cs typeface="Poppins SemiBold" charset="0"/>
              </a:rPr>
              <a:t>AVANTAGES :</a:t>
            </a:r>
          </a:p>
        </p:txBody>
      </p:sp>
      <p:sp>
        <p:nvSpPr>
          <p:cNvPr id="48" name="Subtitle 2"/>
          <p:cNvSpPr txBox="1">
            <a:spLocks/>
          </p:cNvSpPr>
          <p:nvPr/>
        </p:nvSpPr>
        <p:spPr>
          <a:xfrm>
            <a:off x="1382215" y="5662535"/>
            <a:ext cx="9388588" cy="171643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fr-FR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Docker est une </a:t>
            </a:r>
            <a:r>
              <a:rPr lang="fr-FR" b="1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technologie de virtualisation </a:t>
            </a:r>
            <a:r>
              <a:rPr lang="fr-FR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qui permet de créer, déployer et démarrer des applications facilement en utilisant </a:t>
            </a:r>
            <a:r>
              <a:rPr lang="fr-FR" b="1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des conteneurs</a:t>
            </a:r>
            <a:r>
              <a:rPr lang="fr-FR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de logiciels ou services.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99445" y="4816366"/>
            <a:ext cx="1955985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Poppins SemiBold" charset="0"/>
                <a:ea typeface="Poppins SemiBold" charset="0"/>
                <a:cs typeface="Poppins SemiBold" charset="0"/>
              </a:rPr>
              <a:t>DOCKER :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4532CFF-2201-9644-A87A-FB54D76FC2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0" r="18027"/>
          <a:stretch/>
        </p:blipFill>
        <p:spPr>
          <a:xfrm>
            <a:off x="15630832" y="3140905"/>
            <a:ext cx="7350514" cy="686218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F4BB16-066B-004E-AA33-BEE4B3168A60}"/>
              </a:ext>
            </a:extLst>
          </p:cNvPr>
          <p:cNvSpPr txBox="1"/>
          <p:nvPr/>
        </p:nvSpPr>
        <p:spPr>
          <a:xfrm>
            <a:off x="1420090" y="1313270"/>
            <a:ext cx="81897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spc="800" dirty="0" err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Utilisation</a:t>
            </a:r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de DOCKER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67404F4-A3A8-4E98-9DF6-B40CC2E740A4}"/>
              </a:ext>
            </a:extLst>
          </p:cNvPr>
          <p:cNvSpPr txBox="1"/>
          <p:nvPr/>
        </p:nvSpPr>
        <p:spPr>
          <a:xfrm>
            <a:off x="1696840" y="11327611"/>
            <a:ext cx="1758589" cy="563231"/>
          </a:xfrm>
          <a:prstGeom prst="rect">
            <a:avLst/>
          </a:prstGeom>
          <a:noFill/>
        </p:spPr>
        <p:txBody>
          <a:bodyPr wrap="square" lIns="0" anchor="ctr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Poppins Light" charset="0"/>
                <a:cs typeface="Poppins Light" charset="0"/>
              </a:rPr>
              <a:t>Léger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1F4EDC-4B7E-4499-98C8-D46A5CAE0B1E}"/>
              </a:ext>
            </a:extLst>
          </p:cNvPr>
          <p:cNvSpPr txBox="1"/>
          <p:nvPr/>
        </p:nvSpPr>
        <p:spPr>
          <a:xfrm>
            <a:off x="1696840" y="11946671"/>
            <a:ext cx="1758590" cy="581073"/>
          </a:xfrm>
          <a:prstGeom prst="rect">
            <a:avLst/>
          </a:prstGeom>
          <a:noFill/>
        </p:spPr>
        <p:txBody>
          <a:bodyPr wrap="square" lIns="0" anchor="ctr">
            <a:spAutoFit/>
          </a:bodyPr>
          <a:lstStyle/>
          <a:p>
            <a:pPr>
              <a:lnSpc>
                <a:spcPts val="4040"/>
              </a:lnSpc>
            </a:pPr>
            <a:r>
              <a:rPr lang="en-US" sz="2400" dirty="0">
                <a:latin typeface="Poppins Light" charset="0"/>
                <a:cs typeface="Poppins Light" charset="0"/>
              </a:rPr>
              <a:t>Portable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9740747-8A21-43E9-9BCB-52D94645120F}"/>
              </a:ext>
            </a:extLst>
          </p:cNvPr>
          <p:cNvSpPr txBox="1"/>
          <p:nvPr/>
        </p:nvSpPr>
        <p:spPr>
          <a:xfrm>
            <a:off x="1696840" y="10708552"/>
            <a:ext cx="1758590" cy="563231"/>
          </a:xfrm>
          <a:prstGeom prst="rect">
            <a:avLst/>
          </a:prstGeom>
          <a:noFill/>
        </p:spPr>
        <p:txBody>
          <a:bodyPr wrap="square" lIns="0" anchor="ctr">
            <a:spAutoFit/>
          </a:bodyPr>
          <a:lstStyle/>
          <a:p>
            <a:pPr>
              <a:lnSpc>
                <a:spcPts val="4040"/>
              </a:lnSpc>
            </a:pPr>
            <a:r>
              <a:rPr lang="fr-FR" sz="2400" dirty="0">
                <a:latin typeface="Poppins Light" charset="0"/>
                <a:cs typeface="Poppins Light" charset="0"/>
              </a:rPr>
              <a:t>Sécuriser</a:t>
            </a:r>
          </a:p>
        </p:txBody>
      </p:sp>
    </p:spTree>
    <p:extLst>
      <p:ext uri="{BB962C8B-B14F-4D97-AF65-F5344CB8AC3E}">
        <p14:creationId xmlns:p14="http://schemas.microsoft.com/office/powerpoint/2010/main" val="337580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/>
          <p:cNvSpPr/>
          <p:nvPr/>
        </p:nvSpPr>
        <p:spPr>
          <a:xfrm>
            <a:off x="10945678" y="3876459"/>
            <a:ext cx="2518920" cy="720000"/>
          </a:xfrm>
          <a:prstGeom prst="roundRect">
            <a:avLst/>
          </a:prstGeom>
          <a:solidFill>
            <a:srgbClr val="253238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083727" y="3974849"/>
            <a:ext cx="224282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Kibana</a:t>
            </a: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9388394" y="4992472"/>
            <a:ext cx="5633489" cy="22293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Lorem ipsum dolor sit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amet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consectetur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adipiscing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elit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. Maecenas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viverra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eros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enim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, et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condimentum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ex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bibendum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nec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80964" y="3876459"/>
            <a:ext cx="2987254" cy="720000"/>
          </a:xfrm>
          <a:prstGeom prst="roundRect">
            <a:avLst/>
          </a:prstGeom>
          <a:solidFill>
            <a:srgbClr val="253238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Elasticsearch</a:t>
            </a:r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2123469" y="4993241"/>
            <a:ext cx="5302244" cy="222785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Maecenas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viverra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eros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et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fr-F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bibendum nec.</a:t>
            </a:r>
            <a:endParaRPr lang="en-US" dirty="0">
              <a:solidFill>
                <a:schemeClr val="tx1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C64C3-7306-9F47-826B-2519504A5E35}"/>
              </a:ext>
            </a:extLst>
          </p:cNvPr>
          <p:cNvSpPr txBox="1"/>
          <p:nvPr/>
        </p:nvSpPr>
        <p:spPr>
          <a:xfrm>
            <a:off x="6752117" y="841971"/>
            <a:ext cx="108734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Les </a:t>
            </a:r>
            <a:r>
              <a:rPr lang="fr-FR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outils</a:t>
            </a:r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  <a:r>
              <a:rPr lang="fr-FR" sz="7000" b="1" spc="800" noProof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principaux</a:t>
            </a:r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B1B6BBB-18F9-5441-AFFB-0307692ED42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392" t="15561" r="19398" b="15561"/>
          <a:stretch/>
        </p:blipFill>
        <p:spPr>
          <a:xfrm>
            <a:off x="10537338" y="8575123"/>
            <a:ext cx="3335601" cy="3880313"/>
          </a:xfrm>
        </p:spPr>
      </p:pic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6A2B4DC0-F3B8-4B8B-9794-97758B0425B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887" y="8554702"/>
            <a:ext cx="3597409" cy="3880312"/>
          </a:xfrm>
        </p:spPr>
      </p:pic>
      <p:sp>
        <p:nvSpPr>
          <p:cNvPr id="14" name="TextBox 28">
            <a:extLst>
              <a:ext uri="{FF2B5EF4-FFF2-40B4-BE49-F238E27FC236}">
                <a16:creationId xmlns:a16="http://schemas.microsoft.com/office/drawing/2014/main" id="{BC0E8D75-BAFC-45E8-9CBF-11F2A47B25B6}"/>
              </a:ext>
            </a:extLst>
          </p:cNvPr>
          <p:cNvSpPr txBox="1"/>
          <p:nvPr/>
        </p:nvSpPr>
        <p:spPr>
          <a:xfrm>
            <a:off x="18679897" y="3876459"/>
            <a:ext cx="2242822" cy="720000"/>
          </a:xfrm>
          <a:prstGeom prst="roundRect">
            <a:avLst/>
          </a:prstGeom>
          <a:solidFill>
            <a:srgbClr val="253238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2">
                    <a:lumMod val="90000"/>
                  </a:schemeClr>
                </a:solidFill>
                <a:latin typeface="Poppins SemiBold" charset="0"/>
                <a:ea typeface="Poppins SemiBold" charset="0"/>
                <a:cs typeface="Poppins SemiBold" charset="0"/>
              </a:rPr>
              <a:t>Filebeat</a:t>
            </a:r>
            <a:endParaRPr lang="en-US" sz="2800" b="1" dirty="0">
              <a:solidFill>
                <a:schemeClr val="bg2">
                  <a:lumMod val="90000"/>
                </a:schemeClr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9E9FCA6-FFFF-43AA-A68D-3CBC171EDAA9}"/>
              </a:ext>
            </a:extLst>
          </p:cNvPr>
          <p:cNvSpPr txBox="1">
            <a:spLocks/>
          </p:cNvSpPr>
          <p:nvPr/>
        </p:nvSpPr>
        <p:spPr>
          <a:xfrm>
            <a:off x="16984564" y="4992472"/>
            <a:ext cx="5633489" cy="222939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40"/>
              </a:lnSpc>
            </a:pP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Lorem ipsum dolor sit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amet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consectetur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adipiscing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elit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. Maecenas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viverra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eros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enim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, et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condimentum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ex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bibendum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nec</a:t>
            </a:r>
            <a:r>
              <a:rPr lang="en-US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rPr>
              <a:t>.</a:t>
            </a:r>
          </a:p>
        </p:txBody>
      </p:sp>
      <p:pic>
        <p:nvPicPr>
          <p:cNvPr id="16" name="Picture Placeholder 10">
            <a:extLst>
              <a:ext uri="{FF2B5EF4-FFF2-40B4-BE49-F238E27FC236}">
                <a16:creationId xmlns:a16="http://schemas.microsoft.com/office/drawing/2014/main" id="{2C6AD885-F929-42AF-87E9-0181439336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1" b="4411"/>
          <a:stretch/>
        </p:blipFill>
        <p:spPr>
          <a:xfrm>
            <a:off x="18133507" y="8575123"/>
            <a:ext cx="3335601" cy="38803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416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9E770E-8582-3F4A-9B51-D1B005C49561}"/>
              </a:ext>
            </a:extLst>
          </p:cNvPr>
          <p:cNvSpPr txBox="1"/>
          <p:nvPr/>
        </p:nvSpPr>
        <p:spPr>
          <a:xfrm>
            <a:off x="9468401" y="1160870"/>
            <a:ext cx="54409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Les étapes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8993623-B624-4EA8-B396-227F5C8F4EA9}"/>
              </a:ext>
            </a:extLst>
          </p:cNvPr>
          <p:cNvGrpSpPr/>
          <p:nvPr/>
        </p:nvGrpSpPr>
        <p:grpSpPr>
          <a:xfrm>
            <a:off x="2288808" y="4738285"/>
            <a:ext cx="19800035" cy="5283080"/>
            <a:chOff x="2531368" y="4738285"/>
            <a:chExt cx="19800035" cy="5283080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6FCF093-1830-4E6C-A5A1-0C1E9A06F816}"/>
                </a:ext>
              </a:extLst>
            </p:cNvPr>
            <p:cNvGrpSpPr/>
            <p:nvPr/>
          </p:nvGrpSpPr>
          <p:grpSpPr>
            <a:xfrm>
              <a:off x="2531368" y="4739265"/>
              <a:ext cx="4358711" cy="5281120"/>
              <a:chOff x="2531368" y="4771327"/>
              <a:chExt cx="4358711" cy="5281120"/>
            </a:xfrm>
          </p:grpSpPr>
          <p:sp>
            <p:nvSpPr>
              <p:cNvPr id="63" name="Oval 62"/>
              <p:cNvSpPr/>
              <p:nvPr/>
            </p:nvSpPr>
            <p:spPr>
              <a:xfrm rot="5400000">
                <a:off x="3667387" y="4771327"/>
                <a:ext cx="2086673" cy="2086673"/>
              </a:xfrm>
              <a:prstGeom prst="ellipse">
                <a:avLst/>
              </a:prstGeom>
              <a:solidFill>
                <a:srgbClr val="2532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987335" y="7891474"/>
                <a:ext cx="3446777" cy="52322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Poppins SemiBold" charset="0"/>
                    <a:ea typeface="Poppins SemiBold" charset="0"/>
                    <a:cs typeface="Poppins SemiBold" charset="0"/>
                  </a:rPr>
                  <a:t>L’ENVIRONNEMENT</a:t>
                </a:r>
              </a:p>
            </p:txBody>
          </p:sp>
          <p:sp>
            <p:nvSpPr>
              <p:cNvPr id="75" name="Subtitle 2"/>
              <p:cNvSpPr txBox="1">
                <a:spLocks/>
              </p:cNvSpPr>
              <p:nvPr/>
            </p:nvSpPr>
            <p:spPr>
              <a:xfrm>
                <a:off x="2531368" y="8848974"/>
                <a:ext cx="4358711" cy="1203473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Mise </a:t>
                </a:r>
                <a:r>
                  <a:rPr lang="en-US" dirty="0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en</a:t>
                </a:r>
                <a:r>
                  <a:rPr lang="en-US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place de </a:t>
                </a:r>
                <a:r>
                  <a:rPr lang="fr-FR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l’infrastructure</a:t>
                </a:r>
                <a:r>
                  <a:rPr lang="en-US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</a:t>
                </a:r>
              </a:p>
            </p:txBody>
          </p:sp>
          <p:pic>
            <p:nvPicPr>
              <p:cNvPr id="3" name="Graphique 2" descr="Badge 1 contour">
                <a:extLst>
                  <a:ext uri="{FF2B5EF4-FFF2-40B4-BE49-F238E27FC236}">
                    <a16:creationId xmlns:a16="http://schemas.microsoft.com/office/drawing/2014/main" id="{6D77815F-86A8-460A-9A7C-DAF608CC5D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79241" y="5116254"/>
                <a:ext cx="1462965" cy="1462965"/>
              </a:xfrm>
              <a:prstGeom prst="rect">
                <a:avLst/>
              </a:prstGeom>
            </p:spPr>
          </p:pic>
        </p:grp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229F1F22-D6CB-4089-9A21-088B64FB7C0D}"/>
                </a:ext>
              </a:extLst>
            </p:cNvPr>
            <p:cNvGrpSpPr/>
            <p:nvPr/>
          </p:nvGrpSpPr>
          <p:grpSpPr>
            <a:xfrm>
              <a:off x="7678476" y="4739265"/>
              <a:ext cx="4358711" cy="5281120"/>
              <a:chOff x="7678476" y="4707203"/>
              <a:chExt cx="4358711" cy="5281120"/>
            </a:xfrm>
          </p:grpSpPr>
          <p:sp>
            <p:nvSpPr>
              <p:cNvPr id="62" name="Oval 61"/>
              <p:cNvSpPr/>
              <p:nvPr/>
            </p:nvSpPr>
            <p:spPr>
              <a:xfrm rot="5400000">
                <a:off x="8814495" y="4707203"/>
                <a:ext cx="2086673" cy="2086673"/>
              </a:xfrm>
              <a:prstGeom prst="ellipse">
                <a:avLst/>
              </a:prstGeom>
              <a:solidFill>
                <a:srgbClr val="2532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027846" y="7827350"/>
                <a:ext cx="3659977" cy="52322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Poppins SemiBold" charset="0"/>
                    <a:ea typeface="Poppins SemiBold" charset="0"/>
                    <a:cs typeface="Poppins SemiBold" charset="0"/>
                  </a:rPr>
                  <a:t>DOCKER-COMPOSE</a:t>
                </a:r>
              </a:p>
            </p:txBody>
          </p:sp>
          <p:sp>
            <p:nvSpPr>
              <p:cNvPr id="74" name="Subtitle 2"/>
              <p:cNvSpPr txBox="1">
                <a:spLocks/>
              </p:cNvSpPr>
              <p:nvPr/>
            </p:nvSpPr>
            <p:spPr>
              <a:xfrm>
                <a:off x="7678476" y="8784850"/>
                <a:ext cx="4358711" cy="1203473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Configuration des </a:t>
                </a:r>
                <a:r>
                  <a:rPr lang="en-US" dirty="0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fichiers</a:t>
                </a:r>
                <a:r>
                  <a:rPr lang="en-US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d’installations</a:t>
                </a:r>
                <a:r>
                  <a:rPr lang="en-US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</a:t>
                </a:r>
              </a:p>
            </p:txBody>
          </p:sp>
          <p:pic>
            <p:nvPicPr>
              <p:cNvPr id="5" name="Graphique 4" descr="Badge contour">
                <a:extLst>
                  <a:ext uri="{FF2B5EF4-FFF2-40B4-BE49-F238E27FC236}">
                    <a16:creationId xmlns:a16="http://schemas.microsoft.com/office/drawing/2014/main" id="{B298A885-1794-45E7-B57B-E2060C0FB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118691" y="5038775"/>
                <a:ext cx="1478280" cy="1478280"/>
              </a:xfrm>
              <a:prstGeom prst="rect">
                <a:avLst/>
              </a:prstGeom>
            </p:spPr>
          </p:pic>
        </p:grp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987D1B0-8C00-4DCA-AAFB-187C8ED69EAD}"/>
                </a:ext>
              </a:extLst>
            </p:cNvPr>
            <p:cNvGrpSpPr/>
            <p:nvPr/>
          </p:nvGrpSpPr>
          <p:grpSpPr>
            <a:xfrm>
              <a:off x="12825584" y="4738285"/>
              <a:ext cx="4358711" cy="5283080"/>
              <a:chOff x="12825584" y="4769367"/>
              <a:chExt cx="4358711" cy="5283080"/>
            </a:xfrm>
          </p:grpSpPr>
          <p:sp>
            <p:nvSpPr>
              <p:cNvPr id="61" name="Oval 60"/>
              <p:cNvSpPr/>
              <p:nvPr/>
            </p:nvSpPr>
            <p:spPr>
              <a:xfrm rot="5400000">
                <a:off x="13961603" y="4769367"/>
                <a:ext cx="2086673" cy="2086673"/>
              </a:xfrm>
              <a:prstGeom prst="ellipse">
                <a:avLst/>
              </a:prstGeom>
              <a:solidFill>
                <a:srgbClr val="2532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3766578" y="7883815"/>
                <a:ext cx="2476721" cy="52322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Poppins SemiBold" charset="0"/>
                    <a:ea typeface="Poppins SemiBold" charset="0"/>
                    <a:cs typeface="Poppins SemiBold" charset="0"/>
                  </a:rPr>
                  <a:t>L’INTERFACE</a:t>
                </a:r>
              </a:p>
            </p:txBody>
          </p:sp>
          <p:sp>
            <p:nvSpPr>
              <p:cNvPr id="73" name="Subtitle 2"/>
              <p:cNvSpPr txBox="1">
                <a:spLocks/>
              </p:cNvSpPr>
              <p:nvPr/>
            </p:nvSpPr>
            <p:spPr>
              <a:xfrm>
                <a:off x="12825584" y="8848974"/>
                <a:ext cx="4358711" cy="1203473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 dirty="0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Affichage</a:t>
                </a:r>
                <a:r>
                  <a:rPr lang="en-US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et </a:t>
                </a:r>
                <a:r>
                  <a:rPr lang="en-US" dirty="0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accès</a:t>
                </a:r>
                <a:r>
                  <a:rPr lang="en-US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à </a:t>
                </a:r>
                <a:r>
                  <a:rPr lang="en-US" dirty="0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l’interface</a:t>
                </a:r>
                <a:r>
                  <a:rPr lang="en-US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Kibana</a:t>
                </a:r>
              </a:p>
            </p:txBody>
          </p:sp>
          <p:pic>
            <p:nvPicPr>
              <p:cNvPr id="7" name="Graphique 6" descr="Badge 3 contour">
                <a:extLst>
                  <a:ext uri="{FF2B5EF4-FFF2-40B4-BE49-F238E27FC236}">
                    <a16:creationId xmlns:a16="http://schemas.microsoft.com/office/drawing/2014/main" id="{6D47AFAD-E2AA-441D-8BF7-D2BC8D1AB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265799" y="5100939"/>
                <a:ext cx="1478280" cy="1478280"/>
              </a:xfrm>
              <a:prstGeom prst="rect">
                <a:avLst/>
              </a:prstGeom>
            </p:spPr>
          </p:pic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944288CA-D225-4BEB-A8A4-4601F755DAAF}"/>
                </a:ext>
              </a:extLst>
            </p:cNvPr>
            <p:cNvGrpSpPr/>
            <p:nvPr/>
          </p:nvGrpSpPr>
          <p:grpSpPr>
            <a:xfrm>
              <a:off x="17972692" y="4745942"/>
              <a:ext cx="4358711" cy="5267765"/>
              <a:chOff x="17972692" y="4784682"/>
              <a:chExt cx="4358711" cy="5267765"/>
            </a:xfrm>
          </p:grpSpPr>
          <p:sp>
            <p:nvSpPr>
              <p:cNvPr id="60" name="Oval 59"/>
              <p:cNvSpPr/>
              <p:nvPr/>
            </p:nvSpPr>
            <p:spPr>
              <a:xfrm rot="5400000">
                <a:off x="19108711" y="4784682"/>
                <a:ext cx="2086673" cy="2086673"/>
              </a:xfrm>
              <a:prstGeom prst="ellipse">
                <a:avLst/>
              </a:prstGeom>
              <a:solidFill>
                <a:srgbClr val="2532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8471142" y="7891474"/>
                <a:ext cx="3361819" cy="52322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Poppins SemiBold" charset="0"/>
                    <a:ea typeface="Poppins SemiBold" charset="0"/>
                    <a:cs typeface="Poppins SemiBold" charset="0"/>
                  </a:rPr>
                  <a:t>LA VISUALISATION</a:t>
                </a:r>
              </a:p>
            </p:txBody>
          </p:sp>
          <p:sp>
            <p:nvSpPr>
              <p:cNvPr id="72" name="Subtitle 2"/>
              <p:cNvSpPr txBox="1">
                <a:spLocks/>
              </p:cNvSpPr>
              <p:nvPr/>
            </p:nvSpPr>
            <p:spPr>
              <a:xfrm>
                <a:off x="17972692" y="8848974"/>
                <a:ext cx="4358711" cy="1203473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40"/>
                  </a:lnSpc>
                </a:pPr>
                <a:r>
                  <a:rPr lang="en-US" dirty="0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Affichage</a:t>
                </a:r>
                <a:r>
                  <a:rPr lang="en-US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des </a:t>
                </a:r>
                <a:r>
                  <a:rPr lang="en-US" dirty="0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données</a:t>
                </a:r>
                <a:r>
                  <a:rPr lang="en-US" dirty="0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 dans </a:t>
                </a:r>
                <a:r>
                  <a:rPr lang="en-US" dirty="0" err="1">
                    <a:solidFill>
                      <a:schemeClr val="tx1"/>
                    </a:solidFill>
                    <a:latin typeface="Poppins Light" charset="0"/>
                    <a:ea typeface="Poppins Light" charset="0"/>
                    <a:cs typeface="Poppins Light" charset="0"/>
                  </a:rPr>
                  <a:t>l’interface</a:t>
                </a:r>
                <a:endParaRPr lang="en-US" dirty="0">
                  <a:solidFill>
                    <a:schemeClr val="tx1"/>
                  </a:solidFill>
                  <a:latin typeface="Poppins Light" charset="0"/>
                  <a:ea typeface="Poppins Light" charset="0"/>
                  <a:cs typeface="Poppins Light" charset="0"/>
                </a:endParaRPr>
              </a:p>
            </p:txBody>
          </p:sp>
          <p:pic>
            <p:nvPicPr>
              <p:cNvPr id="9" name="Graphique 8" descr="Badge 4 contour">
                <a:extLst>
                  <a:ext uri="{FF2B5EF4-FFF2-40B4-BE49-F238E27FC236}">
                    <a16:creationId xmlns:a16="http://schemas.microsoft.com/office/drawing/2014/main" id="{423CFB4C-0AAA-4DFC-BD1F-E08BF290C2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9412907" y="5116254"/>
                <a:ext cx="1478280" cy="147828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5649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1608677" y="8258764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69389" y="6091448"/>
            <a:ext cx="120388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L’ENVIRONNEMENT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51814" y="9041086"/>
            <a:ext cx="10105652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INSTALLATION DE L’INFRASTRUCTURE</a:t>
            </a:r>
          </a:p>
        </p:txBody>
      </p:sp>
      <p:sp>
        <p:nvSpPr>
          <p:cNvPr id="2" name="Oval 1"/>
          <p:cNvSpPr/>
          <p:nvPr/>
        </p:nvSpPr>
        <p:spPr>
          <a:xfrm>
            <a:off x="11245618" y="3346513"/>
            <a:ext cx="1962614" cy="1962614"/>
          </a:xfrm>
          <a:prstGeom prst="ellipse">
            <a:avLst/>
          </a:prstGeom>
          <a:solidFill>
            <a:srgbClr val="25323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8135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431D9207-67A8-435C-8DFD-17EE9A54BA2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1563" y="4492836"/>
            <a:ext cx="4730328" cy="4730328"/>
          </a:xfrm>
          <a:prstGeom prst="rect">
            <a:avLst/>
          </a:prstGeom>
        </p:spPr>
      </p:pic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4791C7B5-A02F-4196-89C2-974612C917D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597" r="77242"/>
          <a:stretch/>
        </p:blipFill>
        <p:spPr>
          <a:xfrm>
            <a:off x="2216513" y="4491670"/>
            <a:ext cx="4730328" cy="4731229"/>
          </a:xfrm>
          <a:prstGeom prst="rect">
            <a:avLst/>
          </a:prstGeom>
        </p:spPr>
      </p:pic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2D5193ED-6E3C-43AD-82EF-B323949E3A6B}"/>
              </a:ext>
            </a:extLst>
          </p:cNvPr>
          <p:cNvPicPr preferRelativeResize="0">
            <a:picLocks noGrp="1"/>
          </p:cNvPicPr>
          <p:nvPr>
            <p:ph type="pic" sz="quarter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86613" y="4492836"/>
            <a:ext cx="4862591" cy="473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878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11608677" y="8258764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58356" y="6091448"/>
            <a:ext cx="118609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4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DOCKER-COMPOSE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47700" y="9041086"/>
            <a:ext cx="8513870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LES FICHIERS D’INSTALLATIONS</a:t>
            </a:r>
          </a:p>
        </p:txBody>
      </p:sp>
      <p:sp>
        <p:nvSpPr>
          <p:cNvPr id="2" name="Oval 1"/>
          <p:cNvSpPr/>
          <p:nvPr/>
        </p:nvSpPr>
        <p:spPr>
          <a:xfrm>
            <a:off x="11245618" y="3346513"/>
            <a:ext cx="1962614" cy="1962614"/>
          </a:xfrm>
          <a:prstGeom prst="ellipse">
            <a:avLst/>
          </a:prstGeom>
          <a:solidFill>
            <a:srgbClr val="25323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68281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1608677" y="2794666"/>
            <a:ext cx="119292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FC64C3-7306-9F47-826B-2519504A5E35}"/>
              </a:ext>
            </a:extLst>
          </p:cNvPr>
          <p:cNvSpPr txBox="1"/>
          <p:nvPr/>
        </p:nvSpPr>
        <p:spPr>
          <a:xfrm>
            <a:off x="6280035" y="841971"/>
            <a:ext cx="11817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Les </a:t>
            </a:r>
            <a:r>
              <a:rPr lang="fr-FR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différents services</a:t>
            </a:r>
            <a:r>
              <a:rPr lang="en-US" sz="7000" b="1" spc="8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 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BC0E8D75-BAFC-45E8-9CBF-11F2A47B25B6}"/>
              </a:ext>
            </a:extLst>
          </p:cNvPr>
          <p:cNvSpPr txBox="1"/>
          <p:nvPr/>
        </p:nvSpPr>
        <p:spPr>
          <a:xfrm>
            <a:off x="10403742" y="3481657"/>
            <a:ext cx="3570166" cy="578882"/>
          </a:xfrm>
          <a:prstGeom prst="roundRect">
            <a:avLst/>
          </a:prstGeom>
          <a:noFill/>
          <a:ln w="38100">
            <a:solidFill>
              <a:srgbClr val="002452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rgbClr val="002452"/>
                </a:solidFill>
                <a:latin typeface="Poppins SemiBold" charset="0"/>
                <a:ea typeface="Poppins SemiBold" charset="0"/>
                <a:cs typeface="Poppins SemiBold" charset="0"/>
              </a:rPr>
              <a:t>Elasticsearch</a:t>
            </a:r>
          </a:p>
        </p:txBody>
      </p:sp>
      <p:sp>
        <p:nvSpPr>
          <p:cNvPr id="21" name="Espace réservé pour une image  7">
            <a:extLst>
              <a:ext uri="{FF2B5EF4-FFF2-40B4-BE49-F238E27FC236}">
                <a16:creationId xmlns:a16="http://schemas.microsoft.com/office/drawing/2014/main" id="{2100BE74-CC20-4CBA-8B3E-B79B9A3F9B88}"/>
              </a:ext>
            </a:extLst>
          </p:cNvPr>
          <p:cNvSpPr txBox="1">
            <a:spLocks/>
          </p:cNvSpPr>
          <p:nvPr/>
        </p:nvSpPr>
        <p:spPr>
          <a:xfrm>
            <a:off x="13706895" y="5287393"/>
            <a:ext cx="12188825" cy="7092176"/>
          </a:xfrm>
          <a:prstGeom prst="rect">
            <a:avLst/>
          </a:prstGeom>
          <a:effectLst/>
        </p:spPr>
      </p:sp>
      <p:pic>
        <p:nvPicPr>
          <p:cNvPr id="36" name="Image 3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996678-C144-4784-B3E3-0690AE128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000" y="3448857"/>
            <a:ext cx="14363650" cy="1097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3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42449</TotalTime>
  <Words>440</Words>
  <Application>Microsoft Office PowerPoint</Application>
  <PresentationFormat>Personnalisé</PresentationFormat>
  <Paragraphs>86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6" baseType="lpstr">
      <vt:lpstr>Arial</vt:lpstr>
      <vt:lpstr>Calibri Light</vt:lpstr>
      <vt:lpstr>Consolas</vt:lpstr>
      <vt:lpstr>Lato</vt:lpstr>
      <vt:lpstr>Lato Black</vt:lpstr>
      <vt:lpstr>Lato Light</vt:lpstr>
      <vt:lpstr>Open Sans</vt:lpstr>
      <vt:lpstr>Poppins Light</vt:lpstr>
      <vt:lpstr>Poppins SemiBold</vt:lpstr>
      <vt:lpstr>Default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Powerpointify</dc:title>
  <dc:subject/>
  <dc:creator/>
  <cp:keywords/>
  <dc:description/>
  <cp:lastModifiedBy>François BONNIN</cp:lastModifiedBy>
  <cp:revision>6152</cp:revision>
  <cp:lastPrinted>2018-10-04T13:38:44Z</cp:lastPrinted>
  <dcterms:created xsi:type="dcterms:W3CDTF">2014-11-12T21:47:38Z</dcterms:created>
  <dcterms:modified xsi:type="dcterms:W3CDTF">2022-01-01T17:37:08Z</dcterms:modified>
  <cp:category/>
</cp:coreProperties>
</file>