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5B517C2-C5E9-44B7-B9E7-5474E4340A7E}">
  <a:tblStyle styleId="{85B517C2-C5E9-44B7-B9E7-5474E4340A7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87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Mars Rover 3</a:t>
            </a:r>
          </a:p>
        </p:txBody>
      </p:sp>
      <p:graphicFrame>
        <p:nvGraphicFramePr>
          <p:cNvPr id="60" name="Shape 6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{85B517C2-C5E9-44B7-B9E7-5474E4340A7E}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6731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Emil Engström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731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Projektledare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Martin Bäckström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Styrsystem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Marcus Johansson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Styrsystem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Björn Svensson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Menysystem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Johan Skog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Menysystem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Abdul Khadir Hussein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Menysystem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Hans Winzell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731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sv" sz="1800"/>
                        <a:t>Styrsystem, hårdvara</a:t>
                      </a:r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  <p:cxnSp>
        <p:nvCxnSpPr>
          <p:cNvPr id="61" name="Shape 61"/>
          <p:cNvCxnSpPr/>
          <p:nvPr/>
        </p:nvCxnSpPr>
        <p:spPr>
          <a:xfrm>
            <a:off x="1418125" y="1643225"/>
            <a:ext cx="5998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Ingående delar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sv">
                <a:solidFill>
                  <a:srgbClr val="000000"/>
                </a:solidFill>
              </a:rPr>
              <a:t>Robotplattform ink hjul och motorer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solidFill>
                  <a:srgbClr val="000000"/>
                </a:solidFill>
              </a:rPr>
              <a:t>IR-sensormodul</a:t>
            </a:r>
            <a:br>
              <a:rPr lang="sv">
                <a:solidFill>
                  <a:srgbClr val="000000"/>
                </a:solidFill>
              </a:rPr>
            </a:br>
            <a:r>
              <a:rPr lang="sv">
                <a:solidFill>
                  <a:srgbClr val="000000"/>
                </a:solidFill>
              </a:rPr>
              <a:t>2st Atmega328P</a:t>
            </a:r>
            <a:br>
              <a:rPr lang="sv">
                <a:solidFill>
                  <a:srgbClr val="000000"/>
                </a:solidFill>
              </a:rPr>
            </a:br>
            <a:r>
              <a:rPr lang="sv">
                <a:solidFill>
                  <a:srgbClr val="000000"/>
                </a:solidFill>
              </a:rPr>
              <a:t>Ultrasonic Sensor HC-SR04 </a:t>
            </a:r>
            <a:br>
              <a:rPr lang="sv">
                <a:solidFill>
                  <a:srgbClr val="000000"/>
                </a:solidFill>
              </a:rPr>
            </a:br>
            <a:r>
              <a:rPr lang="sv">
                <a:solidFill>
                  <a:srgbClr val="000000"/>
                </a:solidFill>
              </a:rPr>
              <a:t>H-brygga</a:t>
            </a:r>
            <a:br>
              <a:rPr lang="sv">
                <a:solidFill>
                  <a:srgbClr val="000000"/>
                </a:solidFill>
              </a:rPr>
            </a:br>
            <a:r>
              <a:rPr lang="sv">
                <a:solidFill>
                  <a:srgbClr val="000000"/>
                </a:solidFill>
              </a:rPr>
              <a:t>Buzzer</a:t>
            </a:r>
            <a:br>
              <a:rPr lang="sv">
                <a:solidFill>
                  <a:srgbClr val="000000"/>
                </a:solidFill>
              </a:rPr>
            </a:br>
            <a:r>
              <a:rPr lang="sv">
                <a:solidFill>
                  <a:srgbClr val="000000"/>
                </a:solidFill>
              </a:rPr>
              <a:t>Knappar</a:t>
            </a:r>
            <a:br>
              <a:rPr lang="sv">
                <a:solidFill>
                  <a:srgbClr val="000000"/>
                </a:solidFill>
              </a:rPr>
            </a:br>
            <a:r>
              <a:rPr lang="sv">
                <a:solidFill>
                  <a:srgbClr val="000000"/>
                </a:solidFill>
              </a:rPr>
              <a:t>Display</a:t>
            </a:r>
            <a:br>
              <a:rPr lang="sv">
                <a:solidFill>
                  <a:srgbClr val="000000"/>
                </a:solidFill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Problem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I</a:t>
            </a:r>
            <a:r>
              <a:rPr baseline="30000" lang="sv"/>
              <a:t>2</a:t>
            </a:r>
            <a:r>
              <a:rPr lang="sv"/>
              <a:t>C - TWI</a:t>
            </a:r>
            <a:br>
              <a:rPr lang="sv"/>
            </a:br>
            <a:r>
              <a:rPr lang="sv"/>
              <a:t>Stödhjul</a:t>
            </a:r>
            <a:br>
              <a:rPr lang="sv"/>
            </a:br>
            <a:r>
              <a:rPr lang="sv"/>
              <a:t>PID-regleringen</a:t>
            </a:r>
            <a:br>
              <a:rPr lang="sv"/>
            </a:br>
            <a:r>
              <a:rPr lang="sv"/>
              <a:t>PWM och in- och utgångarna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Slutsats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solidFill>
                  <a:srgbClr val="000000"/>
                </a:solidFill>
              </a:rPr>
              <a:t>Roligt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solidFill>
                  <a:srgbClr val="000000"/>
                </a:solidFill>
              </a:rPr>
              <a:t>Lärorikt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