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e017f0b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e017f0b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3e017f0b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3e017f0b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e017f0b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e017f0b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2204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Tucaninho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900" y="2431600"/>
            <a:ext cx="2551400" cy="18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Usuários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Pode fazer pedidos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Cada pedido abrirá um leilão de duração máxima de 24h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Ao fim de cada leilão, o cliente irá comunicar com o agente vencedor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Pode participar de leilões e fazer ofertas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 acesso a lista de pedidos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Estabelece comunicação com cliente ao fim de leilão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Terá páginas: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Inicial com login e opção de cadastro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Cadastros de cliente e agente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Pedidos do cliente logado contendo os pedidos feitos e ofertas recebidas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Formulário de novo pedido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Disponível somente aos agentes, contendo uma lista de pedidos disponíveis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Referente ao pedido do leilão contendo todos os detalhes para realização de oferta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1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Haverá cadastro de cliente e agente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cliente poderá realizar um pedido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agente poderá fazer uma oferta no pedido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Ainda não haverá leilão ou comunicação direta pela plataforma entre agente e cliente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