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e017f0b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e017f0b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c45891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c45891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20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Tucaninho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00" y="2431600"/>
            <a:ext cx="2551400" cy="1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Correções e melhorias no MVP 1: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Adicionar máscara nos campos de preço (R$);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Diferenciação dos tipos de viagens;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Permitir a inserção de várias datas;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Permitir a inserção de imagens além de links;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Validação de URL deve aceitar links iniciados em www;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Realizar mais validações de dados na entrada;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Realização de leilões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Simulação da efetivação da compra e transação monetária entre agente e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Comunicação dentro da plataforma entre cliente e agente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Avaliação de clientes e agentes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facebook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