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"/>
  </p:notesMasterIdLst>
  <p:sldIdLst>
    <p:sldId id="315" r:id="rId2"/>
    <p:sldId id="296" r:id="rId3"/>
    <p:sldId id="316" r:id="rId4"/>
    <p:sldId id="31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9D40-FD4C-4F5F-890F-7C532EAE6A43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93A1F-7E67-45D4-9E50-92CB4B4346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03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68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1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21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895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4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990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335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4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3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822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05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316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399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1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60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82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70A1-22B2-4209-ABC4-1A78741DDBA8}" type="datetimeFigureOut">
              <a:rPr lang="hu-HU" smtClean="0"/>
              <a:t>2024. 06. 03.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A8E3C3-73C4-4E69-9C18-CBE452D19B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460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81DB9E9-9FDB-46CE-8F85-66B1AF7FE09D}"/>
              </a:ext>
            </a:extLst>
          </p:cNvPr>
          <p:cNvSpPr txBox="1"/>
          <p:nvPr/>
        </p:nvSpPr>
        <p:spPr>
          <a:xfrm>
            <a:off x="1442806" y="1966349"/>
            <a:ext cx="869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b="1" dirty="0"/>
              <a:t>EHS oktatás külső munkavállalók számára</a:t>
            </a:r>
          </a:p>
        </p:txBody>
      </p:sp>
    </p:spTree>
    <p:extLst>
      <p:ext uri="{BB962C8B-B14F-4D97-AF65-F5344CB8AC3E}">
        <p14:creationId xmlns:p14="http://schemas.microsoft.com/office/powerpoint/2010/main" val="198438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A54A764-C9AD-4729-B3D3-7748E3DC3233}"/>
              </a:ext>
            </a:extLst>
          </p:cNvPr>
          <p:cNvSpPr txBox="1"/>
          <p:nvPr/>
        </p:nvSpPr>
        <p:spPr>
          <a:xfrm>
            <a:off x="1570182" y="3177310"/>
            <a:ext cx="79617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Calibri" panose="020F0502020204030204" pitchFamily="34" charset="0"/>
                <a:cs typeface="Calibri" panose="020F0502020204030204" pitchFamily="34" charset="0"/>
              </a:rPr>
              <a:t>A tájékoztató teszttel zárul.</a:t>
            </a:r>
          </a:p>
          <a:p>
            <a:r>
              <a:rPr lang="hu-HU" sz="4000" dirty="0">
                <a:latin typeface="Calibri" panose="020F0502020204030204" pitchFamily="34" charset="0"/>
                <a:cs typeface="Calibri" panose="020F0502020204030204" pitchFamily="34" charset="0"/>
              </a:rPr>
              <a:t>Kérjük figyelmesen olvassa végig az oldalakat!</a:t>
            </a:r>
          </a:p>
          <a:p>
            <a:endParaRPr lang="hu-H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KÃ©ptalÃ¡lat a kÃ¶vetkezÅre: âfigyelemâ">
            <a:extLst>
              <a:ext uri="{FF2B5EF4-FFF2-40B4-BE49-F238E27FC236}">
                <a16:creationId xmlns:a16="http://schemas.microsoft.com/office/drawing/2014/main" id="{4C9271A7-BAC8-4BAB-9B2C-42BCFE05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48" y="615820"/>
            <a:ext cx="3622199" cy="22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1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A17CB4D5-E461-4BFE-960D-60256784945E}"/>
              </a:ext>
            </a:extLst>
          </p:cNvPr>
          <p:cNvSpPr txBox="1"/>
          <p:nvPr/>
        </p:nvSpPr>
        <p:spPr>
          <a:xfrm>
            <a:off x="243191" y="323453"/>
            <a:ext cx="11517549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Általános információk:</a:t>
            </a:r>
          </a:p>
          <a:p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 Nem dohányzó telephely vagyunk,</a:t>
            </a:r>
          </a:p>
          <a:p>
            <a:r>
              <a:rPr lang="hu-HU" dirty="0"/>
              <a:t>     így TILOS a dohányzás a telephely</a:t>
            </a:r>
          </a:p>
          <a:p>
            <a:r>
              <a:rPr lang="hu-HU" dirty="0"/>
              <a:t>     teljes területén és a bejárattól</a:t>
            </a:r>
          </a:p>
          <a:p>
            <a:r>
              <a:rPr lang="hu-HU" dirty="0"/>
              <a:t>     számított 5 méteres távolságon belül!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Életmentő pont található a portákon!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üzem területére ételt, italt bevinni TILOS!    </a:t>
            </a:r>
          </a:p>
          <a:p>
            <a:r>
              <a:rPr lang="hu-HU" dirty="0"/>
              <a:t>    Szeszesital fogyasztása tilos!    </a:t>
            </a:r>
          </a:p>
          <a:p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Fényképezni TILOS!       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7212BB8-8309-42EE-882A-D784A30A6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995" y="1140509"/>
            <a:ext cx="1057765" cy="109109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D14F035-2E6C-4F3D-9B56-6F314068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95" y="2356053"/>
            <a:ext cx="1057765" cy="1099384"/>
          </a:xfrm>
          <a:prstGeom prst="rect">
            <a:avLst/>
          </a:prstGeom>
        </p:spPr>
      </p:pic>
      <p:pic>
        <p:nvPicPr>
          <p:cNvPr id="52228" name="Picture 4" descr="Képtalálat a következőre: „ételt italt fogyasztani tilos”">
            <a:extLst>
              <a:ext uri="{FF2B5EF4-FFF2-40B4-BE49-F238E27FC236}">
                <a16:creationId xmlns:a16="http://schemas.microsoft.com/office/drawing/2014/main" id="{BFF2362C-9F94-4F15-B827-0B474139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995" y="3579262"/>
            <a:ext cx="1057765" cy="105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2" name="Picture 8" descr="Képtalálat a következőre: „fényképezni”">
            <a:extLst>
              <a:ext uri="{FF2B5EF4-FFF2-40B4-BE49-F238E27FC236}">
                <a16:creationId xmlns:a16="http://schemas.microsoft.com/office/drawing/2014/main" id="{4E0CDB6E-61AB-400D-B7DB-EDAFD474C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995" y="4837778"/>
            <a:ext cx="1057765" cy="105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6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A17CB4D5-E461-4BFE-960D-60256784945E}"/>
              </a:ext>
            </a:extLst>
          </p:cNvPr>
          <p:cNvSpPr txBox="1"/>
          <p:nvPr/>
        </p:nvSpPr>
        <p:spPr>
          <a:xfrm>
            <a:off x="243191" y="323453"/>
            <a:ext cx="11517549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Munkavégzési engedély</a:t>
            </a:r>
          </a:p>
          <a:p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területen munkát végezni kizárólag munkavégzési engedély birtokában lehet.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Munkavégzési engedélyt a munkát megrendelő személynek kell igényelni a vállalkozó részére a munkát megelőző munkanapon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 munkavégzési engedélyt az EHS szervezet adja ki, miután meggyőződött arról, hogy az adott vállalkozó minden szükséges dokumentuma megfelelő.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Az EHS szervezet az elhagyott, otthonhagyott, megrongálódott munkavégzési engedélyekért nem vállal felelősséget, ebben az esetben a vállalkozónak egy munkanappal a munkavégzés előtt jeleznie kell a munkát megrendelő személynek, hogy igényeljen új munkavégzési engedélyt.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 munkavégzés napján az EHS szervezet nem állít ki munkavégzési engedélyt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dirty="0"/>
          </a:p>
          <a:p>
            <a:r>
              <a:rPr lang="hu-HU" dirty="0"/>
              <a:t>A munkavégzési engedély megléte a munkavégzés során bármikor ellenőrizhető.</a:t>
            </a:r>
          </a:p>
          <a:p>
            <a:endParaRPr lang="hu-HU" dirty="0"/>
          </a:p>
          <a:p>
            <a:r>
              <a:rPr lang="hu-HU" u="sng" dirty="0"/>
              <a:t>A munkavégzési engedély nélküli munkavégzés szerződésszegésnek minősül!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9805830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1238</TotalTime>
  <Words>185</Words>
  <Application>Microsoft Office PowerPoint</Application>
  <PresentationFormat>Szélesvásznú</PresentationFormat>
  <Paragraphs>46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Wingdings 3</vt:lpstr>
      <vt:lpstr>Dimenzió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qpmuszaki1</dc:creator>
  <cp:lastModifiedBy>Oláh Mózes</cp:lastModifiedBy>
  <cp:revision>43</cp:revision>
  <dcterms:created xsi:type="dcterms:W3CDTF">2017-01-04T13:48:06Z</dcterms:created>
  <dcterms:modified xsi:type="dcterms:W3CDTF">2024-06-03T19:15:56Z</dcterms:modified>
</cp:coreProperties>
</file>