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9"/>
  </p:normalViewPr>
  <p:slideViewPr>
    <p:cSldViewPr snapToGrid="0" snapToObjects="1">
      <p:cViewPr>
        <p:scale>
          <a:sx n="100" d="100"/>
          <a:sy n="100" d="100"/>
        </p:scale>
        <p:origin x="128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0B1C2-39C7-B641-8A61-67DC3872B6A0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9EB1C-5E3C-1C4E-8EDB-99FD9D68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3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3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C080-B144-1F45-8AE4-77E806963AF4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1BD-FA75-5B46-AF8A-15631BF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3644900"/>
            <a:ext cx="1270000" cy="127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1397001"/>
            <a:ext cx="1270000" cy="1270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133600" y="863600"/>
            <a:ext cx="0" cy="417830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5041900"/>
            <a:ext cx="5422900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06599" y="4914900"/>
            <a:ext cx="254000" cy="25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814688" y="2391717"/>
            <a:ext cx="204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Capability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1708" y="5041900"/>
            <a:ext cx="228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Reachability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1701" y="2324101"/>
            <a:ext cx="787399" cy="1663700"/>
          </a:xfrm>
          <a:prstGeom prst="rect">
            <a:avLst/>
          </a:prstGeom>
          <a:solidFill>
            <a:srgbClr val="E05B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3644900"/>
            <a:ext cx="1270000" cy="127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1397001"/>
            <a:ext cx="1270000" cy="127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09" y="1397001"/>
            <a:ext cx="1270000" cy="1270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133600" y="863600"/>
            <a:ext cx="0" cy="417830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5041900"/>
            <a:ext cx="5422900" cy="0"/>
          </a:xfrm>
          <a:prstGeom prst="straightConnector1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06599" y="4914900"/>
            <a:ext cx="254000" cy="25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57561" y="2534591"/>
            <a:ext cx="175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Capability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1708" y="5041900"/>
            <a:ext cx="283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Reachability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2018-02-23T11:46:45Z</dcterms:created>
  <dcterms:modified xsi:type="dcterms:W3CDTF">2018-02-23T12:27:41Z</dcterms:modified>
</cp:coreProperties>
</file>