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8" r:id="rId2"/>
    <p:sldId id="257" r:id="rId3"/>
    <p:sldId id="260" r:id="rId4"/>
    <p:sldId id="267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05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1"/>
    <p:restoredTop sz="94694"/>
  </p:normalViewPr>
  <p:slideViewPr>
    <p:cSldViewPr snapToGrid="0" snapToObjects="1">
      <p:cViewPr>
        <p:scale>
          <a:sx n="100" d="100"/>
          <a:sy n="100" d="100"/>
        </p:scale>
        <p:origin x="-112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B1C2-39C7-B641-8A61-67DC3872B6A0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9EB1C-5E3C-1C4E-8EDB-99FD9D6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EB1C-5E3C-1C4E-8EDB-99FD9D6805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C080-B144-1F45-8AE4-77E806963AF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3644900"/>
            <a:ext cx="1270000" cy="127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9" y="1397001"/>
            <a:ext cx="1270000" cy="1270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133600" y="863600"/>
            <a:ext cx="0" cy="417830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3600" y="5041900"/>
            <a:ext cx="5422900" cy="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06599" y="4914900"/>
            <a:ext cx="254000" cy="25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814688" y="2391717"/>
            <a:ext cx="204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Capability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1708" y="5041900"/>
            <a:ext cx="228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Reachability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1701" y="2324101"/>
            <a:ext cx="787399" cy="1663700"/>
          </a:xfrm>
          <a:prstGeom prst="rect">
            <a:avLst/>
          </a:prstGeom>
          <a:solidFill>
            <a:srgbClr val="E05B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3644900"/>
            <a:ext cx="1270000" cy="127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1397001"/>
            <a:ext cx="1270000" cy="127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9" y="1397001"/>
            <a:ext cx="1270000" cy="1270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133600" y="863600"/>
            <a:ext cx="0" cy="417830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3600" y="5041900"/>
            <a:ext cx="5422900" cy="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06599" y="4914900"/>
            <a:ext cx="254000" cy="25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957561" y="2534591"/>
            <a:ext cx="175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Capability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1708" y="5041900"/>
            <a:ext cx="283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Reachability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1" y="17594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7002" y="2839463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1759463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73923" y="5454651"/>
            <a:ext cx="1130298" cy="369332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B9BD5">
                    <a:alpha val="0"/>
                  </a:srgbClr>
                </a:solidFill>
              </a:rPr>
              <a:t>Cache</a:t>
            </a:r>
            <a:endParaRPr lang="en-US" dirty="0">
              <a:solidFill>
                <a:srgbClr val="5B9BD5">
                  <a:alpha val="0"/>
                </a:srgb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2834126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746500" y="2298700"/>
            <a:ext cx="4669086" cy="76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8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2" y="432435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1" y="175946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1" y="17594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7002" y="2839463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0558" y="2839463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1759463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73923" y="545465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2834126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46500" y="2299463"/>
            <a:ext cx="1294058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7586" y="2299463"/>
            <a:ext cx="1778000" cy="1346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39072" y="3340100"/>
            <a:ext cx="0" cy="80010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3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2" y="432435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1" y="175946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1" y="17594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7002" y="2839463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0558" y="2839463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1759463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73923" y="545465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2834126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46500" y="2299463"/>
            <a:ext cx="1294058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7586" y="2299463"/>
            <a:ext cx="1778000" cy="1346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39072" y="3340100"/>
            <a:ext cx="0" cy="80010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366000" y="1168400"/>
            <a:ext cx="0" cy="4800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2" y="432435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1" y="175946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1" y="17594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3044" y="2860514"/>
            <a:ext cx="14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7463" y="2860514"/>
            <a:ext cx="19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1759463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73923" y="545465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2834126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46500" y="2299463"/>
            <a:ext cx="1294058" cy="0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7586" y="2299463"/>
            <a:ext cx="1778000" cy="13463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39072" y="3340100"/>
            <a:ext cx="0" cy="80010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366000" y="1168400"/>
            <a:ext cx="0" cy="4800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10054" y="373230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9884" y="1943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3580" y="3547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6202" y="194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Curved Connector 5"/>
          <p:cNvCxnSpPr>
            <a:stCxn id="15" idx="0"/>
            <a:endCxn id="11" idx="0"/>
          </p:cNvCxnSpPr>
          <p:nvPr/>
        </p:nvCxnSpPr>
        <p:spPr>
          <a:xfrm rot="16200000" flipV="1">
            <a:off x="6128126" y="-1326512"/>
            <a:ext cx="12700" cy="6171949"/>
          </a:xfrm>
          <a:prstGeom prst="curvedConnector3">
            <a:avLst>
              <a:gd name="adj1" fmla="val 399998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57901" y="895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986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2" y="432435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1" y="175946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1" y="17594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0005" y="2854140"/>
            <a:ext cx="133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6078" y="2877514"/>
            <a:ext cx="19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1759463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73923" y="545465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2834126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46500" y="2299463"/>
            <a:ext cx="129405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7586" y="2299463"/>
            <a:ext cx="1778000" cy="13463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39072" y="3340100"/>
            <a:ext cx="0" cy="80010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366000" y="1168400"/>
            <a:ext cx="0" cy="4800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2430" y="196192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9884" y="1943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3580" y="3547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Curved Connector 5"/>
          <p:cNvCxnSpPr>
            <a:endCxn id="12" idx="2"/>
          </p:cNvCxnSpPr>
          <p:nvPr/>
        </p:nvCxnSpPr>
        <p:spPr>
          <a:xfrm rot="10800000">
            <a:off x="3017446" y="3223473"/>
            <a:ext cx="1795860" cy="1693413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5614" y="433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27582" y="1951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0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94" y="395200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43" y="138711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09" y="26738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14220" y="3780812"/>
            <a:ext cx="145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8980" y="2467113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2679200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32345" y="508230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3753863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5400000" flipH="1" flipV="1">
            <a:off x="3474867" y="820457"/>
            <a:ext cx="666500" cy="26268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2"/>
          </p:cNvCxnSpPr>
          <p:nvPr/>
        </p:nvCxnSpPr>
        <p:spPr>
          <a:xfrm rot="16200000" flipH="1">
            <a:off x="3713544" y="3080399"/>
            <a:ext cx="449056" cy="2588546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6596008" y="1800613"/>
            <a:ext cx="2618092" cy="781930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403054" y="3213298"/>
            <a:ext cx="5105400" cy="11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4347618" y="2514826"/>
            <a:ext cx="473389" cy="2299364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V="1">
            <a:off x="5949894" y="3213294"/>
            <a:ext cx="1502846" cy="738707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83787" y="1615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1403" y="4447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08036" y="3518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29142" y="1557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3877" y="284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2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2" y="4324352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21" y="1759463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1" y="1759463"/>
            <a:ext cx="1080000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0322" y="2839461"/>
            <a:ext cx="12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0558" y="2839463"/>
            <a:ext cx="169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 Worker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1759463"/>
            <a:ext cx="1080000" cy="10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73923" y="5454651"/>
            <a:ext cx="11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5586" y="2834126"/>
            <a:ext cx="15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46500" y="2299463"/>
            <a:ext cx="129405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7586" y="2299463"/>
            <a:ext cx="1778000" cy="13463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39072" y="3340100"/>
            <a:ext cx="0" cy="80010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366000" y="1168400"/>
            <a:ext cx="0" cy="4800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9884" y="1943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3580" y="3547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6202" y="1944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Curved Connector 5"/>
          <p:cNvCxnSpPr>
            <a:endCxn id="12" idx="2"/>
          </p:cNvCxnSpPr>
          <p:nvPr/>
        </p:nvCxnSpPr>
        <p:spPr>
          <a:xfrm rot="10800000">
            <a:off x="3045072" y="3208794"/>
            <a:ext cx="2019053" cy="1655309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5614" y="4331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Curved Connector 21"/>
          <p:cNvCxnSpPr>
            <a:stCxn id="18" idx="2"/>
          </p:cNvCxnSpPr>
          <p:nvPr/>
        </p:nvCxnSpPr>
        <p:spPr>
          <a:xfrm rot="5400000">
            <a:off x="7058758" y="2708760"/>
            <a:ext cx="1660645" cy="2650041"/>
          </a:xfrm>
          <a:prstGeom prst="curvedConnector2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27780" y="4324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</TotalTime>
  <Words>71</Words>
  <Application>Microsoft Macintosh PowerPoint</Application>
  <PresentationFormat>Widescreen</PresentationFormat>
  <Paragraphs>58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2018-02-23T11:46:45Z</dcterms:created>
  <dcterms:modified xsi:type="dcterms:W3CDTF">2018-03-08T10:53:51Z</dcterms:modified>
</cp:coreProperties>
</file>