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10"/>
  </p:notesMasterIdLst>
  <p:sldIdLst>
    <p:sldId id="258" r:id="rId2"/>
    <p:sldId id="257" r:id="rId3"/>
    <p:sldId id="260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5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30"/>
    <p:restoredTop sz="94627"/>
  </p:normalViewPr>
  <p:slideViewPr>
    <p:cSldViewPr snapToGrid="0" snapToObjects="1">
      <p:cViewPr>
        <p:scale>
          <a:sx n="100" d="100"/>
          <a:sy n="100" d="100"/>
        </p:scale>
        <p:origin x="600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0B1C2-39C7-B641-8A61-67DC3872B6A0}" type="datetimeFigureOut">
              <a:rPr lang="en-US" smtClean="0"/>
              <a:t>2/27/18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9EB1C-5E3C-1C4E-8EDB-99FD9D680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30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9EB1C-5E3C-1C4E-8EDB-99FD9D6805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3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9EB1C-5E3C-1C4E-8EDB-99FD9D6805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64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9EB1C-5E3C-1C4E-8EDB-99FD9D6805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51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9EB1C-5E3C-1C4E-8EDB-99FD9D6805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40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9EB1C-5E3C-1C4E-8EDB-99FD9D6805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6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9EB1C-5E3C-1C4E-8EDB-99FD9D6805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96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C080-B144-1F45-8AE4-77E806963AF4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41BD-FA75-5B46-AF8A-15631BFE6F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C080-B144-1F45-8AE4-77E806963AF4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41BD-FA75-5B46-AF8A-15631BFE6F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C080-B144-1F45-8AE4-77E806963AF4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41BD-FA75-5B46-AF8A-15631BFE6F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C080-B144-1F45-8AE4-77E806963AF4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41BD-FA75-5B46-AF8A-15631BFE6F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C080-B144-1F45-8AE4-77E806963AF4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41BD-FA75-5B46-AF8A-15631BFE6F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C080-B144-1F45-8AE4-77E806963AF4}" type="datetimeFigureOut">
              <a:rPr lang="en-US" smtClean="0"/>
              <a:t>2/27/18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41BD-FA75-5B46-AF8A-15631BFE6F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C080-B144-1F45-8AE4-77E806963AF4}" type="datetimeFigureOut">
              <a:rPr lang="en-US" smtClean="0"/>
              <a:t>2/27/18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41BD-FA75-5B46-AF8A-15631BFE6F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C080-B144-1F45-8AE4-77E806963AF4}" type="datetimeFigureOut">
              <a:rPr lang="en-US" smtClean="0"/>
              <a:t>2/27/18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41BD-FA75-5B46-AF8A-15631BFE6F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C080-B144-1F45-8AE4-77E806963AF4}" type="datetimeFigureOut">
              <a:rPr lang="en-US" smtClean="0"/>
              <a:t>2/27/18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41BD-FA75-5B46-AF8A-15631BFE6F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C080-B144-1F45-8AE4-77E806963AF4}" type="datetimeFigureOut">
              <a:rPr lang="en-US" smtClean="0"/>
              <a:t>2/27/18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41BD-FA75-5B46-AF8A-15631BFE6F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C080-B144-1F45-8AE4-77E806963AF4}" type="datetimeFigureOut">
              <a:rPr lang="en-US" smtClean="0"/>
              <a:t>2/27/18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41BD-FA75-5B46-AF8A-15631BFE6F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EC080-B144-1F45-8AE4-77E806963AF4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341BD-FA75-5B46-AF8A-15631BFE6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21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401" y="3644900"/>
            <a:ext cx="1270000" cy="1270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709" y="1397001"/>
            <a:ext cx="1270000" cy="127000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2133600" y="863600"/>
            <a:ext cx="0" cy="4178300"/>
          </a:xfrm>
          <a:prstGeom prst="straightConnector1">
            <a:avLst/>
          </a:prstGeom>
          <a:ln w="476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133600" y="5041900"/>
            <a:ext cx="5422900" cy="0"/>
          </a:xfrm>
          <a:prstGeom prst="straightConnector1">
            <a:avLst/>
          </a:prstGeom>
          <a:ln w="476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006599" y="4914900"/>
            <a:ext cx="254000" cy="254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814688" y="2391717"/>
            <a:ext cx="204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Capability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31708" y="5041900"/>
            <a:ext cx="2289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Reachability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41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81701" y="2324101"/>
            <a:ext cx="787399" cy="1663700"/>
          </a:xfrm>
          <a:prstGeom prst="rect">
            <a:avLst/>
          </a:prstGeom>
          <a:solidFill>
            <a:srgbClr val="E05B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401" y="3644900"/>
            <a:ext cx="1270000" cy="1270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401" y="1397001"/>
            <a:ext cx="1270000" cy="1270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709" y="1397001"/>
            <a:ext cx="1270000" cy="127000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2133600" y="863600"/>
            <a:ext cx="0" cy="4178300"/>
          </a:xfrm>
          <a:prstGeom prst="straightConnector1">
            <a:avLst/>
          </a:prstGeom>
          <a:ln w="476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133600" y="5041900"/>
            <a:ext cx="5422900" cy="0"/>
          </a:xfrm>
          <a:prstGeom prst="straightConnector1">
            <a:avLst/>
          </a:prstGeom>
          <a:ln w="476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006599" y="4914900"/>
            <a:ext cx="254000" cy="254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957561" y="2534591"/>
            <a:ext cx="175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Capability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31708" y="5041900"/>
            <a:ext cx="2835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Reachability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53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072" y="4324352"/>
            <a:ext cx="1080000" cy="108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221" y="1759463"/>
            <a:ext cx="1080000" cy="108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151" y="1759463"/>
            <a:ext cx="1080000" cy="1080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477002" y="2839463"/>
            <a:ext cx="113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Web Page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40558" y="2839463"/>
            <a:ext cx="159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Service Worker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100" y="1759463"/>
            <a:ext cx="1080000" cy="1080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73923" y="5454651"/>
            <a:ext cx="113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Cache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15586" y="2834126"/>
            <a:ext cx="159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Network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746500" y="2299463"/>
            <a:ext cx="1294058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637586" y="2299463"/>
            <a:ext cx="1778000" cy="13463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839072" y="3340100"/>
            <a:ext cx="0" cy="80010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685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072" y="4324352"/>
            <a:ext cx="1080000" cy="108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221" y="1759463"/>
            <a:ext cx="1080000" cy="108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151" y="1759463"/>
            <a:ext cx="1080000" cy="1080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477002" y="2839463"/>
            <a:ext cx="113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Web Page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40558" y="2839463"/>
            <a:ext cx="159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Service Worker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100" y="1759463"/>
            <a:ext cx="1080000" cy="1080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73923" y="5454651"/>
            <a:ext cx="113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Cache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15586" y="2834126"/>
            <a:ext cx="159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Network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746500" y="2299463"/>
            <a:ext cx="1294058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637586" y="2299463"/>
            <a:ext cx="1778000" cy="13463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839072" y="3340100"/>
            <a:ext cx="0" cy="80010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7366000" y="1168400"/>
            <a:ext cx="0" cy="48006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05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072" y="4324352"/>
            <a:ext cx="1080000" cy="108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221" y="1759463"/>
            <a:ext cx="1080000" cy="108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151" y="1759463"/>
            <a:ext cx="1080000" cy="1080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23044" y="2860514"/>
            <a:ext cx="142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Web Page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87463" y="2860514"/>
            <a:ext cx="190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Service Worker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100" y="1759463"/>
            <a:ext cx="1080000" cy="1080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73923" y="5454651"/>
            <a:ext cx="113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Cache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15586" y="2834126"/>
            <a:ext cx="159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Network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746500" y="2299463"/>
            <a:ext cx="1294058" cy="0"/>
          </a:xfrm>
          <a:prstGeom prst="straightConnector1">
            <a:avLst/>
          </a:prstGeom>
          <a:ln w="38100">
            <a:solidFill>
              <a:schemeClr val="bg1"/>
            </a:solidFill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637586" y="2299463"/>
            <a:ext cx="1778000" cy="13463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839072" y="3340100"/>
            <a:ext cx="0" cy="80010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7366000" y="1168400"/>
            <a:ext cx="0" cy="48006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610054" y="3732303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X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79884" y="19435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73580" y="35476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96202" y="1944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Curved Connector 5"/>
          <p:cNvCxnSpPr>
            <a:stCxn id="15" idx="0"/>
            <a:endCxn id="11" idx="0"/>
          </p:cNvCxnSpPr>
          <p:nvPr/>
        </p:nvCxnSpPr>
        <p:spPr>
          <a:xfrm rot="16200000" flipV="1">
            <a:off x="6128126" y="-1326512"/>
            <a:ext cx="12700" cy="6171949"/>
          </a:xfrm>
          <a:prstGeom prst="curvedConnector3">
            <a:avLst>
              <a:gd name="adj1" fmla="val 3999984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57901" y="8953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89861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072" y="4324352"/>
            <a:ext cx="1080000" cy="108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221" y="1759463"/>
            <a:ext cx="1080000" cy="108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151" y="1759463"/>
            <a:ext cx="1080000" cy="1080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50005" y="2854140"/>
            <a:ext cx="1334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Web Page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66078" y="2877514"/>
            <a:ext cx="191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Service Worker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100" y="1759463"/>
            <a:ext cx="1080000" cy="1080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73923" y="5454651"/>
            <a:ext cx="113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Cache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15586" y="2834126"/>
            <a:ext cx="159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Network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746500" y="2299463"/>
            <a:ext cx="1294058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637586" y="2299463"/>
            <a:ext cx="1778000" cy="13463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839072" y="3340100"/>
            <a:ext cx="0" cy="80010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7366000" y="1168400"/>
            <a:ext cx="0" cy="48006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272430" y="1961926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X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79884" y="19435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73580" y="35476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Curved Connector 5"/>
          <p:cNvCxnSpPr>
            <a:endCxn id="12" idx="2"/>
          </p:cNvCxnSpPr>
          <p:nvPr/>
        </p:nvCxnSpPr>
        <p:spPr>
          <a:xfrm rot="10800000">
            <a:off x="3017446" y="3223473"/>
            <a:ext cx="1795860" cy="1693413"/>
          </a:xfrm>
          <a:prstGeom prst="curved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305614" y="43317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527582" y="1951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608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494" y="3952002"/>
            <a:ext cx="1080000" cy="108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643" y="1387113"/>
            <a:ext cx="1080000" cy="108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409" y="2673863"/>
            <a:ext cx="1080000" cy="1080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14220" y="3780812"/>
            <a:ext cx="1459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Web Page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98980" y="2467113"/>
            <a:ext cx="159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Service Worker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100" y="2679200"/>
            <a:ext cx="1080000" cy="1080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32345" y="5082301"/>
            <a:ext cx="113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Cache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15586" y="3753863"/>
            <a:ext cx="159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Network</a:t>
            </a:r>
          </a:p>
        </p:txBody>
      </p:sp>
      <p:cxnSp>
        <p:nvCxnSpPr>
          <p:cNvPr id="22" name="Curved Connector 21"/>
          <p:cNvCxnSpPr/>
          <p:nvPr/>
        </p:nvCxnSpPr>
        <p:spPr>
          <a:xfrm rot="5400000" flipH="1" flipV="1">
            <a:off x="3474867" y="820457"/>
            <a:ext cx="666500" cy="2626812"/>
          </a:xfrm>
          <a:prstGeom prst="curved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2" idx="2"/>
          </p:cNvCxnSpPr>
          <p:nvPr/>
        </p:nvCxnSpPr>
        <p:spPr>
          <a:xfrm rot="16200000" flipH="1">
            <a:off x="3713544" y="3080399"/>
            <a:ext cx="449056" cy="2588546"/>
          </a:xfrm>
          <a:prstGeom prst="curved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>
            <a:off x="6596008" y="1800613"/>
            <a:ext cx="2618092" cy="781930"/>
          </a:xfrm>
          <a:prstGeom prst="curved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3403054" y="3213298"/>
            <a:ext cx="5105400" cy="1129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 rot="16200000" flipV="1">
            <a:off x="4347618" y="2514826"/>
            <a:ext cx="473389" cy="2299364"/>
          </a:xfrm>
          <a:prstGeom prst="curved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/>
          <p:nvPr/>
        </p:nvCxnSpPr>
        <p:spPr>
          <a:xfrm rot="10800000" flipV="1">
            <a:off x="5949894" y="3213294"/>
            <a:ext cx="1502846" cy="738707"/>
          </a:xfrm>
          <a:prstGeom prst="curved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283787" y="16159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451403" y="44475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08036" y="35186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829142" y="15577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233877" y="2846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321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072" y="4324352"/>
            <a:ext cx="1080000" cy="108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221" y="1759463"/>
            <a:ext cx="1080000" cy="108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151" y="1759463"/>
            <a:ext cx="1080000" cy="1080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410322" y="2839461"/>
            <a:ext cx="12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Web Page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40558" y="2839463"/>
            <a:ext cx="1690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Service Worker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100" y="1759463"/>
            <a:ext cx="1080000" cy="1080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73923" y="5454651"/>
            <a:ext cx="113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Cache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15586" y="2834126"/>
            <a:ext cx="159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Network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746500" y="2299463"/>
            <a:ext cx="1294058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637586" y="2299463"/>
            <a:ext cx="1778000" cy="13463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839072" y="3340100"/>
            <a:ext cx="0" cy="80010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7366000" y="1168400"/>
            <a:ext cx="0" cy="48006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279884" y="19435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73580" y="35476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96202" y="1944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Curved Connector 5"/>
          <p:cNvCxnSpPr>
            <a:endCxn id="12" idx="2"/>
          </p:cNvCxnSpPr>
          <p:nvPr/>
        </p:nvCxnSpPr>
        <p:spPr>
          <a:xfrm rot="10800000">
            <a:off x="3045072" y="3208794"/>
            <a:ext cx="2019053" cy="1655309"/>
          </a:xfrm>
          <a:prstGeom prst="curved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305614" y="43317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2" name="Curved Connector 21"/>
          <p:cNvCxnSpPr>
            <a:stCxn id="18" idx="2"/>
          </p:cNvCxnSpPr>
          <p:nvPr/>
        </p:nvCxnSpPr>
        <p:spPr>
          <a:xfrm rot="5400000">
            <a:off x="7058758" y="2708760"/>
            <a:ext cx="1660645" cy="2650041"/>
          </a:xfrm>
          <a:prstGeom prst="curvedConnector2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327780" y="43243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65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4122</TotalTime>
  <Words>66</Words>
  <Application>Microsoft Macintosh PowerPoint</Application>
  <PresentationFormat>Widescreen</PresentationFormat>
  <Paragraphs>54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18</cp:revision>
  <dcterms:created xsi:type="dcterms:W3CDTF">2018-02-23T11:46:45Z</dcterms:created>
  <dcterms:modified xsi:type="dcterms:W3CDTF">2018-02-27T13:13:10Z</dcterms:modified>
</cp:coreProperties>
</file>