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DB3A-EA85-48EC-BCC7-A9453B07275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EAB9-BFCF-4D52-AD83-20CEF58B634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8061"/>
          </a:xfrm>
        </p:spPr>
        <p:txBody>
          <a:bodyPr/>
          <a:lstStyle/>
          <a:p>
            <a:r>
              <a:rPr lang="en-IN" dirty="0"/>
              <a:t>FASHION MNIST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530" y="3429000"/>
            <a:ext cx="9144000" cy="2198127"/>
          </a:xfrm>
        </p:spPr>
        <p:txBody>
          <a:bodyPr>
            <a:normAutofit fontScale="72500"/>
          </a:bodyPr>
          <a:lstStyle/>
          <a:p>
            <a:pPr algn="r"/>
            <a:endParaRPr lang="en-IN" dirty="0"/>
          </a:p>
          <a:p>
            <a:pPr algn="r"/>
            <a:r>
              <a:rPr lang="en-IN" dirty="0"/>
              <a:t>By:</a:t>
            </a:r>
            <a:endParaRPr lang="en-IN" dirty="0"/>
          </a:p>
          <a:p>
            <a:pPr algn="r"/>
            <a:r>
              <a:rPr lang="en-IN" dirty="0"/>
              <a:t>SREEYA(21BD5A0518)</a:t>
            </a:r>
            <a:endParaRPr lang="en-IN" dirty="0"/>
          </a:p>
          <a:p>
            <a:pPr algn="r"/>
            <a:r>
              <a:rPr lang="en-IN" dirty="0"/>
              <a:t>MOLLY(20BD1A0555)</a:t>
            </a:r>
            <a:endParaRPr lang="en-IN" dirty="0"/>
          </a:p>
          <a:p>
            <a:pPr algn="r"/>
            <a:r>
              <a:rPr lang="en-IN" dirty="0">
                <a:sym typeface="+mn-ea"/>
              </a:rPr>
              <a:t>VAISHNAVI(21BD5A0516)</a:t>
            </a:r>
            <a:endParaRPr lang="en-IN" dirty="0"/>
          </a:p>
          <a:p>
            <a:pPr algn="r"/>
            <a:r>
              <a:rPr lang="en-IN" dirty="0">
                <a:sym typeface="+mn-ea"/>
              </a:rPr>
              <a:t>VARSHA(21BD5A0513)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python3.6 installed (app tested on3.6 only)</a:t>
            </a:r>
            <a:endParaRPr lang="en-IN" dirty="0"/>
          </a:p>
          <a:p>
            <a:r>
              <a:rPr lang="en-IN" dirty="0"/>
              <a:t>Have virtualenv installed on your machine</a:t>
            </a:r>
            <a:endParaRPr lang="en-IN" dirty="0"/>
          </a:p>
          <a:p>
            <a:r>
              <a:rPr lang="en-IN" dirty="0"/>
              <a:t>create virtual environment conda create --name adver or virtualenv adver --python python3</a:t>
            </a:r>
            <a:endParaRPr lang="en-IN" dirty="0"/>
          </a:p>
          <a:p>
            <a:r>
              <a:rPr lang="en-IN" dirty="0"/>
              <a:t>activate virtual env conda activate adver or source path_to_virtualenv/adver/bin/activate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Dataset</a:t>
            </a:r>
            <a:endParaRPr lang="en-US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8540" cy="4351655"/>
          </a:xfrm>
        </p:spPr>
        <p:txBody>
          <a:bodyPr>
            <a:noAutofit/>
          </a:bodyPr>
          <a:lstStyle/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Create an Account: Sign up on Kaggle if you don't have an account.</a:t>
            </a: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Search for the Dataset: Look for the "Fashion MNIST" dataset on Kaggle.</a:t>
            </a: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Agree to Terms: If there are any terms or rules, agree to them.</a:t>
            </a: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Download: Click the "Download" button on the dataset page.</a:t>
            </a: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Extract: If it's in a ZIP file, extract the downloaded file.</a:t>
            </a: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342900" indent="-342900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sz="2400" dirty="0"/>
              <a:t>Use for Project: You can now use the dataset for your project, like machine </a:t>
            </a:r>
            <a:endParaRPr sz="2400" dirty="0"/>
          </a:p>
          <a:p>
            <a:pPr marL="0" indent="0">
              <a:lnSpc>
                <a:spcPct val="5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/>
              <a:t>     </a:t>
            </a:r>
            <a:r>
              <a:rPr sz="2400" dirty="0"/>
              <a:t>learning or computer vision tasks.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P</a:t>
            </a:r>
            <a:r>
              <a:rPr lang="en-IN" dirty="0"/>
              <a:t>reprocessing </a:t>
            </a:r>
            <a:r>
              <a:rPr lang="en-US" altLang="en-IN" dirty="0"/>
              <a:t>S</a:t>
            </a:r>
            <a:r>
              <a:rPr lang="en-IN" dirty="0"/>
              <a:t>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IN" dirty="0"/>
              <a:t>step </a:t>
            </a:r>
            <a:r>
              <a:rPr lang="en-IN" dirty="0"/>
              <a:t>1</a:t>
            </a:r>
            <a:r>
              <a:rPr lang="en-US" altLang="en-IN" dirty="0"/>
              <a:t> : </a:t>
            </a:r>
            <a:r>
              <a:rPr lang="en-IN" dirty="0"/>
              <a:t>Dataset imported succesfully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2 :</a:t>
            </a:r>
            <a:r>
              <a:rPr lang="en-US" altLang="en-IN" dirty="0"/>
              <a:t> </a:t>
            </a:r>
            <a:r>
              <a:rPr lang="en-IN" dirty="0"/>
              <a:t>View How many samples and how many missing values for </a:t>
            </a:r>
            <a:r>
              <a:rPr lang="en-US" altLang="en-IN" dirty="0"/>
              <a:t>  </a:t>
            </a:r>
            <a:r>
              <a:rPr lang="en-IN" dirty="0"/>
              <a:t>each</a:t>
            </a:r>
            <a:r>
              <a:rPr lang="en-US" altLang="en-IN" dirty="0"/>
              <a:t> </a:t>
            </a:r>
            <a:r>
              <a:rPr lang="en-IN" dirty="0"/>
              <a:t>feature    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3 :</a:t>
            </a:r>
            <a:r>
              <a:rPr lang="en-US" altLang="en-IN" dirty="0"/>
              <a:t> </a:t>
            </a:r>
            <a:r>
              <a:rPr lang="en-IN" dirty="0"/>
              <a:t>E</a:t>
            </a:r>
            <a:r>
              <a:rPr lang="en-US" altLang="en-IN" dirty="0"/>
              <a:t>xpploring</a:t>
            </a:r>
            <a:r>
              <a:rPr lang="en-IN" dirty="0"/>
              <a:t> </a:t>
            </a:r>
            <a:r>
              <a:rPr lang="en-US" altLang="en-IN" dirty="0"/>
              <a:t>the</a:t>
            </a:r>
            <a:r>
              <a:rPr lang="en-IN" dirty="0"/>
              <a:t> </a:t>
            </a:r>
            <a:r>
              <a:rPr lang="en-US" altLang="en-IN" dirty="0"/>
              <a:t>Dataset</a:t>
            </a:r>
            <a:r>
              <a:rPr lang="en-IN" dirty="0"/>
              <a:t>              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4 :</a:t>
            </a:r>
            <a:r>
              <a:rPr lang="en-US" altLang="en-IN" dirty="0"/>
              <a:t> </a:t>
            </a:r>
            <a:r>
              <a:rPr lang="en-IN" dirty="0"/>
              <a:t>E</a:t>
            </a:r>
            <a:r>
              <a:rPr lang="en-US" altLang="en-IN" dirty="0"/>
              <a:t>xamine</a:t>
            </a:r>
            <a:r>
              <a:rPr lang="en-IN" dirty="0"/>
              <a:t> </a:t>
            </a:r>
            <a:r>
              <a:rPr lang="en-US" altLang="en-IN" dirty="0"/>
              <a:t>dimensions</a:t>
            </a:r>
            <a:r>
              <a:rPr lang="en-IN" dirty="0"/>
              <a:t>             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5 :</a:t>
            </a:r>
            <a:r>
              <a:rPr lang="en-US" altLang="en-IN" dirty="0"/>
              <a:t> </a:t>
            </a:r>
            <a:r>
              <a:rPr lang="en-IN" dirty="0"/>
              <a:t>C</a:t>
            </a:r>
            <a:r>
              <a:rPr lang="en-US" altLang="en-IN" dirty="0"/>
              <a:t>hecking</a:t>
            </a:r>
            <a:r>
              <a:rPr lang="en-IN" dirty="0"/>
              <a:t> </a:t>
            </a:r>
            <a:r>
              <a:rPr lang="en-US" altLang="en-IN" dirty="0"/>
              <a:t>for null values</a:t>
            </a:r>
            <a:r>
              <a:rPr lang="en-IN" dirty="0"/>
              <a:t>       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6 :</a:t>
            </a:r>
            <a:r>
              <a:rPr lang="en-US" altLang="en-IN" dirty="0"/>
              <a:t> </a:t>
            </a:r>
            <a:r>
              <a:rPr lang="en-IN" dirty="0"/>
              <a:t>V</a:t>
            </a:r>
            <a:r>
              <a:rPr lang="en-US" altLang="en-IN" dirty="0"/>
              <a:t>isualing the dataset</a:t>
            </a:r>
            <a:r>
              <a:rPr lang="en-IN" dirty="0"/>
              <a:t>                     </a:t>
            </a:r>
            <a:endParaRPr lang="en-IN" dirty="0"/>
          </a:p>
          <a:p>
            <a:pPr marL="0" indent="0">
              <a:buNone/>
            </a:pPr>
            <a:r>
              <a:rPr lang="en-US" altLang="en-IN" dirty="0">
                <a:sym typeface="+mn-ea"/>
              </a:rPr>
              <a:t>step 7 :</a:t>
            </a:r>
            <a:r>
              <a:rPr lang="en-US" altLang="en-IN" dirty="0"/>
              <a:t>  </a:t>
            </a:r>
            <a:r>
              <a:rPr lang="en-IN" dirty="0"/>
              <a:t>P</a:t>
            </a:r>
            <a:r>
              <a:rPr lang="en-US" altLang="en-IN" dirty="0"/>
              <a:t>loting random values</a:t>
            </a:r>
            <a:endParaRPr lang="en-US" alt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Libraries that are imported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 import numpy as np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import matplotlib.pyplot as plt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import pandas as pd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import seaborn as sns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import keras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import tensorflow as tf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Presentation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Google Sans</vt:lpstr>
      <vt:lpstr>Segoe Print</vt:lpstr>
      <vt:lpstr>Calibri Light</vt:lpstr>
      <vt:lpstr>Calibri</vt:lpstr>
      <vt:lpstr>Microsoft YaHei</vt:lpstr>
      <vt:lpstr>Arial Unicode MS</vt:lpstr>
      <vt:lpstr>Wingdings</vt:lpstr>
      <vt:lpstr>Office Theme</vt:lpstr>
      <vt:lpstr>FASHION MNIST</vt:lpstr>
      <vt:lpstr>OBJECTIVE </vt:lpstr>
      <vt:lpstr>What is Fashion MNIST?</vt:lpstr>
      <vt:lpstr>MNIST Dataset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</dc:title>
  <dc:creator>Molly Sharma</dc:creator>
  <cp:lastModifiedBy>Sreeya Panuganti</cp:lastModifiedBy>
  <cp:revision>4</cp:revision>
  <dcterms:created xsi:type="dcterms:W3CDTF">2023-08-19T07:19:00Z</dcterms:created>
  <dcterms:modified xsi:type="dcterms:W3CDTF">2023-08-21T16:56:15Z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78DBFEDBAE0649ECB401CFEECC3466A0_13</vt:lpwstr>
  </property>
  <property fmtid="{D5CDD505-2E9C-101B-9397-08002B2CF9AE}" pid="3" name="KSOProductBuildVer">
    <vt:lpwstr>1033-12.2.0.13110</vt:lpwstr>
  </property>
</Properties>
</file>