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harma" userId="9270f1f6268dfc94" providerId="LiveId" clId="{7B9BCFE7-59A9-4077-B977-B8F3D2D9C436}"/>
    <pc:docChg chg="undo custSel addSld delSld modSld sldOrd">
      <pc:chgData name="Molly Sharma" userId="9270f1f6268dfc94" providerId="LiveId" clId="{7B9BCFE7-59A9-4077-B977-B8F3D2D9C436}" dt="2023-08-22T05:10:55.822" v="1163" actId="1076"/>
      <pc:docMkLst>
        <pc:docMk/>
      </pc:docMkLst>
      <pc:sldChg chg="modSp mod">
        <pc:chgData name="Molly Sharma" userId="9270f1f6268dfc94" providerId="LiveId" clId="{7B9BCFE7-59A9-4077-B977-B8F3D2D9C436}" dt="2023-08-22T05:10:19.004" v="1160" actId="2711"/>
        <pc:sldMkLst>
          <pc:docMk/>
          <pc:sldMk cId="2449360668" sldId="257"/>
        </pc:sldMkLst>
        <pc:spChg chg="mod">
          <ac:chgData name="Molly Sharma" userId="9270f1f6268dfc94" providerId="LiveId" clId="{7B9BCFE7-59A9-4077-B977-B8F3D2D9C436}" dt="2023-08-21T03:58:44.625" v="22" actId="20577"/>
          <ac:spMkLst>
            <pc:docMk/>
            <pc:sldMk cId="2449360668" sldId="257"/>
            <ac:spMk id="2" creationId="{76567D19-1FFE-6194-C615-0FF8FFE22BAD}"/>
          </ac:spMkLst>
        </pc:spChg>
        <pc:spChg chg="mod">
          <ac:chgData name="Molly Sharma" userId="9270f1f6268dfc94" providerId="LiveId" clId="{7B9BCFE7-59A9-4077-B977-B8F3D2D9C436}" dt="2023-08-22T05:10:19.004" v="1160" actId="2711"/>
          <ac:spMkLst>
            <pc:docMk/>
            <pc:sldMk cId="2449360668" sldId="257"/>
            <ac:spMk id="3" creationId="{E0AE859D-086A-44E4-C8A9-856697272429}"/>
          </ac:spMkLst>
        </pc:spChg>
      </pc:sldChg>
      <pc:sldChg chg="addSp modSp new mod">
        <pc:chgData name="Molly Sharma" userId="9270f1f6268dfc94" providerId="LiveId" clId="{7B9BCFE7-59A9-4077-B977-B8F3D2D9C436}" dt="2023-08-22T05:10:55.822" v="1163" actId="1076"/>
        <pc:sldMkLst>
          <pc:docMk/>
          <pc:sldMk cId="1030444337" sldId="258"/>
        </pc:sldMkLst>
        <pc:spChg chg="mod">
          <ac:chgData name="Molly Sharma" userId="9270f1f6268dfc94" providerId="LiveId" clId="{7B9BCFE7-59A9-4077-B977-B8F3D2D9C436}" dt="2023-08-22T05:10:55.822" v="1163" actId="1076"/>
          <ac:spMkLst>
            <pc:docMk/>
            <pc:sldMk cId="1030444337" sldId="258"/>
            <ac:spMk id="2" creationId="{E0194725-6691-C5EF-BB22-429D704B92CA}"/>
          </ac:spMkLst>
        </pc:spChg>
        <pc:spChg chg="mod">
          <ac:chgData name="Molly Sharma" userId="9270f1f6268dfc94" providerId="LiveId" clId="{7B9BCFE7-59A9-4077-B977-B8F3D2D9C436}" dt="2023-08-22T05:10:43.085" v="1162" actId="2711"/>
          <ac:spMkLst>
            <pc:docMk/>
            <pc:sldMk cId="1030444337" sldId="258"/>
            <ac:spMk id="3" creationId="{89CD97FC-75F5-52E8-9FB6-BED1C92F4986}"/>
          </ac:spMkLst>
        </pc:spChg>
        <pc:picChg chg="add mod">
          <ac:chgData name="Molly Sharma" userId="9270f1f6268dfc94" providerId="LiveId" clId="{7B9BCFE7-59A9-4077-B977-B8F3D2D9C436}" dt="2023-08-21T05:13:53.543" v="1101" actId="1076"/>
          <ac:picMkLst>
            <pc:docMk/>
            <pc:sldMk cId="1030444337" sldId="258"/>
            <ac:picMk id="4098" creationId="{78F9274B-31DD-AF2B-F5A1-990CDC80BE6A}"/>
          </ac:picMkLst>
        </pc:picChg>
      </pc:sldChg>
      <pc:sldChg chg="addSp delSp modSp new mod">
        <pc:chgData name="Molly Sharma" userId="9270f1f6268dfc94" providerId="LiveId" clId="{7B9BCFE7-59A9-4077-B977-B8F3D2D9C436}" dt="2023-08-22T05:10:30.811" v="1161" actId="2711"/>
        <pc:sldMkLst>
          <pc:docMk/>
          <pc:sldMk cId="3039646247" sldId="259"/>
        </pc:sldMkLst>
        <pc:spChg chg="mod">
          <ac:chgData name="Molly Sharma" userId="9270f1f6268dfc94" providerId="LiveId" clId="{7B9BCFE7-59A9-4077-B977-B8F3D2D9C436}" dt="2023-08-21T04:56:57.460" v="826" actId="20577"/>
          <ac:spMkLst>
            <pc:docMk/>
            <pc:sldMk cId="3039646247" sldId="259"/>
            <ac:spMk id="2" creationId="{E950307E-2463-FD05-E817-EC2569278727}"/>
          </ac:spMkLst>
        </pc:spChg>
        <pc:spChg chg="add del mod">
          <ac:chgData name="Molly Sharma" userId="9270f1f6268dfc94" providerId="LiveId" clId="{7B9BCFE7-59A9-4077-B977-B8F3D2D9C436}" dt="2023-08-22T05:10:30.811" v="1161" actId="2711"/>
          <ac:spMkLst>
            <pc:docMk/>
            <pc:sldMk cId="3039646247" sldId="259"/>
            <ac:spMk id="3" creationId="{28D1FBBB-72CB-D375-0789-C9C6FD9FCD42}"/>
          </ac:spMkLst>
        </pc:spChg>
        <pc:spChg chg="add del mod">
          <ac:chgData name="Molly Sharma" userId="9270f1f6268dfc94" providerId="LiveId" clId="{7B9BCFE7-59A9-4077-B977-B8F3D2D9C436}" dt="2023-08-21T05:02:59.360" v="1014" actId="21"/>
          <ac:spMkLst>
            <pc:docMk/>
            <pc:sldMk cId="3039646247" sldId="259"/>
            <ac:spMk id="4" creationId="{1E28873C-0576-D1FA-F95D-90BA280CB10B}"/>
          </ac:spMkLst>
        </pc:spChg>
        <pc:picChg chg="add del mod">
          <ac:chgData name="Molly Sharma" userId="9270f1f6268dfc94" providerId="LiveId" clId="{7B9BCFE7-59A9-4077-B977-B8F3D2D9C436}" dt="2023-08-21T05:03:14.403" v="1017"/>
          <ac:picMkLst>
            <pc:docMk/>
            <pc:sldMk cId="3039646247" sldId="259"/>
            <ac:picMk id="1026" creationId="{0FFCFED5-F80C-750F-6C65-E036BFCFB47F}"/>
          </ac:picMkLst>
        </pc:picChg>
        <pc:picChg chg="add del">
          <ac:chgData name="Molly Sharma" userId="9270f1f6268dfc94" providerId="LiveId" clId="{7B9BCFE7-59A9-4077-B977-B8F3D2D9C436}" dt="2023-08-21T05:11:09.335" v="1036"/>
          <ac:picMkLst>
            <pc:docMk/>
            <pc:sldMk cId="3039646247" sldId="259"/>
            <ac:picMk id="1028" creationId="{71473491-62A4-ED41-B27B-1C9E8F16FBD7}"/>
          </ac:picMkLst>
        </pc:picChg>
      </pc:sldChg>
      <pc:sldChg chg="addSp delSp modSp new del mod ord">
        <pc:chgData name="Molly Sharma" userId="9270f1f6268dfc94" providerId="LiveId" clId="{7B9BCFE7-59A9-4077-B977-B8F3D2D9C436}" dt="2023-08-22T04:37:26.525" v="1102" actId="2696"/>
        <pc:sldMkLst>
          <pc:docMk/>
          <pc:sldMk cId="511985491" sldId="260"/>
        </pc:sldMkLst>
        <pc:spChg chg="mod">
          <ac:chgData name="Molly Sharma" userId="9270f1f6268dfc94" providerId="LiveId" clId="{7B9BCFE7-59A9-4077-B977-B8F3D2D9C436}" dt="2023-08-21T05:05:08.546" v="1030" actId="20577"/>
          <ac:spMkLst>
            <pc:docMk/>
            <pc:sldMk cId="511985491" sldId="260"/>
            <ac:spMk id="2" creationId="{B210C367-D63F-AD97-59CD-C9AA5B1C9C64}"/>
          </ac:spMkLst>
        </pc:spChg>
        <pc:spChg chg="del">
          <ac:chgData name="Molly Sharma" userId="9270f1f6268dfc94" providerId="LiveId" clId="{7B9BCFE7-59A9-4077-B977-B8F3D2D9C436}" dt="2023-08-21T05:05:02.571" v="1023"/>
          <ac:spMkLst>
            <pc:docMk/>
            <pc:sldMk cId="511985491" sldId="260"/>
            <ac:spMk id="3" creationId="{AB73A2E4-3364-EE78-5011-BC27FE6D9769}"/>
          </ac:spMkLst>
        </pc:spChg>
        <pc:picChg chg="add mod">
          <ac:chgData name="Molly Sharma" userId="9270f1f6268dfc94" providerId="LiveId" clId="{7B9BCFE7-59A9-4077-B977-B8F3D2D9C436}" dt="2023-08-21T05:05:05.308" v="1024" actId="1076"/>
          <ac:picMkLst>
            <pc:docMk/>
            <pc:sldMk cId="511985491" sldId="260"/>
            <ac:picMk id="2050" creationId="{F0407976-322C-AD59-732C-F2378F909118}"/>
          </ac:picMkLst>
        </pc:picChg>
        <pc:picChg chg="add">
          <ac:chgData name="Molly Sharma" userId="9270f1f6268dfc94" providerId="LiveId" clId="{7B9BCFE7-59A9-4077-B977-B8F3D2D9C436}" dt="2023-08-21T05:08:11.454" v="1031"/>
          <ac:picMkLst>
            <pc:docMk/>
            <pc:sldMk cId="511985491" sldId="260"/>
            <ac:picMk id="2052" creationId="{0246202F-F342-1230-26A4-E41BABEA4D38}"/>
          </ac:picMkLst>
        </pc:picChg>
      </pc:sldChg>
      <pc:sldChg chg="new del">
        <pc:chgData name="Molly Sharma" userId="9270f1f6268dfc94" providerId="LiveId" clId="{7B9BCFE7-59A9-4077-B977-B8F3D2D9C436}" dt="2023-08-22T04:37:35.462" v="1105" actId="2696"/>
        <pc:sldMkLst>
          <pc:docMk/>
          <pc:sldMk cId="683297472" sldId="260"/>
        </pc:sldMkLst>
      </pc:sldChg>
      <pc:sldChg chg="addSp modSp new del">
        <pc:chgData name="Molly Sharma" userId="9270f1f6268dfc94" providerId="LiveId" clId="{7B9BCFE7-59A9-4077-B977-B8F3D2D9C436}" dt="2023-08-21T05:04:36.007" v="1021" actId="2696"/>
        <pc:sldMkLst>
          <pc:docMk/>
          <pc:sldMk cId="2130461410" sldId="260"/>
        </pc:sldMkLst>
        <pc:spChg chg="add mod">
          <ac:chgData name="Molly Sharma" userId="9270f1f6268dfc94" providerId="LiveId" clId="{7B9BCFE7-59A9-4077-B977-B8F3D2D9C436}" dt="2023-08-21T05:04:27.965" v="1020" actId="14100"/>
          <ac:spMkLst>
            <pc:docMk/>
            <pc:sldMk cId="2130461410" sldId="260"/>
            <ac:spMk id="4" creationId="{5FBC1805-81E1-FA9B-0ED9-688FB01C55AA}"/>
          </ac:spMkLst>
        </pc:spChg>
        <pc:picChg chg="add mod">
          <ac:chgData name="Molly Sharma" userId="9270f1f6268dfc94" providerId="LiveId" clId="{7B9BCFE7-59A9-4077-B977-B8F3D2D9C436}" dt="2023-08-21T05:04:27.965" v="1020" actId="14100"/>
          <ac:picMkLst>
            <pc:docMk/>
            <pc:sldMk cId="2130461410" sldId="260"/>
            <ac:picMk id="5" creationId="{A446F4E8-178F-A143-7D83-08ABDF2C067D}"/>
          </ac:picMkLst>
        </pc:picChg>
      </pc:sldChg>
      <pc:sldChg chg="modSp add mod">
        <pc:chgData name="Molly Sharma" userId="9270f1f6268dfc94" providerId="LiveId" clId="{7B9BCFE7-59A9-4077-B977-B8F3D2D9C436}" dt="2023-08-22T05:07:59.206" v="1150" actId="14100"/>
        <pc:sldMkLst>
          <pc:docMk/>
          <pc:sldMk cId="3286461872" sldId="261"/>
        </pc:sldMkLst>
        <pc:spChg chg="mod">
          <ac:chgData name="Molly Sharma" userId="9270f1f6268dfc94" providerId="LiveId" clId="{7B9BCFE7-59A9-4077-B977-B8F3D2D9C436}" dt="2023-08-22T05:07:50.001" v="1146" actId="20577"/>
          <ac:spMkLst>
            <pc:docMk/>
            <pc:sldMk cId="3286461872" sldId="261"/>
            <ac:spMk id="2" creationId="{B210C367-D63F-AD97-59CD-C9AA5B1C9C64}"/>
          </ac:spMkLst>
        </pc:spChg>
        <pc:picChg chg="mod">
          <ac:chgData name="Molly Sharma" userId="9270f1f6268dfc94" providerId="LiveId" clId="{7B9BCFE7-59A9-4077-B977-B8F3D2D9C436}" dt="2023-08-22T05:07:59.206" v="1150" actId="14100"/>
          <ac:picMkLst>
            <pc:docMk/>
            <pc:sldMk cId="3286461872" sldId="261"/>
            <ac:picMk id="2052" creationId="{0246202F-F342-1230-26A4-E41BABEA4D38}"/>
          </ac:picMkLst>
        </pc:picChg>
      </pc:sldChg>
      <pc:sldChg chg="modSp new mod">
        <pc:chgData name="Molly Sharma" userId="9270f1f6268dfc94" providerId="LiveId" clId="{7B9BCFE7-59A9-4077-B977-B8F3D2D9C436}" dt="2023-08-22T05:10:01.623" v="1159" actId="2711"/>
        <pc:sldMkLst>
          <pc:docMk/>
          <pc:sldMk cId="2103144090" sldId="262"/>
        </pc:sldMkLst>
        <pc:spChg chg="mod">
          <ac:chgData name="Molly Sharma" userId="9270f1f6268dfc94" providerId="LiveId" clId="{7B9BCFE7-59A9-4077-B977-B8F3D2D9C436}" dt="2023-08-22T05:07:29.389" v="1123" actId="20577"/>
          <ac:spMkLst>
            <pc:docMk/>
            <pc:sldMk cId="2103144090" sldId="262"/>
            <ac:spMk id="2" creationId="{373D06D0-C32B-BA94-E9B5-EE80E1B5614F}"/>
          </ac:spMkLst>
        </pc:spChg>
        <pc:spChg chg="mod">
          <ac:chgData name="Molly Sharma" userId="9270f1f6268dfc94" providerId="LiveId" clId="{7B9BCFE7-59A9-4077-B977-B8F3D2D9C436}" dt="2023-08-22T05:10:01.623" v="1159" actId="2711"/>
          <ac:spMkLst>
            <pc:docMk/>
            <pc:sldMk cId="2103144090" sldId="262"/>
            <ac:spMk id="3" creationId="{3CCDEC54-474F-2DE4-2715-C44A261F93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605C-CEA9-599C-00F0-B4ECFC88C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A9FD3D-BDB5-2DFE-36DE-537541673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6F2405-8E09-991C-CA18-48C94CF48CF9}"/>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5" name="Footer Placeholder 4">
            <a:extLst>
              <a:ext uri="{FF2B5EF4-FFF2-40B4-BE49-F238E27FC236}">
                <a16:creationId xmlns:a16="http://schemas.microsoft.com/office/drawing/2014/main" id="{0C6EB0B6-0359-83E9-FD10-93A86158E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340ED-E5DF-BBBB-B77B-B42DF8B83939}"/>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58435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C686-E9B8-24D8-56B5-610CF15C8F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695B3E-56A0-A65D-6F08-C3B4A8EDE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3BC80-8B3E-89F0-BC8D-0F22FD0A8C03}"/>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5" name="Footer Placeholder 4">
            <a:extLst>
              <a:ext uri="{FF2B5EF4-FFF2-40B4-BE49-F238E27FC236}">
                <a16:creationId xmlns:a16="http://schemas.microsoft.com/office/drawing/2014/main" id="{8AF0A061-1DE8-52FD-1D9D-9AD26AC0A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BCB6E-F22F-2C9A-6C9E-3194FB02A6F4}"/>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385858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4C731-EE28-4D3D-F33B-13286B7A38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8295EF-AAAF-BE6B-3F69-91A6D4D7EA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4714A-D072-AA3D-D42A-67233104788D}"/>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5" name="Footer Placeholder 4">
            <a:extLst>
              <a:ext uri="{FF2B5EF4-FFF2-40B4-BE49-F238E27FC236}">
                <a16:creationId xmlns:a16="http://schemas.microsoft.com/office/drawing/2014/main" id="{E5E2716C-89D9-0DC0-CE6D-FD638AFFD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42DF73-017B-1A68-F50E-CD6220CCC125}"/>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144723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376B-91CC-B047-370D-93E72CC263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B99A35-15F2-675F-CC32-CC458D0AE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0576E9-EB29-39CA-D9F9-F7745A698AF5}"/>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5" name="Footer Placeholder 4">
            <a:extLst>
              <a:ext uri="{FF2B5EF4-FFF2-40B4-BE49-F238E27FC236}">
                <a16:creationId xmlns:a16="http://schemas.microsoft.com/office/drawing/2014/main" id="{6A592E29-57AF-23F1-8827-38A3C1402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2FC11-BA20-9AA7-A373-FBDF4CBEFEC8}"/>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208015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261B-22CA-A19C-CDAC-CB06F64B49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4512ED-722D-48EC-26F1-92CBB5176B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493C44-12C8-9A9D-B14F-EA1A35625F60}"/>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5" name="Footer Placeholder 4">
            <a:extLst>
              <a:ext uri="{FF2B5EF4-FFF2-40B4-BE49-F238E27FC236}">
                <a16:creationId xmlns:a16="http://schemas.microsoft.com/office/drawing/2014/main" id="{F41688DF-C8EA-0870-5B14-E61C1CADF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27DC9-FE1C-9546-5F77-431B238F0E14}"/>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414545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9F84-6CE1-F19F-C404-C378838D76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4A4B20-A383-8E06-B7CA-FF02C9B89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91C0D6-9086-8701-DD88-DBEBC1E6C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FC4515-4F01-7C47-290F-3F661124B97A}"/>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6" name="Footer Placeholder 5">
            <a:extLst>
              <a:ext uri="{FF2B5EF4-FFF2-40B4-BE49-F238E27FC236}">
                <a16:creationId xmlns:a16="http://schemas.microsoft.com/office/drawing/2014/main" id="{E0666998-E5E7-4400-3AB5-D61408421A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AB69DA-F3D1-2B4A-6A91-E8E29E6C0B50}"/>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190115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9D9F-5E09-E73C-026B-5261A15877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259185-53B3-4805-4FBB-220BF5C0D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AA7F-DBDB-FD88-EE7B-4EB7342A3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6FDE4B-78DB-5D65-0FE8-16D825F2D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75C5C-A1AC-6A43-A9A2-DE4B5AF0C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CCBB76-99A7-06C3-B7F4-EA014B342669}"/>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8" name="Footer Placeholder 7">
            <a:extLst>
              <a:ext uri="{FF2B5EF4-FFF2-40B4-BE49-F238E27FC236}">
                <a16:creationId xmlns:a16="http://schemas.microsoft.com/office/drawing/2014/main" id="{0862569B-C5C2-A3BD-0E32-7E925FFE03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7DC5F3-A48B-F63C-0B68-02DEED38CA25}"/>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138537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EF64-D37D-82B7-ACF6-4380EAAAA4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87328B-DD95-7259-7031-48BF21226E57}"/>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4" name="Footer Placeholder 3">
            <a:extLst>
              <a:ext uri="{FF2B5EF4-FFF2-40B4-BE49-F238E27FC236}">
                <a16:creationId xmlns:a16="http://schemas.microsoft.com/office/drawing/2014/main" id="{25D8D564-E201-7528-C451-3BF4E06DB3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B5C0C3-CC21-4749-F666-98980AD082E7}"/>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424127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97F9C-BCC4-67C5-1E5B-74B674296EB6}"/>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3" name="Footer Placeholder 2">
            <a:extLst>
              <a:ext uri="{FF2B5EF4-FFF2-40B4-BE49-F238E27FC236}">
                <a16:creationId xmlns:a16="http://schemas.microsoft.com/office/drawing/2014/main" id="{075898B0-2C86-1F34-8EF1-3D2A9089E6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27A9BB-DFBA-814D-CDBB-9B3C3E286407}"/>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182023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9061-8705-12C2-BBB5-48F5349B9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7D4BCF-2A96-F20A-B6A1-298A07FB2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65B2D1-4459-66D7-1629-8A8D4D8E4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AA00F-F123-A9A6-2E29-9B356F97DEAD}"/>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6" name="Footer Placeholder 5">
            <a:extLst>
              <a:ext uri="{FF2B5EF4-FFF2-40B4-BE49-F238E27FC236}">
                <a16:creationId xmlns:a16="http://schemas.microsoft.com/office/drawing/2014/main" id="{26950BF7-27A4-31DA-46D6-4EA24F359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C203D0-19D1-72D3-B2B6-6381168C739D}"/>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353109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D6FD-AC2A-655D-9F4C-18142C6B2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B8247B-F700-3C53-6647-3E0FE0DF9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17510C-361C-B2A2-3B3D-04C754BB1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3E166-F17B-ACBE-996C-027D0DC25392}"/>
              </a:ext>
            </a:extLst>
          </p:cNvPr>
          <p:cNvSpPr>
            <a:spLocks noGrp="1"/>
          </p:cNvSpPr>
          <p:nvPr>
            <p:ph type="dt" sz="half" idx="10"/>
          </p:nvPr>
        </p:nvSpPr>
        <p:spPr/>
        <p:txBody>
          <a:bodyPr/>
          <a:lstStyle/>
          <a:p>
            <a:fld id="{61C1DB3A-EA85-48EC-BCC7-A9453B072754}" type="datetimeFigureOut">
              <a:rPr lang="en-IN" smtClean="0"/>
              <a:t>22-08-2023</a:t>
            </a:fld>
            <a:endParaRPr lang="en-IN"/>
          </a:p>
        </p:txBody>
      </p:sp>
      <p:sp>
        <p:nvSpPr>
          <p:cNvPr id="6" name="Footer Placeholder 5">
            <a:extLst>
              <a:ext uri="{FF2B5EF4-FFF2-40B4-BE49-F238E27FC236}">
                <a16:creationId xmlns:a16="http://schemas.microsoft.com/office/drawing/2014/main" id="{B14A7E2A-9CCA-5543-BA8C-8C2606E36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4FF456-411D-F26A-41CB-253BCF6D7501}"/>
              </a:ext>
            </a:extLst>
          </p:cNvPr>
          <p:cNvSpPr>
            <a:spLocks noGrp="1"/>
          </p:cNvSpPr>
          <p:nvPr>
            <p:ph type="sldNum" sz="quarter" idx="12"/>
          </p:nvPr>
        </p:nvSpPr>
        <p:spPr/>
        <p:txBody>
          <a:bodyPr/>
          <a:lstStyle/>
          <a:p>
            <a:fld id="{DE69EAB9-BFCF-4D52-AD83-20CEF58B6342}" type="slidenum">
              <a:rPr lang="en-IN" smtClean="0"/>
              <a:t>‹#›</a:t>
            </a:fld>
            <a:endParaRPr lang="en-IN"/>
          </a:p>
        </p:txBody>
      </p:sp>
    </p:spTree>
    <p:extLst>
      <p:ext uri="{BB962C8B-B14F-4D97-AF65-F5344CB8AC3E}">
        <p14:creationId xmlns:p14="http://schemas.microsoft.com/office/powerpoint/2010/main" val="265439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7428DF-B519-BF91-8BE6-E44AFDB8D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A0A366-CBBA-566C-2F0E-CECC44BAA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056B84-9B8F-0364-20D5-FA045E894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1DB3A-EA85-48EC-BCC7-A9453B072754}" type="datetimeFigureOut">
              <a:rPr lang="en-IN" smtClean="0"/>
              <a:t>22-08-2023</a:t>
            </a:fld>
            <a:endParaRPr lang="en-IN"/>
          </a:p>
        </p:txBody>
      </p:sp>
      <p:sp>
        <p:nvSpPr>
          <p:cNvPr id="5" name="Footer Placeholder 4">
            <a:extLst>
              <a:ext uri="{FF2B5EF4-FFF2-40B4-BE49-F238E27FC236}">
                <a16:creationId xmlns:a16="http://schemas.microsoft.com/office/drawing/2014/main" id="{5D5FC242-92F2-DBD8-7190-C212AB823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D8A930-C67B-D44C-1067-00737B6CF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9EAB9-BFCF-4D52-AD83-20CEF58B6342}" type="slidenum">
              <a:rPr lang="en-IN" smtClean="0"/>
              <a:t>‹#›</a:t>
            </a:fld>
            <a:endParaRPr lang="en-IN"/>
          </a:p>
        </p:txBody>
      </p:sp>
    </p:spTree>
    <p:extLst>
      <p:ext uri="{BB962C8B-B14F-4D97-AF65-F5344CB8AC3E}">
        <p14:creationId xmlns:p14="http://schemas.microsoft.com/office/powerpoint/2010/main" val="3671181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DEEF-AECF-B888-268F-6FA5EBD61F58}"/>
              </a:ext>
            </a:extLst>
          </p:cNvPr>
          <p:cNvSpPr>
            <a:spLocks noGrp="1"/>
          </p:cNvSpPr>
          <p:nvPr>
            <p:ph type="ctrTitle"/>
          </p:nvPr>
        </p:nvSpPr>
        <p:spPr>
          <a:xfrm>
            <a:off x="1524000" y="1122363"/>
            <a:ext cx="9144000" cy="1818061"/>
          </a:xfrm>
        </p:spPr>
        <p:txBody>
          <a:bodyPr/>
          <a:lstStyle/>
          <a:p>
            <a:r>
              <a:rPr lang="en-IN" dirty="0"/>
              <a:t>FASHION MNIST</a:t>
            </a:r>
          </a:p>
        </p:txBody>
      </p:sp>
      <p:sp>
        <p:nvSpPr>
          <p:cNvPr id="3" name="Subtitle 2">
            <a:extLst>
              <a:ext uri="{FF2B5EF4-FFF2-40B4-BE49-F238E27FC236}">
                <a16:creationId xmlns:a16="http://schemas.microsoft.com/office/drawing/2014/main" id="{9A46817F-04DE-66C5-C5B6-22940DA36AC6}"/>
              </a:ext>
            </a:extLst>
          </p:cNvPr>
          <p:cNvSpPr>
            <a:spLocks noGrp="1"/>
          </p:cNvSpPr>
          <p:nvPr>
            <p:ph type="subTitle" idx="1"/>
          </p:nvPr>
        </p:nvSpPr>
        <p:spPr>
          <a:xfrm>
            <a:off x="1389530" y="3429000"/>
            <a:ext cx="9144000" cy="2198127"/>
          </a:xfrm>
        </p:spPr>
        <p:txBody>
          <a:bodyPr>
            <a:normAutofit fontScale="92500" lnSpcReduction="20000"/>
          </a:bodyPr>
          <a:lstStyle/>
          <a:p>
            <a:pPr algn="r"/>
            <a:endParaRPr lang="en-IN" dirty="0"/>
          </a:p>
          <a:p>
            <a:pPr algn="r"/>
            <a:r>
              <a:rPr lang="en-IN" dirty="0"/>
              <a:t>By:</a:t>
            </a:r>
          </a:p>
          <a:p>
            <a:pPr algn="r"/>
            <a:r>
              <a:rPr lang="en-IN" dirty="0"/>
              <a:t>VARSHA(21BD5A0513)</a:t>
            </a:r>
          </a:p>
          <a:p>
            <a:pPr algn="r"/>
            <a:r>
              <a:rPr lang="en-IN" dirty="0"/>
              <a:t>VAISHNAVI(21BD5A0516)</a:t>
            </a:r>
          </a:p>
          <a:p>
            <a:pPr algn="r"/>
            <a:r>
              <a:rPr lang="en-IN" dirty="0"/>
              <a:t>SREEYA(21BD5A0518)</a:t>
            </a:r>
          </a:p>
          <a:p>
            <a:pPr algn="r"/>
            <a:r>
              <a:rPr lang="en-IN" dirty="0"/>
              <a:t>MOLLY(20BD1A0555)</a:t>
            </a:r>
          </a:p>
          <a:p>
            <a:endParaRPr lang="en-IN" dirty="0"/>
          </a:p>
        </p:txBody>
      </p:sp>
    </p:spTree>
    <p:extLst>
      <p:ext uri="{BB962C8B-B14F-4D97-AF65-F5344CB8AC3E}">
        <p14:creationId xmlns:p14="http://schemas.microsoft.com/office/powerpoint/2010/main" val="404112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307E-2463-FD05-E817-EC2569278727}"/>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28D1FBBB-72CB-D375-0789-C9C6FD9FCD42}"/>
              </a:ext>
            </a:extLst>
          </p:cNvPr>
          <p:cNvSpPr>
            <a:spLocks noGrp="1"/>
          </p:cNvSpPr>
          <p:nvPr>
            <p:ph idx="1"/>
          </p:nvPr>
        </p:nvSpPr>
        <p:spPr/>
        <p:txBody>
          <a:bodyPr>
            <a:normAutofit/>
          </a:bodyPr>
          <a:lstStyle/>
          <a:p>
            <a:r>
              <a:rPr lang="en-US" b="0" i="0" dirty="0">
                <a:effectLst/>
                <a:latin typeface="Times New Roman" panose="02020603050405020304" pitchFamily="18" charset="0"/>
                <a:cs typeface="Times New Roman" panose="02020603050405020304" pitchFamily="18" charset="0"/>
              </a:rPr>
              <a:t>The Fashion MNIST dataset is </a:t>
            </a:r>
            <a:r>
              <a:rPr lang="en-US" i="0" dirty="0">
                <a:effectLst/>
                <a:latin typeface="Times New Roman" panose="02020603050405020304" pitchFamily="18" charset="0"/>
                <a:cs typeface="Times New Roman" panose="02020603050405020304" pitchFamily="18" charset="0"/>
              </a:rPr>
              <a:t>a large freely available database of fashion images that is commonly used for </a:t>
            </a:r>
            <a:r>
              <a:rPr lang="en-US" dirty="0">
                <a:latin typeface="Times New Roman" panose="02020603050405020304" pitchFamily="18" charset="0"/>
                <a:cs typeface="Times New Roman" panose="02020603050405020304" pitchFamily="18" charset="0"/>
              </a:rPr>
              <a:t>training and </a:t>
            </a:r>
            <a:r>
              <a:rPr lang="en-US" b="0" i="0" dirty="0">
                <a:effectLst/>
                <a:latin typeface="Times New Roman" panose="02020603050405020304" pitchFamily="18" charset="0"/>
                <a:cs typeface="Times New Roman" panose="02020603050405020304" pitchFamily="18" charset="0"/>
              </a:rPr>
              <a:t>testing various machine learning algorithms.</a:t>
            </a:r>
          </a:p>
          <a:p>
            <a:r>
              <a:rPr lang="en-US" b="0" i="0" dirty="0">
                <a:effectLst/>
                <a:latin typeface="Times New Roman" panose="02020603050405020304" pitchFamily="18" charset="0"/>
                <a:cs typeface="Times New Roman" panose="02020603050405020304" pitchFamily="18" charset="0"/>
              </a:rPr>
              <a:t>The objective of this project is to utilize different machine learning models to classify fashion item images in the Fashion-MNIST dataset into certain categories.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64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7D19-1FFE-6194-C615-0FF8FFE22BAD}"/>
              </a:ext>
            </a:extLst>
          </p:cNvPr>
          <p:cNvSpPr>
            <a:spLocks noGrp="1"/>
          </p:cNvSpPr>
          <p:nvPr>
            <p:ph type="title"/>
          </p:nvPr>
        </p:nvSpPr>
        <p:spPr/>
        <p:txBody>
          <a:bodyPr/>
          <a:lstStyle/>
          <a:p>
            <a:r>
              <a:rPr lang="en-IN" dirty="0"/>
              <a:t>What is Fashion MNIST?</a:t>
            </a:r>
          </a:p>
        </p:txBody>
      </p:sp>
      <p:sp>
        <p:nvSpPr>
          <p:cNvPr id="3" name="Content Placeholder 2">
            <a:extLst>
              <a:ext uri="{FF2B5EF4-FFF2-40B4-BE49-F238E27FC236}">
                <a16:creationId xmlns:a16="http://schemas.microsoft.com/office/drawing/2014/main" id="{E0AE859D-086A-44E4-C8A9-856697272429}"/>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MNIST stands for </a:t>
            </a:r>
            <a:r>
              <a:rPr lang="en-US" dirty="0">
                <a:latin typeface="Times New Roman" panose="02020603050405020304" pitchFamily="18" charset="0"/>
                <a:cs typeface="Times New Roman" panose="02020603050405020304" pitchFamily="18" charset="0"/>
              </a:rPr>
              <a:t>(Modified National Institute of Standards and Technology)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Fashion MNIST is a dataset consisting of a training set of 60,000 examples and a test set of 10,000 examples. </a:t>
            </a:r>
          </a:p>
          <a:p>
            <a:r>
              <a:rPr lang="en-IN" dirty="0">
                <a:latin typeface="Times New Roman" panose="02020603050405020304" pitchFamily="18" charset="0"/>
                <a:cs typeface="Times New Roman" panose="02020603050405020304" pitchFamily="18" charset="0"/>
              </a:rPr>
              <a:t>Each example is a 28X28 grayscale image, associated with a label of 10 classes.</a:t>
            </a:r>
          </a:p>
          <a:p>
            <a:r>
              <a:rPr lang="en-IN" dirty="0">
                <a:latin typeface="Times New Roman" panose="02020603050405020304" pitchFamily="18" charset="0"/>
                <a:cs typeface="Times New Roman" panose="02020603050405020304" pitchFamily="18" charset="0"/>
              </a:rPr>
              <a:t>We try to serve as a direct drop-in replacement for the original MNIST dataset for benchmarking machine learning algorithms. </a:t>
            </a:r>
          </a:p>
          <a:p>
            <a:r>
              <a:rPr lang="en-IN" dirty="0">
                <a:latin typeface="Times New Roman" panose="02020603050405020304" pitchFamily="18" charset="0"/>
                <a:cs typeface="Times New Roman" panose="02020603050405020304" pitchFamily="18" charset="0"/>
              </a:rPr>
              <a:t>It shares the same image size and structure of training and testing splits.</a:t>
            </a:r>
          </a:p>
        </p:txBody>
      </p:sp>
    </p:spTree>
    <p:extLst>
      <p:ext uri="{BB962C8B-B14F-4D97-AF65-F5344CB8AC3E}">
        <p14:creationId xmlns:p14="http://schemas.microsoft.com/office/powerpoint/2010/main" val="244936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06D0-C32B-BA94-E9B5-EE80E1B5614F}"/>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3CCDEC54-474F-2DE4-2715-C44A261F93D3}"/>
              </a:ext>
            </a:extLst>
          </p:cNvPr>
          <p:cNvSpPr>
            <a:spLocks noGrp="1"/>
          </p:cNvSpPr>
          <p:nvPr>
            <p:ph idx="1"/>
          </p:nvPr>
        </p:nvSpPr>
        <p:spPr/>
        <p:txBody>
          <a:bodyPr>
            <a:normAutofit/>
          </a:bodyPr>
          <a:lstStyle/>
          <a:p>
            <a:pPr algn="l"/>
            <a:r>
              <a:rPr lang="en-US" sz="2000" b="1" i="0" dirty="0">
                <a:solidFill>
                  <a:srgbClr val="374151"/>
                </a:solidFill>
                <a:effectLst/>
                <a:latin typeface="Times New Roman" panose="02020603050405020304" pitchFamily="18" charset="0"/>
                <a:cs typeface="Times New Roman" panose="02020603050405020304" pitchFamily="18" charset="0"/>
              </a:rPr>
              <a:t>Key Studies and Contributions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Original Fashion MNIST Paper (2017)</a:t>
            </a:r>
            <a:r>
              <a:rPr lang="en-US" sz="2000" b="0" i="0" dirty="0">
                <a:solidFill>
                  <a:srgbClr val="374151"/>
                </a:solidFill>
                <a:effectLst/>
                <a:latin typeface="Times New Roman" panose="02020603050405020304" pitchFamily="18" charset="0"/>
                <a:cs typeface="Times New Roman" panose="02020603050405020304" pitchFamily="18" charset="0"/>
              </a:rPr>
              <a:t>: The Fashion MNIST dataset was introduced by Han Xiao in 2017 as an alternative to the traditional MNIST dataset of handwritten digits. This dataset quickly gained popularity due to its applicability in real-world scenarios, making it an essential resource for the computer vision community.</a:t>
            </a:r>
          </a:p>
          <a:p>
            <a:pPr algn="l">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Benchmarking Convolutional Neural Networks (CNNs)</a:t>
            </a:r>
            <a:r>
              <a:rPr lang="en-US" sz="2000" b="0" i="0" dirty="0">
                <a:solidFill>
                  <a:srgbClr val="374151"/>
                </a:solidFill>
                <a:effectLst/>
                <a:latin typeface="Times New Roman" panose="02020603050405020304" pitchFamily="18" charset="0"/>
                <a:cs typeface="Times New Roman" panose="02020603050405020304" pitchFamily="18" charset="0"/>
              </a:rPr>
              <a:t>: Many studies have used Fashion MNIST to benchmark the performance of various CNN architectures. Researchers have achieved high accuracy in fashion item classification, often surpassing 90% accuracy, thus demonstrating the effectiveness of CNNs in image recognition tasks.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Transfer Learning and Pre-trained Models</a:t>
            </a:r>
            <a:r>
              <a:rPr lang="en-US" sz="2000" b="0" i="0" dirty="0">
                <a:solidFill>
                  <a:srgbClr val="374151"/>
                </a:solidFill>
                <a:effectLst/>
                <a:latin typeface="Times New Roman" panose="02020603050405020304" pitchFamily="18" charset="0"/>
                <a:cs typeface="Times New Roman" panose="02020603050405020304" pitchFamily="18" charset="0"/>
              </a:rPr>
              <a:t>: Fashion MNIST has been used to evaluate transfer learning techniques, where pre-trained models (e.g., </a:t>
            </a:r>
            <a:r>
              <a:rPr lang="en-US" sz="2000" b="0" i="0" dirty="0" err="1">
                <a:solidFill>
                  <a:srgbClr val="374151"/>
                </a:solidFill>
                <a:effectLst/>
                <a:latin typeface="Times New Roman" panose="02020603050405020304" pitchFamily="18" charset="0"/>
                <a:cs typeface="Times New Roman" panose="02020603050405020304" pitchFamily="18" charset="0"/>
              </a:rPr>
              <a:t>ResNet</a:t>
            </a:r>
            <a:r>
              <a:rPr lang="en-US" sz="2000" b="0" i="0" dirty="0">
                <a:solidFill>
                  <a:srgbClr val="374151"/>
                </a:solidFill>
                <a:effectLst/>
                <a:latin typeface="Times New Roman" panose="02020603050405020304" pitchFamily="18" charset="0"/>
                <a:cs typeface="Times New Roman" panose="02020603050405020304" pitchFamily="18" charset="0"/>
              </a:rPr>
              <a:t>, VGG) on large datasets like ImageNet are fine-tuned for this dataset. This approach has shown that pre-trained models can significantly boost classification performance on Fashion MNIST with minimal training data.</a:t>
            </a:r>
          </a:p>
          <a:p>
            <a:endParaRPr lang="en-IN" dirty="0"/>
          </a:p>
        </p:txBody>
      </p:sp>
    </p:spTree>
    <p:extLst>
      <p:ext uri="{BB962C8B-B14F-4D97-AF65-F5344CB8AC3E}">
        <p14:creationId xmlns:p14="http://schemas.microsoft.com/office/powerpoint/2010/main" val="210314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C367-D63F-AD97-59CD-C9AA5B1C9C64}"/>
              </a:ext>
            </a:extLst>
          </p:cNvPr>
          <p:cNvSpPr>
            <a:spLocks noGrp="1"/>
          </p:cNvSpPr>
          <p:nvPr>
            <p:ph type="title"/>
          </p:nvPr>
        </p:nvSpPr>
        <p:spPr/>
        <p:txBody>
          <a:bodyPr/>
          <a:lstStyle/>
          <a:p>
            <a:r>
              <a:rPr lang="en-IN" dirty="0"/>
              <a:t>Fashion MNIST Dataset</a:t>
            </a:r>
          </a:p>
        </p:txBody>
      </p:sp>
      <p:pic>
        <p:nvPicPr>
          <p:cNvPr id="2050" name="Picture 2" descr="Sample images from Fashion-MNIST dataset. | Download Scientific Diagram">
            <a:extLst>
              <a:ext uri="{FF2B5EF4-FFF2-40B4-BE49-F238E27FC236}">
                <a16:creationId xmlns:a16="http://schemas.microsoft.com/office/drawing/2014/main" id="{F0407976-322C-AD59-732C-F2378F9091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497" y="1892067"/>
            <a:ext cx="7277100" cy="4200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chine Learning - Fashion MNIST dataset - Prologue - DEV Community">
            <a:extLst>
              <a:ext uri="{FF2B5EF4-FFF2-40B4-BE49-F238E27FC236}">
                <a16:creationId xmlns:a16="http://schemas.microsoft.com/office/drawing/2014/main" id="{0246202F-F342-1230-26A4-E41BABEA4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8142"/>
            <a:ext cx="12192000" cy="513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46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4725-6691-C5EF-BB22-429D704B92CA}"/>
              </a:ext>
            </a:extLst>
          </p:cNvPr>
          <p:cNvSpPr>
            <a:spLocks noGrp="1"/>
          </p:cNvSpPr>
          <p:nvPr>
            <p:ph type="title"/>
          </p:nvPr>
        </p:nvSpPr>
        <p:spPr>
          <a:xfrm>
            <a:off x="838200" y="338231"/>
            <a:ext cx="10515600" cy="1325563"/>
          </a:xfrm>
        </p:spPr>
        <p:txBody>
          <a:bodyPr/>
          <a:lstStyle/>
          <a:p>
            <a:r>
              <a:rPr lang="en-IN" dirty="0"/>
              <a:t>MNIST Dataset</a:t>
            </a:r>
          </a:p>
        </p:txBody>
      </p:sp>
      <p:sp>
        <p:nvSpPr>
          <p:cNvPr id="3" name="Content Placeholder 2">
            <a:extLst>
              <a:ext uri="{FF2B5EF4-FFF2-40B4-BE49-F238E27FC236}">
                <a16:creationId xmlns:a16="http://schemas.microsoft.com/office/drawing/2014/main" id="{89CD97FC-75F5-52E8-9FB6-BED1C92F4986}"/>
              </a:ext>
            </a:extLst>
          </p:cNvPr>
          <p:cNvSpPr>
            <a:spLocks noGrp="1"/>
          </p:cNvSpPr>
          <p:nvPr>
            <p:ph idx="1"/>
          </p:nvPr>
        </p:nvSpPr>
        <p:spPr/>
        <p:txBody>
          <a:bodyPr/>
          <a:lstStyle/>
          <a:p>
            <a:pPr marL="0" indent="0">
              <a:buNone/>
            </a:pPr>
            <a:r>
              <a:rPr lang="en-US" b="0" i="0" dirty="0">
                <a:solidFill>
                  <a:srgbClr val="4D5156"/>
                </a:solidFill>
                <a:effectLst/>
                <a:latin typeface="Times New Roman" panose="02020603050405020304" pitchFamily="18" charset="0"/>
                <a:cs typeface="Times New Roman" panose="02020603050405020304" pitchFamily="18" charset="0"/>
              </a:rPr>
              <a:t>Fashion-MNIST is a dataset comprising of </a:t>
            </a:r>
            <a:r>
              <a:rPr lang="en-US" b="0" i="0" dirty="0">
                <a:solidFill>
                  <a:srgbClr val="040C28"/>
                </a:solidFill>
                <a:effectLst/>
                <a:latin typeface="Times New Roman" panose="02020603050405020304" pitchFamily="18" charset="0"/>
                <a:cs typeface="Times New Roman" panose="02020603050405020304" pitchFamily="18" charset="0"/>
              </a:rPr>
              <a:t>28×28 grayscale images</a:t>
            </a:r>
            <a:r>
              <a:rPr lang="en-US" b="0" i="0" dirty="0">
                <a:solidFill>
                  <a:srgbClr val="4D5156"/>
                </a:solidFill>
                <a:effectLst/>
                <a:latin typeface="Times New Roman" panose="02020603050405020304" pitchFamily="18" charset="0"/>
                <a:cs typeface="Times New Roman" panose="02020603050405020304" pitchFamily="18" charset="0"/>
              </a:rPr>
              <a:t> of 70,000 fashion products from 10 categories, with 7,000 images per category. The training set has 60,000 images and the test set has 10,000 images.</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098" name="Picture 2" descr="Sample images from Fashion-MNIST dataset. | Download Scientific Diagram">
            <a:extLst>
              <a:ext uri="{FF2B5EF4-FFF2-40B4-BE49-F238E27FC236}">
                <a16:creationId xmlns:a16="http://schemas.microsoft.com/office/drawing/2014/main" id="{78F9274B-31DD-AF2B-F5A1-990CDC80B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721" y="3429000"/>
            <a:ext cx="7277100" cy="307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44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371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FASHION MNIST</vt:lpstr>
      <vt:lpstr>OBJECTIVE </vt:lpstr>
      <vt:lpstr>What is Fashion MNIST?</vt:lpstr>
      <vt:lpstr>LITERATURE SURVEY</vt:lpstr>
      <vt:lpstr>Fashion MNIST Dataset</vt:lpstr>
      <vt:lpstr>MNIST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MNIST</dc:title>
  <dc:creator>Molly Sharma</dc:creator>
  <cp:lastModifiedBy>Molly Sharma</cp:lastModifiedBy>
  <cp:revision>1</cp:revision>
  <dcterms:created xsi:type="dcterms:W3CDTF">2023-08-19T07:19:06Z</dcterms:created>
  <dcterms:modified xsi:type="dcterms:W3CDTF">2023-08-22T05:15:28Z</dcterms:modified>
</cp:coreProperties>
</file>