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6D31-51A4-2FA7-3B95-A74684CD5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71D104-4D55-FF46-FB17-1F288804D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9E2549-1350-65C0-8F77-6C811B7CC215}"/>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346BE9C6-794E-D227-F41D-1843CAA84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0E931-450E-7C68-C8E5-1946B2404597}"/>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163406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9CD-E6CA-F9C8-1372-D9FC7673F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6E6ED-B05C-B225-F8A6-0B267D5C8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6B604-7570-459F-733F-8A4ECA2F95AA}"/>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A73C6C4E-4498-FEA3-EEB7-ECA29BCD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310B2-9076-F657-DE91-6ED55E59DB58}"/>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12948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257280-5A1E-E074-132B-42DCCF7B3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3F4EDC-7A68-3C03-F82E-972777791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7157C-727A-7144-393E-1D73D272AF33}"/>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C11BCB1B-AD48-F8C8-9071-D6AC54475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14510-DDDE-C1BD-DCBA-99E9696B8DB7}"/>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370494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A005-55CB-066A-A0E7-09B54E6F0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62CEB-B2A3-E244-B23D-1A8F504FA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2A950-693A-28BA-FED0-99EF8B236098}"/>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96830A85-64E7-D321-816B-382467AEF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7C3BD-2446-6F09-A33C-69FA491C04F1}"/>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289916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9DD-EC6B-4188-E965-E5DD0DA97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B38A84-979E-26B4-5320-738C32459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6BB19-DCCF-0606-39F1-4A5678413E06}"/>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19BB7066-2CD4-CC40-BC94-0EA9271B0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7D0FA-BE55-A791-4EA9-0D9F4CA4090C}"/>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59855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041D-51E3-3063-E822-634C48A1D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6392E-8B63-9814-BE2E-C35D6D3A9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75214-2C75-31C1-3C45-6E05DD4F8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FC85A2-C6A3-CEF0-D3BA-697F9586BAF6}"/>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6" name="Footer Placeholder 5">
            <a:extLst>
              <a:ext uri="{FF2B5EF4-FFF2-40B4-BE49-F238E27FC236}">
                <a16:creationId xmlns:a16="http://schemas.microsoft.com/office/drawing/2014/main" id="{1AC89BDC-F200-719B-250E-80B54B020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D9DBB8-5A90-0565-7FA4-3C8465477EE9}"/>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306219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EBD4-889D-8B7B-6AE6-A2E0358913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CE629-44EA-F078-13B5-6CD8CACAD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2AF31-2627-F3F3-4942-EC1BCC98C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BAB084-DF20-E252-37C6-5C4033AD7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D4977-B6E8-F88C-22BA-CE76A4655F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29732A-2D57-2251-59C6-6B357A7EC1D9}"/>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8" name="Footer Placeholder 7">
            <a:extLst>
              <a:ext uri="{FF2B5EF4-FFF2-40B4-BE49-F238E27FC236}">
                <a16:creationId xmlns:a16="http://schemas.microsoft.com/office/drawing/2014/main" id="{93ECDADF-6727-1896-4C54-21A7EA57F6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052646-E068-D84A-C5F5-9EDFB1B12525}"/>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88258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0E08-9105-8D1D-0285-48565D1356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F04BDB-AA55-BB45-BCF9-930B3C23DBEC}"/>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4" name="Footer Placeholder 3">
            <a:extLst>
              <a:ext uri="{FF2B5EF4-FFF2-40B4-BE49-F238E27FC236}">
                <a16:creationId xmlns:a16="http://schemas.microsoft.com/office/drawing/2014/main" id="{FAF85CF4-AA65-E0E4-C3D1-D016F7F2A0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5AD29D-2FA2-C0DA-E2D9-EE73A94AE99E}"/>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361117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0EC9F-397A-07BA-FFB2-7AB204BC38B8}"/>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3" name="Footer Placeholder 2">
            <a:extLst>
              <a:ext uri="{FF2B5EF4-FFF2-40B4-BE49-F238E27FC236}">
                <a16:creationId xmlns:a16="http://schemas.microsoft.com/office/drawing/2014/main" id="{30CB5679-D858-568A-24A2-224AD2F6D5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9218F2-BAB8-61D6-822A-70C44F2C25D5}"/>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48390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9E8-DDDB-4029-382B-9F5C08B6D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2D941E-CC06-7CCA-8D2D-1BA78417F7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529F6-13B2-9A1A-4BA8-4BA888967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57F00-3CDC-4456-22CB-72693835BB4C}"/>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6" name="Footer Placeholder 5">
            <a:extLst>
              <a:ext uri="{FF2B5EF4-FFF2-40B4-BE49-F238E27FC236}">
                <a16:creationId xmlns:a16="http://schemas.microsoft.com/office/drawing/2014/main" id="{31C1C1C1-3B2F-8B3B-AE20-15C3272F9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1AC68-8972-2A20-DAE8-51336822BEF5}"/>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29094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1C4C-1407-2080-EFBF-95E486514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D311BF-3787-37B7-CC39-5635A1756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A36ABB-D836-FC70-3735-EBACA7B99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50912-61E0-B84B-01A3-BE689DE0D74C}"/>
              </a:ext>
            </a:extLst>
          </p:cNvPr>
          <p:cNvSpPr>
            <a:spLocks noGrp="1"/>
          </p:cNvSpPr>
          <p:nvPr>
            <p:ph type="dt" sz="half" idx="10"/>
          </p:nvPr>
        </p:nvSpPr>
        <p:spPr/>
        <p:txBody>
          <a:bodyPr/>
          <a:lstStyle/>
          <a:p>
            <a:fld id="{31A946F9-6886-46FE-A6CC-C2C57A3CBB47}" type="datetimeFigureOut">
              <a:rPr lang="en-IN" smtClean="0"/>
              <a:t>27-10-2023</a:t>
            </a:fld>
            <a:endParaRPr lang="en-IN"/>
          </a:p>
        </p:txBody>
      </p:sp>
      <p:sp>
        <p:nvSpPr>
          <p:cNvPr id="6" name="Footer Placeholder 5">
            <a:extLst>
              <a:ext uri="{FF2B5EF4-FFF2-40B4-BE49-F238E27FC236}">
                <a16:creationId xmlns:a16="http://schemas.microsoft.com/office/drawing/2014/main" id="{5A7B68B6-A6CB-EDD3-25C5-08DA78ABC8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E85FF0-6896-890E-4CA0-C1A467396845}"/>
              </a:ext>
            </a:extLst>
          </p:cNvPr>
          <p:cNvSpPr>
            <a:spLocks noGrp="1"/>
          </p:cNvSpPr>
          <p:nvPr>
            <p:ph type="sldNum" sz="quarter" idx="12"/>
          </p:nvPr>
        </p:nvSpPr>
        <p:spPr/>
        <p:txBody>
          <a:bodyPr/>
          <a:lstStyle/>
          <a:p>
            <a:fld id="{DF5ED35C-2702-4030-A337-CA66D20654AF}" type="slidenum">
              <a:rPr lang="en-IN" smtClean="0"/>
              <a:t>‹#›</a:t>
            </a:fld>
            <a:endParaRPr lang="en-IN"/>
          </a:p>
        </p:txBody>
      </p:sp>
    </p:spTree>
    <p:extLst>
      <p:ext uri="{BB962C8B-B14F-4D97-AF65-F5344CB8AC3E}">
        <p14:creationId xmlns:p14="http://schemas.microsoft.com/office/powerpoint/2010/main" val="196442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A927B9-9342-3B24-7BAB-9BBCA979E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2FC5C-3282-9612-881F-CAFB1D891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E6740-3144-20BB-426E-2C2E92A77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946F9-6886-46FE-A6CC-C2C57A3CBB47}" type="datetimeFigureOut">
              <a:rPr lang="en-IN" smtClean="0"/>
              <a:t>27-10-2023</a:t>
            </a:fld>
            <a:endParaRPr lang="en-IN"/>
          </a:p>
        </p:txBody>
      </p:sp>
      <p:sp>
        <p:nvSpPr>
          <p:cNvPr id="5" name="Footer Placeholder 4">
            <a:extLst>
              <a:ext uri="{FF2B5EF4-FFF2-40B4-BE49-F238E27FC236}">
                <a16:creationId xmlns:a16="http://schemas.microsoft.com/office/drawing/2014/main" id="{AA917864-983A-1BB2-082B-3F865262F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A6FBE9-E51C-44B4-7637-424362E7A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ED35C-2702-4030-A337-CA66D20654AF}" type="slidenum">
              <a:rPr lang="en-IN" smtClean="0"/>
              <a:t>‹#›</a:t>
            </a:fld>
            <a:endParaRPr lang="en-IN"/>
          </a:p>
        </p:txBody>
      </p:sp>
    </p:spTree>
    <p:extLst>
      <p:ext uri="{BB962C8B-B14F-4D97-AF65-F5344CB8AC3E}">
        <p14:creationId xmlns:p14="http://schemas.microsoft.com/office/powerpoint/2010/main" val="3728631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0CD-A4CC-0BE2-7F9F-D22FDB6895D1}"/>
              </a:ext>
            </a:extLst>
          </p:cNvPr>
          <p:cNvSpPr>
            <a:spLocks noGrp="1"/>
          </p:cNvSpPr>
          <p:nvPr>
            <p:ph type="ctrTitle"/>
          </p:nvPr>
        </p:nvSpPr>
        <p:spPr/>
        <p:txBody>
          <a:bodyPr/>
          <a:lstStyle/>
          <a:p>
            <a:r>
              <a:rPr lang="en-IN" dirty="0"/>
              <a:t>Review- 3</a:t>
            </a:r>
          </a:p>
        </p:txBody>
      </p:sp>
      <p:sp>
        <p:nvSpPr>
          <p:cNvPr id="3" name="Subtitle 2">
            <a:extLst>
              <a:ext uri="{FF2B5EF4-FFF2-40B4-BE49-F238E27FC236}">
                <a16:creationId xmlns:a16="http://schemas.microsoft.com/office/drawing/2014/main" id="{0C7C47C2-E765-6C02-D93E-61654B54720A}"/>
              </a:ext>
            </a:extLst>
          </p:cNvPr>
          <p:cNvSpPr>
            <a:spLocks noGrp="1"/>
          </p:cNvSpPr>
          <p:nvPr>
            <p:ph type="subTitle" idx="1"/>
          </p:nvPr>
        </p:nvSpPr>
        <p:spPr/>
        <p:txBody>
          <a:bodyPr>
            <a:normAutofit fontScale="77500" lnSpcReduction="20000"/>
          </a:bodyPr>
          <a:lstStyle/>
          <a:p>
            <a:r>
              <a:rPr lang="en-IN" dirty="0"/>
              <a:t>By</a:t>
            </a:r>
          </a:p>
          <a:p>
            <a:r>
              <a:rPr lang="en-IN" dirty="0"/>
              <a:t>Vaishnavi- 21BD5A0516</a:t>
            </a:r>
          </a:p>
          <a:p>
            <a:r>
              <a:rPr lang="en-IN" dirty="0"/>
              <a:t>Varsha- 21BD5A0513</a:t>
            </a:r>
          </a:p>
          <a:p>
            <a:r>
              <a:rPr lang="en-IN" dirty="0"/>
              <a:t>Sreeya-21BD5A0518</a:t>
            </a:r>
          </a:p>
          <a:p>
            <a:r>
              <a:rPr lang="en-IN" dirty="0"/>
              <a:t>Molly-20BD1A0555</a:t>
            </a:r>
          </a:p>
        </p:txBody>
      </p:sp>
    </p:spTree>
    <p:extLst>
      <p:ext uri="{BB962C8B-B14F-4D97-AF65-F5344CB8AC3E}">
        <p14:creationId xmlns:p14="http://schemas.microsoft.com/office/powerpoint/2010/main" val="193743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B79B-7448-55AE-682B-B21AFC2A62DC}"/>
              </a:ext>
            </a:extLst>
          </p:cNvPr>
          <p:cNvSpPr>
            <a:spLocks noGrp="1"/>
          </p:cNvSpPr>
          <p:nvPr>
            <p:ph type="title"/>
          </p:nvPr>
        </p:nvSpPr>
        <p:spPr/>
        <p:txBody>
          <a:bodyPr/>
          <a:lstStyle/>
          <a:p>
            <a:r>
              <a:rPr lang="en-IN" dirty="0"/>
              <a:t>Support Vector Machine (SVM)</a:t>
            </a:r>
          </a:p>
        </p:txBody>
      </p:sp>
      <p:sp>
        <p:nvSpPr>
          <p:cNvPr id="3" name="Content Placeholder 2">
            <a:extLst>
              <a:ext uri="{FF2B5EF4-FFF2-40B4-BE49-F238E27FC236}">
                <a16:creationId xmlns:a16="http://schemas.microsoft.com/office/drawing/2014/main" id="{545029C1-74A4-CB25-CCD5-37E18A0590F0}"/>
              </a:ext>
            </a:extLst>
          </p:cNvPr>
          <p:cNvSpPr>
            <a:spLocks noGrp="1"/>
          </p:cNvSpPr>
          <p:nvPr>
            <p:ph idx="1"/>
          </p:nvPr>
        </p:nvSpPr>
        <p:spPr/>
        <p:txBody>
          <a:bodyPr/>
          <a:lstStyle/>
          <a:p>
            <a:r>
              <a:rPr lang="en-US" dirty="0"/>
              <a:t>Support Vector Machine (SVM) is a popular supervised machine learning algorithm used for classification and regression tasks. It aims to find an optimal hyperplane that separates different classes in the input data by maximizing the margin between them.</a:t>
            </a:r>
          </a:p>
          <a:p>
            <a:pPr marL="0" indent="0">
              <a:buNone/>
            </a:pPr>
            <a:endParaRPr lang="en-US" dirty="0"/>
          </a:p>
          <a:p>
            <a:r>
              <a:rPr lang="en-US" dirty="0"/>
              <a:t>SVM can handle both linearly separable and non-linearly separable data by using kernel functions to transform the input </a:t>
            </a:r>
            <a:r>
              <a:rPr lang="en-US" dirty="0" err="1"/>
              <a:t>spac</a:t>
            </a:r>
            <a:endParaRPr lang="en-IN" dirty="0"/>
          </a:p>
        </p:txBody>
      </p:sp>
    </p:spTree>
    <p:extLst>
      <p:ext uri="{BB962C8B-B14F-4D97-AF65-F5344CB8AC3E}">
        <p14:creationId xmlns:p14="http://schemas.microsoft.com/office/powerpoint/2010/main" val="214424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74B6-7F08-1E13-8F08-E510863AA986}"/>
              </a:ext>
            </a:extLst>
          </p:cNvPr>
          <p:cNvSpPr>
            <a:spLocks noGrp="1"/>
          </p:cNvSpPr>
          <p:nvPr>
            <p:ph type="title"/>
          </p:nvPr>
        </p:nvSpPr>
        <p:spPr/>
        <p:txBody>
          <a:bodyPr/>
          <a:lstStyle/>
          <a:p>
            <a:r>
              <a:rPr lang="en-IN" dirty="0"/>
              <a:t>Training SVM Classifier</a:t>
            </a:r>
          </a:p>
        </p:txBody>
      </p:sp>
      <p:sp>
        <p:nvSpPr>
          <p:cNvPr id="3" name="Content Placeholder 2">
            <a:extLst>
              <a:ext uri="{FF2B5EF4-FFF2-40B4-BE49-F238E27FC236}">
                <a16:creationId xmlns:a16="http://schemas.microsoft.com/office/drawing/2014/main" id="{D6C261B4-9042-ADCB-785C-5B573F1893BC}"/>
              </a:ext>
            </a:extLst>
          </p:cNvPr>
          <p:cNvSpPr>
            <a:spLocks noGrp="1"/>
          </p:cNvSpPr>
          <p:nvPr>
            <p:ph idx="1"/>
          </p:nvPr>
        </p:nvSpPr>
        <p:spPr/>
        <p:txBody>
          <a:bodyPr/>
          <a:lstStyle/>
          <a:p>
            <a:r>
              <a:rPr lang="en-US" dirty="0"/>
              <a:t>In the process of training a classifier with </a:t>
            </a:r>
            <a:r>
              <a:rPr lang="en-US" dirty="0" err="1"/>
              <a:t>svm</a:t>
            </a:r>
            <a:r>
              <a:rPr lang="en-US" dirty="0"/>
              <a:t> using the extracted feature vectors from fashion item images, the SVM learns to separate different classes by finding an optimal hyperplane in the feature space. During training, the SVM adjusts its parameters, such as the C regularization parameter and kernel type, to maximize the margin between classes and minimize classification errors. This process enables the SVM to accurately classify fashion items based on their extracted features, facilitating effective fashion items classification.</a:t>
            </a:r>
            <a:endParaRPr lang="en-IN" dirty="0"/>
          </a:p>
        </p:txBody>
      </p:sp>
    </p:spTree>
    <p:extLst>
      <p:ext uri="{BB962C8B-B14F-4D97-AF65-F5344CB8AC3E}">
        <p14:creationId xmlns:p14="http://schemas.microsoft.com/office/powerpoint/2010/main" val="4053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1A1D-8124-8626-E02C-099B478EB9A5}"/>
              </a:ext>
            </a:extLst>
          </p:cNvPr>
          <p:cNvSpPr>
            <a:spLocks noGrp="1"/>
          </p:cNvSpPr>
          <p:nvPr>
            <p:ph type="title"/>
          </p:nvPr>
        </p:nvSpPr>
        <p:spPr/>
        <p:txBody>
          <a:bodyPr/>
          <a:lstStyle/>
          <a:p>
            <a:r>
              <a:rPr lang="en-IN" dirty="0"/>
              <a:t>Model Evaluation and Optimization </a:t>
            </a:r>
          </a:p>
        </p:txBody>
      </p:sp>
      <p:sp>
        <p:nvSpPr>
          <p:cNvPr id="3" name="Content Placeholder 2">
            <a:extLst>
              <a:ext uri="{FF2B5EF4-FFF2-40B4-BE49-F238E27FC236}">
                <a16:creationId xmlns:a16="http://schemas.microsoft.com/office/drawing/2014/main" id="{347D1547-C888-7D81-B2FC-F4673421B8B9}"/>
              </a:ext>
            </a:extLst>
          </p:cNvPr>
          <p:cNvSpPr>
            <a:spLocks noGrp="1"/>
          </p:cNvSpPr>
          <p:nvPr>
            <p:ph idx="1"/>
          </p:nvPr>
        </p:nvSpPr>
        <p:spPr/>
        <p:txBody>
          <a:bodyPr/>
          <a:lstStyle/>
          <a:p>
            <a:r>
              <a:rPr lang="en-US" dirty="0"/>
              <a:t>In model evaluation, the trained model is tested on a separate dataset, and metrics such as accuracy, precision, recall, and F1-score are computed. Based on the evaluation results, the model can be further optimized by adjusting hyperparameters, refining the feature representation, or exploring ensemble methods. Continuous evaluation and optimization help improve the model’s accuracy and generalization ability for reliable fashion items classification.</a:t>
            </a:r>
            <a:endParaRPr lang="en-IN" dirty="0"/>
          </a:p>
        </p:txBody>
      </p:sp>
    </p:spTree>
    <p:extLst>
      <p:ext uri="{BB962C8B-B14F-4D97-AF65-F5344CB8AC3E}">
        <p14:creationId xmlns:p14="http://schemas.microsoft.com/office/powerpoint/2010/main" val="413950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682C-982B-D8DF-0676-6DBD15FBB810}"/>
              </a:ext>
            </a:extLst>
          </p:cNvPr>
          <p:cNvSpPr>
            <a:spLocks noGrp="1"/>
          </p:cNvSpPr>
          <p:nvPr>
            <p:ph type="title"/>
          </p:nvPr>
        </p:nvSpPr>
        <p:spPr/>
        <p:txBody>
          <a:bodyPr/>
          <a:lstStyle/>
          <a:p>
            <a:r>
              <a:rPr lang="en-IN" dirty="0"/>
              <a:t>OUTPUT</a:t>
            </a:r>
          </a:p>
        </p:txBody>
      </p:sp>
      <p:pic>
        <p:nvPicPr>
          <p:cNvPr id="1026" name="Picture 2" descr="Deep Learning CNN for Fashion-MNIST Clothing Classification -  MachineLearningMastery.com">
            <a:extLst>
              <a:ext uri="{FF2B5EF4-FFF2-40B4-BE49-F238E27FC236}">
                <a16:creationId xmlns:a16="http://schemas.microsoft.com/office/drawing/2014/main" id="{DD47EE39-6757-3D6D-0272-E92F0EBD9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10" y="1621410"/>
            <a:ext cx="5418666" cy="33038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BD18A75-FA74-2EA3-C0AA-69C7629EF27F}"/>
              </a:ext>
            </a:extLst>
          </p:cNvPr>
          <p:cNvGraphicFramePr>
            <a:graphicFrameLocks noGrp="1"/>
          </p:cNvGraphicFramePr>
          <p:nvPr>
            <p:extLst>
              <p:ext uri="{D42A27DB-BD31-4B8C-83A1-F6EECF244321}">
                <p14:modId xmlns:p14="http://schemas.microsoft.com/office/powerpoint/2010/main" val="455697570"/>
              </p:ext>
            </p:extLst>
          </p:nvPr>
        </p:nvGraphicFramePr>
        <p:xfrm>
          <a:off x="6472025" y="2195433"/>
          <a:ext cx="5418666"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37346914"/>
                    </a:ext>
                  </a:extLst>
                </a:gridCol>
                <a:gridCol w="2709333">
                  <a:extLst>
                    <a:ext uri="{9D8B030D-6E8A-4147-A177-3AD203B41FA5}">
                      <a16:colId xmlns:a16="http://schemas.microsoft.com/office/drawing/2014/main" val="2747259489"/>
                    </a:ext>
                  </a:extLst>
                </a:gridCol>
              </a:tblGrid>
              <a:tr h="370840">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2861470854"/>
                  </a:ext>
                </a:extLst>
              </a:tr>
              <a:tr h="370840">
                <a:tc>
                  <a:txBody>
                    <a:bodyPr/>
                    <a:lstStyle/>
                    <a:p>
                      <a:r>
                        <a:rPr lang="en-IN" dirty="0"/>
                        <a:t>CNN</a:t>
                      </a:r>
                    </a:p>
                  </a:txBody>
                  <a:tcPr/>
                </a:tc>
                <a:tc>
                  <a:txBody>
                    <a:bodyPr/>
                    <a:lstStyle/>
                    <a:p>
                      <a:r>
                        <a:rPr lang="en-IN" dirty="0"/>
                        <a:t>83.28</a:t>
                      </a:r>
                    </a:p>
                  </a:txBody>
                  <a:tcPr/>
                </a:tc>
                <a:extLst>
                  <a:ext uri="{0D108BD9-81ED-4DB2-BD59-A6C34878D82A}">
                    <a16:rowId xmlns:a16="http://schemas.microsoft.com/office/drawing/2014/main" val="1189776344"/>
                  </a:ext>
                </a:extLst>
              </a:tr>
              <a:tr h="370840">
                <a:tc>
                  <a:txBody>
                    <a:bodyPr/>
                    <a:lstStyle/>
                    <a:p>
                      <a:r>
                        <a:rPr lang="en-IN" dirty="0"/>
                        <a:t>CNN+SVM</a:t>
                      </a:r>
                    </a:p>
                  </a:txBody>
                  <a:tcPr/>
                </a:tc>
                <a:tc>
                  <a:txBody>
                    <a:bodyPr/>
                    <a:lstStyle/>
                    <a:p>
                      <a:r>
                        <a:rPr lang="en-IN" dirty="0"/>
                        <a:t>90.95</a:t>
                      </a:r>
                    </a:p>
                  </a:txBody>
                  <a:tcPr/>
                </a:tc>
                <a:extLst>
                  <a:ext uri="{0D108BD9-81ED-4DB2-BD59-A6C34878D82A}">
                    <a16:rowId xmlns:a16="http://schemas.microsoft.com/office/drawing/2014/main" val="1801681369"/>
                  </a:ext>
                </a:extLst>
              </a:tr>
            </a:tbl>
          </a:graphicData>
        </a:graphic>
      </p:graphicFrame>
    </p:spTree>
    <p:extLst>
      <p:ext uri="{BB962C8B-B14F-4D97-AF65-F5344CB8AC3E}">
        <p14:creationId xmlns:p14="http://schemas.microsoft.com/office/powerpoint/2010/main" val="307005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6ADA-0768-4B08-4442-9C060DDE80E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1316D7-4CE4-D8BD-B711-EA0C8AD25526}"/>
              </a:ext>
            </a:extLst>
          </p:cNvPr>
          <p:cNvSpPr>
            <a:spLocks noGrp="1"/>
          </p:cNvSpPr>
          <p:nvPr>
            <p:ph idx="1"/>
          </p:nvPr>
        </p:nvSpPr>
        <p:spPr/>
        <p:txBody>
          <a:bodyPr>
            <a:normAutofit/>
          </a:bodyPr>
          <a:lstStyle/>
          <a:p>
            <a:pPr marL="0" indent="0" algn="ctr">
              <a:buNone/>
            </a:pPr>
            <a:r>
              <a:rPr lang="en-IN" sz="8800" dirty="0">
                <a:latin typeface="Arial Black" panose="020B0A04020102020204" pitchFamily="34" charset="0"/>
              </a:rPr>
              <a:t>THANK YOU</a:t>
            </a:r>
          </a:p>
        </p:txBody>
      </p:sp>
    </p:spTree>
    <p:extLst>
      <p:ext uri="{BB962C8B-B14F-4D97-AF65-F5344CB8AC3E}">
        <p14:creationId xmlns:p14="http://schemas.microsoft.com/office/powerpoint/2010/main" val="19271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255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Review- 3</vt:lpstr>
      <vt:lpstr>Support Vector Machine (SVM)</vt:lpstr>
      <vt:lpstr>Training SVM Classifier</vt:lpstr>
      <vt:lpstr>Model Evaluation and Optimization </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Review- 3</dc:title>
  <dc:creator>Molly Sharma</dc:creator>
  <cp:lastModifiedBy>Molly Sharma</cp:lastModifiedBy>
  <cp:revision>1</cp:revision>
  <dcterms:created xsi:type="dcterms:W3CDTF">2023-10-27T05:14:50Z</dcterms:created>
  <dcterms:modified xsi:type="dcterms:W3CDTF">2023-10-27T05:35:07Z</dcterms:modified>
</cp:coreProperties>
</file>