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72" r:id="rId6"/>
    <p:sldId id="271" r:id="rId7"/>
    <p:sldId id="273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sz="3200" b="1" kern="1200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Predicting Potato Yield Using Machine Learning</a:t>
            </a:r>
            <a:endParaRPr lang="en-US" altLang="en-US" sz="3200" b="1" kern="1200" dirty="0"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Tx/>
            </a:pPr>
            <a:r>
              <a:rPr kern="1200" dirty="0">
                <a:latin typeface="+mn-lt"/>
                <a:ea typeface="+mn-ea"/>
                <a:cs typeface="+mn-cs"/>
              </a:rPr>
              <a:t>BY GROUP </a:t>
            </a:r>
            <a:r>
              <a:rPr lang="en-US" kern="1200" dirty="0">
                <a:latin typeface="+mn-lt"/>
                <a:ea typeface="+mn-ea"/>
                <a:cs typeface="+mn-cs"/>
              </a:rPr>
              <a:t>3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28625" y="45720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ML Problem: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How best can the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yield of potatoes (tons per hectare) be predicted  based on field characteristics?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Supervised ML: Regression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target feature (potato yield) is a continuous variable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set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https://dataverse.harvard.edu/file.xhtml?fileId=10850227&amp;version=3.0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Yield tons per hectare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Features: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soil type, variety, planting and harvest dates, irrigation, and fertilizer use.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set description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457200" y="16002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Feature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type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Field Location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object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Year of cultivation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int64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variety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Potato variety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object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Planting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of planting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int64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Harvest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Date of harvesting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int64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Soil type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Type of Soil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object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Fertilizer Applied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Amount of fertilizer applied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Float64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Irrigation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Whether irrigation was used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0bject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Potato yield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Float64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Histogram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potato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yield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(Univariate Analysis)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The yield distribution is highly concentrated around 70 t/ha, indicating consistent performance across plots with few outliers and minimal variation in productivity.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Picture 3" descr="muka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565400"/>
            <a:ext cx="5303520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Stripplot of Potato vield vs of Fertlizer applied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Yield increases progressively with higher nitrogen levels, showing that nitrogen application has a strong positive influence on crop productivity.</a:t>
            </a:r>
            <a:endParaRPr lang="en-US" altLang="en-US" sz="24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4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4" name="Picture 3" descr="Oh Go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2493010"/>
            <a:ext cx="5147945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Pre-processing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Handled all missing values.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Encoded categorical variables and scaled numerical features.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Train-test split </a:t>
            </a:r>
            <a:endParaRPr lang="en-US" sz="2400">
              <a:latin typeface="Cambria" panose="02040503050406030204" charset="0"/>
              <a:cs typeface="Cambria" panose="02040503050406030204" charset="0"/>
            </a:endParaRPr>
          </a:p>
          <a:p>
            <a:pPr marL="0" indent="0" eaLnBrk="1" hangingPunct="1">
              <a:buNone/>
            </a:pPr>
            <a:r>
              <a:rPr lang="en-US" sz="2400">
                <a:latin typeface="Cambria" panose="02040503050406030204" charset="0"/>
                <a:cs typeface="Cambria" panose="02040503050406030204" charset="0"/>
              </a:rPr>
              <a:t>       </a:t>
            </a:r>
            <a:r>
              <a:rPr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X train= </a:t>
            </a: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1368</a:t>
            </a:r>
            <a:endParaRPr sz="2400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     </a:t>
            </a:r>
            <a:r>
              <a:rPr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y train=</a:t>
            </a: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1368</a:t>
            </a:r>
            <a:endParaRPr sz="2400" dirty="0">
              <a:latin typeface="Cambria" panose="02040503050406030204" charset="0"/>
              <a:cs typeface="Cambria" panose="0204050305040603020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     </a:t>
            </a:r>
            <a:r>
              <a:rPr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X test = </a:t>
            </a: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456     </a:t>
            </a:r>
            <a:endParaRPr lang="en-US" sz="2400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indent="0" eaLnBrk="1" hangingPunct="1">
              <a:buNone/>
            </a:pP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       </a:t>
            </a:r>
            <a:r>
              <a:rPr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y test = </a:t>
            </a:r>
            <a:r>
              <a:rPr lang="en-US" sz="2400" dirty="0">
                <a:latin typeface="Cambria" panose="02040503050406030204" charset="0"/>
                <a:cs typeface="Cambria" panose="02040503050406030204" charset="0"/>
                <a:sym typeface="+mn-ea"/>
              </a:rPr>
              <a:t>456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BFD7F6"/>
      </a:accent5>
      <a:accent6>
        <a:srgbClr val="AE4845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WPS Presentation</Application>
  <PresentationFormat>On-screen Show (4:3)</PresentationFormat>
  <Paragraphs>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Cambria</vt:lpstr>
      <vt:lpstr>Microsoft YaHei</vt:lpstr>
      <vt:lpstr>Arial Unicode MS</vt:lpstr>
      <vt:lpstr>Calibri</vt:lpstr>
      <vt:lpstr>Wingdings</vt:lpstr>
      <vt:lpstr>Default Design</vt:lpstr>
      <vt:lpstr>Predicting Crop Yield in Flanders Using Machine Learning</vt:lpstr>
      <vt:lpstr>Machine Learning Goal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22</cp:revision>
  <dcterms:created xsi:type="dcterms:W3CDTF">2025-10-06T08:38:00Z</dcterms:created>
  <dcterms:modified xsi:type="dcterms:W3CDTF">2025-10-24T12:35:53Z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1033-12.2.0.23131</vt:lpwstr>
  </property>
  <property fmtid="{D5CDD505-2E9C-101B-9397-08002B2CF9AE}" pid="3" name="ICV">
    <vt:lpwstr>7158D82145674D7383DF00675115D3BC_13</vt:lpwstr>
  </property>
</Properties>
</file>