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98DD41A-3779-4ED8-AF38-52FEA03075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6DF173-478D-4827-9B13-7DDF5FB3B2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2/3/25 4:25:20 PM GMT+8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Summary" id="2" name="slide2">
            <a:extLst>
              <a:ext uri="{FF2B5EF4-FFF2-40B4-BE49-F238E27FC236}">
                <a16:creationId xmlns:a16="http://schemas.microsoft.com/office/drawing/2014/main" id="{D8D711B0-F5BD-4836-AA96-0BB3D8C236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2025-03-02T08:25:20Z</dcterms:created>
  <dcterms:modified xsi:type="dcterms:W3CDTF">2025-03-02T08:25:20Z</dcterms:modified>
</cp:coreProperties>
</file>