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A30A8F6-A7DE-4F97-859E-DDED21FC9D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mobility and retention_jul21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09D9D9-2386-4DF8-A615-03295CF6A1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21/7/25 5:27:46 pm GMT+8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rnover Summary" id="2" name="slide2">
            <a:extLst>
              <a:ext uri="{FF2B5EF4-FFF2-40B4-BE49-F238E27FC236}">
                <a16:creationId xmlns:a16="http://schemas.microsoft.com/office/drawing/2014/main" id="{0DE1A11D-55C2-4CFA-9C88-61D376176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2025-07-21T09:27:46Z</dcterms:created>
  <dcterms:modified xsi:type="dcterms:W3CDTF">2025-07-21T09:27:46Z</dcterms:modified>
</cp:coreProperties>
</file>