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059ae626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059ae626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059ae626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059ae626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boston.gov/dataset/03693648-2c62-4a2c-a4ec-48de2ee14e18/resource/4582bec6-2b4f-4f9e-bc55-cbaa73117f4c/download/tmpcxnw3e5g.cs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Boston Food Data Warehouse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Weixuan Huang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has 27 columns and 791938 rows </a:t>
            </a:r>
            <a:r>
              <a:rPr lang="en"/>
              <a:t>before</a:t>
            </a:r>
            <a:r>
              <a:rPr lang="en"/>
              <a:t> transforming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https://data.boston.gov/dataset/03693648-2c62-4a2c-a4ec-48de2ee14e18/resource/4582bec6-2b4f-4f9e-bc55-cbaa73117f4c/download/tmpcxnw3e5g.csv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After handling the data, the new dataset Bos_food has 30 columns and 8590 rows.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