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3AE93DD-C580-4191-9DF8-A09B4C96206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E95AFF7-D07C-44CB-A531-C74B416185D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5/1/24 GMT-4 上午10:49:15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cense1" id="2" name="slide2">
            <a:extLst>
              <a:ext uri="{FF2B5EF4-FFF2-40B4-BE49-F238E27FC236}">
                <a16:creationId xmlns:a16="http://schemas.microsoft.com/office/drawing/2014/main" id="{6B09FDF8-281D-4333-89FE-9AB70855CA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571500"/>
            <a:ext cx="5219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2024-05-01T14:49:15Z</dcterms:created>
  <dcterms:modified xsi:type="dcterms:W3CDTF">2024-05-01T14:49:15Z</dcterms:modified>
</cp:coreProperties>
</file>