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6C6E3F-9A72-462E-9CA3-E732CFC883F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6EADA2-2A96-4446-A40D-3DC2523891E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5/1/24 GMT-4 上午10:43:01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F9FC1EE0-60AB-49E4-9AEF-369741987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328612"/>
            <a:ext cx="72104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olation1" id="3" name="slide3">
            <a:extLst>
              <a:ext uri="{FF2B5EF4-FFF2-40B4-BE49-F238E27FC236}">
                <a16:creationId xmlns:a16="http://schemas.microsoft.com/office/drawing/2014/main" id="{FF796B4C-BE24-4BBF-9FB8-AADD48644B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25" y="409575"/>
            <a:ext cx="46291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cense1" id="4" name="slide4">
            <a:extLst>
              <a:ext uri="{FF2B5EF4-FFF2-40B4-BE49-F238E27FC236}">
                <a16:creationId xmlns:a16="http://schemas.microsoft.com/office/drawing/2014/main" id="{D5C3A570-70C1-4C3E-A846-296A9472AC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571500"/>
            <a:ext cx="5219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2024-05-01T14:43:02Z</dcterms:created>
  <dcterms:modified xsi:type="dcterms:W3CDTF">2024-05-01T14:43:02Z</dcterms:modified>
</cp:coreProperties>
</file>