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9"/>
  </p:normalViewPr>
  <p:slideViewPr>
    <p:cSldViewPr snapToGrid="0" snapToObjects="1">
      <p:cViewPr varScale="1">
        <p:scale>
          <a:sx n="87" d="100"/>
          <a:sy n="87" d="100"/>
        </p:scale>
        <p:origin x="18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394548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481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2449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4761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181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7523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0" name="Shape 11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0" name="Shape 12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323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6" name="Shape 12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256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Shape 13"/>
        <p:cNvGrpSpPr/>
        <p:nvPr/>
      </p:nvGrpSpPr>
      <p:grpSpPr>
        <a:xfrm>
          <a:off x="0" y="0"/>
          <a:ext cx="0" cy="0"/>
          <a:chOff x="0" y="0"/>
          <a:chExt cx="0" cy="0"/>
        </a:xfrm>
      </p:grpSpPr>
      <p:pic>
        <p:nvPicPr>
          <p:cNvPr id="14" name="Shape 14" descr="noc_performance_graphic[FINAL]-01.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5" name="Shape 15"/>
          <p:cNvSpPr txBox="1">
            <a:spLocks noGrp="1"/>
          </p:cNvSpPr>
          <p:nvPr>
            <p:ph type="ctrTitle"/>
          </p:nvPr>
        </p:nvSpPr>
        <p:spPr>
          <a:xfrm>
            <a:off x="3992881" y="1231163"/>
            <a:ext cx="4864588" cy="2011094"/>
          </a:xfrm>
          <a:prstGeom prst="rect">
            <a:avLst/>
          </a:prstGeom>
          <a:noFill/>
          <a:ln>
            <a:noFill/>
          </a:ln>
        </p:spPr>
        <p:txBody>
          <a:bodyPr wrap="square" lIns="91425" tIns="91425" rIns="91425" bIns="91425" anchor="ctr" anchorCtr="0"/>
          <a:lstStyle>
            <a:lvl1pPr marL="0" marR="0" lvl="0" indent="0" algn="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9pPr>
          </a:lstStyle>
          <a:p>
            <a:endParaRPr/>
          </a:p>
        </p:txBody>
      </p:sp>
      <p:sp>
        <p:nvSpPr>
          <p:cNvPr id="16" name="Shape 16"/>
          <p:cNvSpPr txBox="1">
            <a:spLocks noGrp="1"/>
          </p:cNvSpPr>
          <p:nvPr>
            <p:ph type="body" idx="1"/>
          </p:nvPr>
        </p:nvSpPr>
        <p:spPr>
          <a:xfrm>
            <a:off x="3885634" y="4263457"/>
            <a:ext cx="4968114" cy="457200"/>
          </a:xfrm>
          <a:prstGeom prst="rect">
            <a:avLst/>
          </a:prstGeom>
          <a:noFill/>
          <a:ln>
            <a:noFill/>
          </a:ln>
        </p:spPr>
        <p:txBody>
          <a:bodyPr wrap="square" lIns="91425" tIns="91425" rIns="91425" bIns="91425" anchor="t" anchorCtr="0"/>
          <a:lstStyle>
            <a:lvl1pPr marL="457200" marR="0" lvl="0" indent="-228600" algn="r" rtl="0">
              <a:spcBef>
                <a:spcPts val="2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228600" algn="l" rtl="0">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L="1828800" marR="0" lvl="3" indent="-228600" algn="l" rtl="0">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228600" algn="l" rtl="0">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sp>
        <p:nvSpPr>
          <p:cNvPr id="17" name="Shape 17"/>
          <p:cNvSpPr txBox="1">
            <a:spLocks noGrp="1"/>
          </p:cNvSpPr>
          <p:nvPr>
            <p:ph type="body" idx="2"/>
          </p:nvPr>
        </p:nvSpPr>
        <p:spPr>
          <a:xfrm>
            <a:off x="3886164" y="4722131"/>
            <a:ext cx="4972728" cy="457200"/>
          </a:xfrm>
          <a:prstGeom prst="rect">
            <a:avLst/>
          </a:prstGeom>
          <a:noFill/>
          <a:ln>
            <a:noFill/>
          </a:ln>
        </p:spPr>
        <p:txBody>
          <a:bodyPr wrap="square" lIns="91425" tIns="91425" rIns="91425" bIns="91425" anchor="b" anchorCtr="0"/>
          <a:lstStyle>
            <a:lvl1pPr marL="457200" marR="0" lvl="0" indent="-228600" algn="r" rtl="0">
              <a:spcBef>
                <a:spcPts val="2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sp>
        <p:nvSpPr>
          <p:cNvPr id="18" name="Shape 18"/>
          <p:cNvSpPr txBox="1">
            <a:spLocks noGrp="1"/>
          </p:cNvSpPr>
          <p:nvPr>
            <p:ph type="body" idx="3"/>
          </p:nvPr>
        </p:nvSpPr>
        <p:spPr>
          <a:xfrm>
            <a:off x="3886164" y="5222875"/>
            <a:ext cx="4972726" cy="381000"/>
          </a:xfrm>
          <a:prstGeom prst="rect">
            <a:avLst/>
          </a:prstGeom>
          <a:noFill/>
          <a:ln>
            <a:noFill/>
          </a:ln>
        </p:spPr>
        <p:txBody>
          <a:bodyPr wrap="square" lIns="91425" tIns="91425" rIns="91425" bIns="91425" anchor="t" anchorCtr="0"/>
          <a:lstStyle>
            <a:lvl1pPr marL="457200" marR="0" lvl="0" indent="-228600" algn="r" rtl="0">
              <a:spcBef>
                <a:spcPts val="24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6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6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228600" algn="l" rtl="0">
              <a:spcBef>
                <a:spcPts val="6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spcBef>
                <a:spcPts val="6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sp>
        <p:nvSpPr>
          <p:cNvPr id="19" name="Shape 19"/>
          <p:cNvSpPr txBox="1">
            <a:spLocks noGrp="1"/>
          </p:cNvSpPr>
          <p:nvPr>
            <p:ph type="body" idx="4"/>
          </p:nvPr>
        </p:nvSpPr>
        <p:spPr>
          <a:xfrm>
            <a:off x="3894625" y="3760788"/>
            <a:ext cx="4959912" cy="457200"/>
          </a:xfrm>
          <a:prstGeom prst="rect">
            <a:avLst/>
          </a:prstGeom>
          <a:noFill/>
          <a:ln>
            <a:noFill/>
          </a:ln>
        </p:spPr>
        <p:txBody>
          <a:bodyPr wrap="square" lIns="91425" tIns="91425" rIns="91425" bIns="91425" anchor="ctr" anchorCtr="0"/>
          <a:lstStyle>
            <a:lvl1pPr marL="457200" marR="0" lvl="0" indent="-228600" algn="r" rtl="0">
              <a:spcBef>
                <a:spcPts val="24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pic>
        <p:nvPicPr>
          <p:cNvPr id="20" name="Shape 20" descr="noc_white_PNG.png"/>
          <p:cNvPicPr preferRelativeResize="0"/>
          <p:nvPr/>
        </p:nvPicPr>
        <p:blipFill rotWithShape="1">
          <a:blip r:embed="rId3">
            <a:alphaModFix/>
          </a:blip>
          <a:srcRect l="2146" r="3456"/>
          <a:stretch/>
        </p:blipFill>
        <p:spPr>
          <a:xfrm>
            <a:off x="1119188" y="3209769"/>
            <a:ext cx="1928683" cy="569855"/>
          </a:xfrm>
          <a:prstGeom prst="rect">
            <a:avLst/>
          </a:prstGeom>
          <a:noFill/>
          <a:ln>
            <a:noFill/>
          </a:ln>
        </p:spPr>
      </p:pic>
      <p:sp>
        <p:nvSpPr>
          <p:cNvPr id="21" name="Shape 21"/>
          <p:cNvSpPr txBox="1">
            <a:spLocks noGrp="1"/>
          </p:cNvSpPr>
          <p:nvPr>
            <p:ph type="body" idx="5"/>
          </p:nvPr>
        </p:nvSpPr>
        <p:spPr>
          <a:xfrm>
            <a:off x="4748213" y="0"/>
            <a:ext cx="4059237" cy="118872"/>
          </a:xfrm>
          <a:prstGeom prst="rect">
            <a:avLst/>
          </a:prstGeom>
          <a:noFill/>
          <a:ln>
            <a:noFill/>
          </a:ln>
        </p:spPr>
        <p:txBody>
          <a:bodyPr wrap="square" lIns="91425" tIns="91425" rIns="91425" bIns="91425" anchor="t" anchorCtr="0"/>
          <a:lstStyle>
            <a:lvl1pPr marL="457200" marR="0" lvl="0" indent="-228600" algn="ctr" rtl="0">
              <a:spcBef>
                <a:spcPts val="2400"/>
              </a:spcBef>
              <a:spcAft>
                <a:spcPts val="0"/>
              </a:spcAft>
              <a:buClr>
                <a:srgbClr val="FF0000"/>
              </a:buClr>
              <a:buSzPts val="700"/>
              <a:buFont typeface="Arial Narrow"/>
              <a:buNone/>
              <a:defRPr sz="700" b="0" i="0" u="none" strike="noStrike" cap="none">
                <a:solidFill>
                  <a:srgbClr val="FF0000"/>
                </a:solidFill>
                <a:latin typeface="Arial Narrow"/>
                <a:ea typeface="Arial Narrow"/>
                <a:cs typeface="Arial Narrow"/>
                <a:sym typeface="Arial Narrow"/>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sp>
        <p:nvSpPr>
          <p:cNvPr id="22" name="Shape 22"/>
          <p:cNvSpPr txBox="1">
            <a:spLocks noGrp="1"/>
          </p:cNvSpPr>
          <p:nvPr>
            <p:ph type="body" idx="6"/>
          </p:nvPr>
        </p:nvSpPr>
        <p:spPr>
          <a:xfrm>
            <a:off x="4748213" y="6737350"/>
            <a:ext cx="4059237" cy="120650"/>
          </a:xfrm>
          <a:prstGeom prst="rect">
            <a:avLst/>
          </a:prstGeom>
          <a:noFill/>
          <a:ln>
            <a:noFill/>
          </a:ln>
        </p:spPr>
        <p:txBody>
          <a:bodyPr wrap="square" lIns="91425" tIns="91425" rIns="91425" bIns="91425" anchor="b" anchorCtr="0"/>
          <a:lstStyle>
            <a:lvl1pPr marL="457200" marR="0" lvl="0" indent="-228600" algn="ctr" rtl="0">
              <a:spcBef>
                <a:spcPts val="2400"/>
              </a:spcBef>
              <a:spcAft>
                <a:spcPts val="0"/>
              </a:spcAft>
              <a:buClr>
                <a:srgbClr val="FF0000"/>
              </a:buClr>
              <a:buSzPts val="700"/>
              <a:buFont typeface="Arial Narrow"/>
              <a:buNone/>
              <a:defRPr sz="700" b="0" i="0" u="none" strike="noStrike" cap="none">
                <a:solidFill>
                  <a:srgbClr val="FF0000"/>
                </a:solidFill>
                <a:latin typeface="Arial Narrow"/>
                <a:ea typeface="Arial Narrow"/>
                <a:cs typeface="Arial Narrow"/>
                <a:sym typeface="Arial Narrow"/>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sp>
        <p:nvSpPr>
          <p:cNvPr id="23" name="Shape 23"/>
          <p:cNvSpPr txBox="1">
            <a:spLocks noGrp="1"/>
          </p:cNvSpPr>
          <p:nvPr>
            <p:ph type="body" idx="7"/>
          </p:nvPr>
        </p:nvSpPr>
        <p:spPr>
          <a:xfrm>
            <a:off x="0" y="4972050"/>
            <a:ext cx="3282950" cy="512763"/>
          </a:xfrm>
          <a:prstGeom prst="rect">
            <a:avLst/>
          </a:prstGeom>
          <a:solidFill>
            <a:schemeClr val="lt1">
              <a:alpha val="49803"/>
            </a:schemeClr>
          </a:solidFill>
          <a:ln w="12700" cap="flat" cmpd="sng">
            <a:solidFill>
              <a:srgbClr val="D8D8D8"/>
            </a:solidFill>
            <a:prstDash val="solid"/>
            <a:round/>
            <a:headEnd type="none" w="med" len="med"/>
            <a:tailEnd type="none" w="med" len="med"/>
          </a:ln>
        </p:spPr>
        <p:txBody>
          <a:bodyPr wrap="square" lIns="91425" tIns="91425" rIns="91425" bIns="91425" anchor="t" anchorCtr="0"/>
          <a:lstStyle>
            <a:lvl1pPr marL="457200" marR="0" lvl="0" indent="-228600" algn="just" rtl="0">
              <a:spcBef>
                <a:spcPts val="2400"/>
              </a:spcBef>
              <a:spcAft>
                <a:spcPts val="0"/>
              </a:spcAft>
              <a:buClr>
                <a:schemeClr val="dk1"/>
              </a:buClr>
              <a:buSzPts val="900"/>
              <a:buFont typeface="Arial Narrow"/>
              <a:buNone/>
              <a:defRPr sz="900" b="0" i="0" u="none" strike="noStrike" cap="none">
                <a:solidFill>
                  <a:schemeClr val="dk1"/>
                </a:solidFill>
                <a:latin typeface="Arial Narrow"/>
                <a:ea typeface="Arial Narrow"/>
                <a:cs typeface="Arial Narrow"/>
                <a:sym typeface="Arial Narrow"/>
              </a:defRPr>
            </a:lvl1pPr>
            <a:lvl2pPr marL="914400" marR="0" lvl="1" indent="-228600" algn="just" rtl="0">
              <a:spcBef>
                <a:spcPts val="600"/>
              </a:spcBef>
              <a:spcAft>
                <a:spcPts val="0"/>
              </a:spcAft>
              <a:buClr>
                <a:schemeClr val="dk1"/>
              </a:buClr>
              <a:buSzPts val="900"/>
              <a:buFont typeface="Arial Narrow"/>
              <a:buNone/>
              <a:defRPr sz="900" b="0" i="0" u="none" strike="noStrike" cap="none">
                <a:solidFill>
                  <a:schemeClr val="dk1"/>
                </a:solidFill>
                <a:latin typeface="Arial Narrow"/>
                <a:ea typeface="Arial Narrow"/>
                <a:cs typeface="Arial Narrow"/>
                <a:sym typeface="Arial Narrow"/>
              </a:defRPr>
            </a:lvl2pPr>
            <a:lvl3pPr marL="1371600" marR="0" lvl="2" indent="-228600" algn="just" rtl="0">
              <a:spcBef>
                <a:spcPts val="600"/>
              </a:spcBef>
              <a:spcAft>
                <a:spcPts val="0"/>
              </a:spcAft>
              <a:buClr>
                <a:schemeClr val="dk1"/>
              </a:buClr>
              <a:buSzPts val="900"/>
              <a:buFont typeface="Arial Narrow"/>
              <a:buNone/>
              <a:defRPr sz="900" b="0" i="0" u="none" strike="noStrike" cap="none">
                <a:solidFill>
                  <a:schemeClr val="dk1"/>
                </a:solidFill>
                <a:latin typeface="Arial Narrow"/>
                <a:ea typeface="Arial Narrow"/>
                <a:cs typeface="Arial Narrow"/>
                <a:sym typeface="Arial Narrow"/>
              </a:defRPr>
            </a:lvl3pPr>
            <a:lvl4pPr marL="1828800" marR="0" lvl="3" indent="-228600" algn="just" rtl="0">
              <a:spcBef>
                <a:spcPts val="600"/>
              </a:spcBef>
              <a:spcAft>
                <a:spcPts val="0"/>
              </a:spcAft>
              <a:buClr>
                <a:schemeClr val="dk1"/>
              </a:buClr>
              <a:buSzPts val="900"/>
              <a:buFont typeface="Arial Narrow"/>
              <a:buNone/>
              <a:defRPr sz="900" b="0" i="0" u="none" strike="noStrike" cap="none">
                <a:solidFill>
                  <a:schemeClr val="dk1"/>
                </a:solidFill>
                <a:latin typeface="Arial Narrow"/>
                <a:ea typeface="Arial Narrow"/>
                <a:cs typeface="Arial Narrow"/>
                <a:sym typeface="Arial Narrow"/>
              </a:defRPr>
            </a:lvl4pPr>
            <a:lvl5pPr marL="2286000" marR="0" lvl="4" indent="-228600" algn="just" rtl="0">
              <a:spcBef>
                <a:spcPts val="600"/>
              </a:spcBef>
              <a:spcAft>
                <a:spcPts val="0"/>
              </a:spcAft>
              <a:buClr>
                <a:schemeClr val="dk1"/>
              </a:buClr>
              <a:buSzPts val="900"/>
              <a:buFont typeface="Arial Narrow"/>
              <a:buNone/>
              <a:defRPr sz="900" b="0" i="0" u="none" strike="noStrike" cap="none">
                <a:solidFill>
                  <a:schemeClr val="dk1"/>
                </a:solidFill>
                <a:latin typeface="Arial Narrow"/>
                <a:ea typeface="Arial Narrow"/>
                <a:cs typeface="Arial Narrow"/>
                <a:sym typeface="Arial Narrow"/>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sp>
        <p:nvSpPr>
          <p:cNvPr id="24" name="Shape 24"/>
          <p:cNvSpPr txBox="1">
            <a:spLocks noGrp="1"/>
          </p:cNvSpPr>
          <p:nvPr>
            <p:ph type="body" idx="8"/>
          </p:nvPr>
        </p:nvSpPr>
        <p:spPr>
          <a:xfrm>
            <a:off x="0" y="5603875"/>
            <a:ext cx="6416675" cy="514350"/>
          </a:xfrm>
          <a:prstGeom prst="rect">
            <a:avLst/>
          </a:prstGeom>
          <a:solidFill>
            <a:schemeClr val="lt1">
              <a:alpha val="49803"/>
            </a:schemeClr>
          </a:solidFill>
          <a:ln>
            <a:noFill/>
          </a:ln>
        </p:spPr>
        <p:txBody>
          <a:bodyPr wrap="square" lIns="91425" tIns="91425" rIns="91425" bIns="91425" anchor="t" anchorCtr="0"/>
          <a:lstStyle>
            <a:lvl1pPr marL="457200" marR="0" lvl="0" indent="-228600" algn="just" rtl="0">
              <a:spcBef>
                <a:spcPts val="2400"/>
              </a:spcBef>
              <a:spcAft>
                <a:spcPts val="0"/>
              </a:spcAft>
              <a:buClr>
                <a:schemeClr val="dk1"/>
              </a:buClr>
              <a:buSzPts val="900"/>
              <a:buFont typeface="Arial Narrow"/>
              <a:buNone/>
              <a:defRPr sz="900" b="0" i="0" u="none" strike="noStrike" cap="none">
                <a:solidFill>
                  <a:schemeClr val="dk1"/>
                </a:solidFill>
                <a:latin typeface="Arial Narrow"/>
                <a:ea typeface="Arial Narrow"/>
                <a:cs typeface="Arial Narrow"/>
                <a:sym typeface="Arial Narrow"/>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sp>
        <p:nvSpPr>
          <p:cNvPr id="25" name="Shape 25"/>
          <p:cNvSpPr txBox="1">
            <a:spLocks noGrp="1"/>
          </p:cNvSpPr>
          <p:nvPr>
            <p:ph type="body" idx="9"/>
          </p:nvPr>
        </p:nvSpPr>
        <p:spPr>
          <a:xfrm>
            <a:off x="0" y="6224588"/>
            <a:ext cx="6416675" cy="512762"/>
          </a:xfrm>
          <a:prstGeom prst="rect">
            <a:avLst/>
          </a:prstGeom>
          <a:solidFill>
            <a:schemeClr val="lt1">
              <a:alpha val="49803"/>
            </a:schemeClr>
          </a:solidFill>
          <a:ln>
            <a:noFill/>
          </a:ln>
        </p:spPr>
        <p:txBody>
          <a:bodyPr wrap="square" lIns="91425" tIns="91425" rIns="91425" bIns="91425" anchor="t" anchorCtr="0"/>
          <a:lstStyle>
            <a:lvl1pPr marL="457200" marR="0" lvl="0" indent="-228600" algn="l" rtl="0">
              <a:spcBef>
                <a:spcPts val="2400"/>
              </a:spcBef>
              <a:spcAft>
                <a:spcPts val="0"/>
              </a:spcAft>
              <a:buClr>
                <a:schemeClr val="dk1"/>
              </a:buClr>
              <a:buSzPts val="900"/>
              <a:buFont typeface="Arial Narrow"/>
              <a:buNone/>
              <a:defRPr sz="900" b="0" i="0" u="none" strike="noStrike" cap="none">
                <a:solidFill>
                  <a:schemeClr val="dk1"/>
                </a:solidFill>
                <a:latin typeface="Arial Narrow"/>
                <a:ea typeface="Arial Narrow"/>
                <a:cs typeface="Arial Narrow"/>
                <a:sym typeface="Arial Narrow"/>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pic>
        <p:nvPicPr>
          <p:cNvPr id="26" name="Shape 26" descr="HIP Logo - No White Space-small.PNG"/>
          <p:cNvPicPr preferRelativeResize="0"/>
          <p:nvPr/>
        </p:nvPicPr>
        <p:blipFill rotWithShape="1">
          <a:blip r:embed="rId4">
            <a:alphaModFix/>
          </a:blip>
          <a:srcRect/>
          <a:stretch/>
        </p:blipFill>
        <p:spPr>
          <a:xfrm>
            <a:off x="7162800" y="228600"/>
            <a:ext cx="1524000" cy="828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685800" y="2130425"/>
            <a:ext cx="7772400" cy="14700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9pPr>
          </a:lstStyle>
          <a:p>
            <a:endParaRPr/>
          </a:p>
        </p:txBody>
      </p:sp>
      <p:sp>
        <p:nvSpPr>
          <p:cNvPr id="29" name="Shape 29"/>
          <p:cNvSpPr txBox="1">
            <a:spLocks noGrp="1"/>
          </p:cNvSpPr>
          <p:nvPr>
            <p:ph type="subTitle" idx="1"/>
          </p:nvPr>
        </p:nvSpPr>
        <p:spPr>
          <a:xfrm>
            <a:off x="1371600" y="3886200"/>
            <a:ext cx="6400800" cy="1752600"/>
          </a:xfrm>
          <a:prstGeom prst="rect">
            <a:avLst/>
          </a:prstGeom>
          <a:noFill/>
          <a:ln>
            <a:noFill/>
          </a:ln>
        </p:spPr>
        <p:txBody>
          <a:bodyPr wrap="square" lIns="91425" tIns="91425" rIns="91425" bIns="91425" anchor="t" anchorCtr="0"/>
          <a:lstStyle>
            <a:lvl1pPr marL="0" marR="0" lvl="0" indent="0" algn="ctr" rtl="0">
              <a:spcBef>
                <a:spcPts val="2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1pPr>
            <a:lvl2pPr marL="457200" marR="0" lvl="1" indent="0" algn="ctr" rtl="0">
              <a:spcBef>
                <a:spcPts val="6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371600" marR="0" lvl="3" indent="0" algn="ctr" rtl="0">
              <a:spcBef>
                <a:spcPts val="6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40"/>
              </a:spcBef>
              <a:spcAft>
                <a:spcPts val="0"/>
              </a:spcAft>
              <a:buClr>
                <a:srgbClr val="888888"/>
              </a:buClr>
              <a:buSzPts val="1700"/>
              <a:buFont typeface="Tahoma"/>
              <a:buNone/>
              <a:defRPr sz="1700" b="0" i="0" u="none" strike="noStrike" cap="none">
                <a:solidFill>
                  <a:srgbClr val="888888"/>
                </a:solidFill>
                <a:latin typeface="Tahoma"/>
                <a:ea typeface="Tahoma"/>
                <a:cs typeface="Tahoma"/>
                <a:sym typeface="Tahoma"/>
              </a:defRPr>
            </a:lvl6pPr>
            <a:lvl7pPr marL="2743200" marR="0" lvl="6" indent="0" algn="ctr" rtl="0">
              <a:spcBef>
                <a:spcPts val="340"/>
              </a:spcBef>
              <a:spcAft>
                <a:spcPts val="0"/>
              </a:spcAft>
              <a:buClr>
                <a:srgbClr val="888888"/>
              </a:buClr>
              <a:buSzPts val="1700"/>
              <a:buFont typeface="Tahoma"/>
              <a:buNone/>
              <a:defRPr sz="1700" b="0" i="0" u="none" strike="noStrike" cap="none">
                <a:solidFill>
                  <a:srgbClr val="888888"/>
                </a:solidFill>
                <a:latin typeface="Tahoma"/>
                <a:ea typeface="Tahoma"/>
                <a:cs typeface="Tahoma"/>
                <a:sym typeface="Tahoma"/>
              </a:defRPr>
            </a:lvl7pPr>
            <a:lvl8pPr marL="3200400" marR="0" lvl="7" indent="0" algn="ctr" rtl="0">
              <a:spcBef>
                <a:spcPts val="340"/>
              </a:spcBef>
              <a:spcAft>
                <a:spcPts val="0"/>
              </a:spcAft>
              <a:buClr>
                <a:srgbClr val="888888"/>
              </a:buClr>
              <a:buSzPts val="1700"/>
              <a:buFont typeface="Tahoma"/>
              <a:buNone/>
              <a:defRPr sz="1700" b="0" i="0" u="none" strike="noStrike" cap="none">
                <a:solidFill>
                  <a:srgbClr val="888888"/>
                </a:solidFill>
                <a:latin typeface="Tahoma"/>
                <a:ea typeface="Tahoma"/>
                <a:cs typeface="Tahoma"/>
                <a:sym typeface="Tahoma"/>
              </a:defRPr>
            </a:lvl8pPr>
            <a:lvl9pPr marL="3657600" marR="0" lvl="8" indent="0" algn="ctr" rtl="0">
              <a:spcBef>
                <a:spcPts val="340"/>
              </a:spcBef>
              <a:spcAft>
                <a:spcPts val="0"/>
              </a:spcAft>
              <a:buClr>
                <a:srgbClr val="888888"/>
              </a:buClr>
              <a:buSzPts val="1700"/>
              <a:buFont typeface="Tahoma"/>
              <a:buNone/>
              <a:defRPr sz="1700" b="0" i="0" u="none" strike="noStrike" cap="none">
                <a:solidFill>
                  <a:srgbClr val="888888"/>
                </a:solidFill>
                <a:latin typeface="Tahoma"/>
                <a:ea typeface="Tahoma"/>
                <a:cs typeface="Tahoma"/>
                <a:sym typeface="Tahoma"/>
              </a:defRPr>
            </a:lvl9pPr>
          </a:lstStyle>
          <a:p>
            <a:endParaRPr/>
          </a:p>
        </p:txBody>
      </p:sp>
      <p:sp>
        <p:nvSpPr>
          <p:cNvPr id="30" name="Shape 30"/>
          <p:cNvSpPr txBox="1">
            <a:spLocks noGrp="1"/>
          </p:cNvSpPr>
          <p:nvPr>
            <p:ph type="dt" idx="10"/>
          </p:nvPr>
        </p:nvSpPr>
        <p:spPr>
          <a:xfrm>
            <a:off x="6781800" y="6705600"/>
            <a:ext cx="1828800" cy="152400"/>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800" b="0" i="0" u="none" strike="noStrike" cap="none">
                <a:solidFill>
                  <a:schemeClr val="dk1"/>
                </a:solidFill>
                <a:latin typeface="Arial Narrow"/>
                <a:ea typeface="Arial Narrow"/>
                <a:cs typeface="Arial Narrow"/>
                <a:sym typeface="Arial Narrow"/>
              </a:defRPr>
            </a:lvl1pPr>
            <a:lvl2pPr marL="457200" marR="0" lvl="1"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1pPr>
            <a:lvl2pPr marL="457200" marR="0" lvl="1"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32" name="Shape 32"/>
          <p:cNvSpPr txBox="1">
            <a:spLocks noGrp="1"/>
          </p:cNvSpPr>
          <p:nvPr>
            <p:ph type="sldNum" idx="12"/>
          </p:nvPr>
        </p:nvSpPr>
        <p:spPr>
          <a:xfrm>
            <a:off x="8699808" y="6526896"/>
            <a:ext cx="400378" cy="297651"/>
          </a:xfrm>
          <a:prstGeom prst="rect">
            <a:avLst/>
          </a:prstGeom>
          <a:noFill/>
          <a:ln>
            <a:noFill/>
          </a:ln>
        </p:spPr>
        <p:txBody>
          <a:bodyPr wrap="square" lIns="96650" tIns="48325" rIns="96650" bIns="48325" anchor="t" anchorCtr="0">
            <a:noAutofit/>
          </a:bodyPr>
          <a:lstStyle/>
          <a:p>
            <a:pPr marL="0" marR="0" lvl="0" indent="0" algn="ctr" rtl="0">
              <a:spcBef>
                <a:spcPts val="0"/>
              </a:spcBef>
              <a:spcAft>
                <a:spcPts val="0"/>
              </a:spcAft>
              <a:buNone/>
            </a:pPr>
            <a:fld id="{00000000-1234-1234-1234-123412341234}" type="slidenum">
              <a:rPr lang="en-US" sz="1300" b="0" i="0" u="none" strike="noStrike" cap="none">
                <a:solidFill>
                  <a:srgbClr val="000000"/>
                </a:solidFill>
                <a:latin typeface="Arial"/>
                <a:ea typeface="Arial"/>
                <a:cs typeface="Arial"/>
                <a:sym typeface="Arial"/>
              </a:rPr>
              <a:t>‹#›</a:t>
            </a:fld>
            <a:endParaRPr sz="1300" b="0" i="0" u="none" strike="noStrike" cap="none">
              <a:solidFill>
                <a:srgbClr val="000000"/>
              </a:solidFill>
              <a:latin typeface="Arial"/>
              <a:ea typeface="Arial"/>
              <a:cs typeface="Arial"/>
              <a:sym typeface="Arial"/>
            </a:endParaRPr>
          </a:p>
        </p:txBody>
      </p:sp>
      <p:pic>
        <p:nvPicPr>
          <p:cNvPr id="33" name="Shape 33" descr="HIP Logo - No White Space-small.PNG"/>
          <p:cNvPicPr preferRelativeResize="0"/>
          <p:nvPr/>
        </p:nvPicPr>
        <p:blipFill rotWithShape="1">
          <a:blip r:embed="rId2">
            <a:alphaModFix/>
          </a:blip>
          <a:srcRect/>
          <a:stretch/>
        </p:blipFill>
        <p:spPr>
          <a:xfrm>
            <a:off x="33453" y="5984721"/>
            <a:ext cx="1524000" cy="828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228600" y="73152"/>
            <a:ext cx="6705600" cy="83820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9pPr>
          </a:lstStyle>
          <a:p>
            <a:endParaRPr/>
          </a:p>
        </p:txBody>
      </p:sp>
      <p:sp>
        <p:nvSpPr>
          <p:cNvPr id="36" name="Shape 36"/>
          <p:cNvSpPr txBox="1">
            <a:spLocks noGrp="1"/>
          </p:cNvSpPr>
          <p:nvPr>
            <p:ph type="body" idx="1"/>
          </p:nvPr>
        </p:nvSpPr>
        <p:spPr>
          <a:xfrm>
            <a:off x="304800" y="1402080"/>
            <a:ext cx="8382000" cy="4524333"/>
          </a:xfrm>
          <a:prstGeom prst="rect">
            <a:avLst/>
          </a:prstGeom>
          <a:noFill/>
          <a:ln>
            <a:noFill/>
          </a:ln>
        </p:spPr>
        <p:txBody>
          <a:bodyPr wrap="square" lIns="91425" tIns="91425" rIns="91425" bIns="91425" anchor="t" anchorCtr="0"/>
          <a:lstStyle>
            <a:lvl1pPr marL="457200" marR="0" lvl="0" indent="-355600" algn="l" rtl="0">
              <a:spcBef>
                <a:spcPts val="2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sp>
        <p:nvSpPr>
          <p:cNvPr id="37" name="Shape 37"/>
          <p:cNvSpPr txBox="1">
            <a:spLocks noGrp="1"/>
          </p:cNvSpPr>
          <p:nvPr>
            <p:ph type="dt" idx="10"/>
          </p:nvPr>
        </p:nvSpPr>
        <p:spPr>
          <a:xfrm>
            <a:off x="6705600" y="6705600"/>
            <a:ext cx="1828800" cy="152400"/>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800">
                <a:solidFill>
                  <a:schemeClr val="dk1"/>
                </a:solidFill>
                <a:latin typeface="Arial Narrow"/>
                <a:ea typeface="Arial Narrow"/>
                <a:cs typeface="Arial Narrow"/>
                <a:sym typeface="Arial Narrow"/>
              </a:defRPr>
            </a:lvl1pPr>
            <a:lvl2pPr marL="457200" marR="0" lvl="1"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38" name="Shape 38"/>
          <p:cNvSpPr txBox="1">
            <a:spLocks noGrp="1"/>
          </p:cNvSpPr>
          <p:nvPr>
            <p:ph type="sldNum" idx="12"/>
          </p:nvPr>
        </p:nvSpPr>
        <p:spPr>
          <a:xfrm>
            <a:off x="8687867" y="6501159"/>
            <a:ext cx="400378" cy="297651"/>
          </a:xfrm>
          <a:prstGeom prst="rect">
            <a:avLst/>
          </a:prstGeom>
          <a:noFill/>
          <a:ln>
            <a:noFill/>
          </a:ln>
        </p:spPr>
        <p:txBody>
          <a:bodyPr wrap="square" lIns="96650" tIns="48325" rIns="96650" bIns="48325" anchor="t" anchorCtr="0">
            <a:noAutofit/>
          </a:bodyPr>
          <a:lstStyle/>
          <a:p>
            <a:pPr marL="0" marR="0" lvl="0" indent="0" algn="ctr" rtl="0">
              <a:spcBef>
                <a:spcPts val="0"/>
              </a:spcBef>
              <a:spcAft>
                <a:spcPts val="0"/>
              </a:spcAft>
              <a:buNone/>
            </a:pPr>
            <a:fld id="{00000000-1234-1234-1234-123412341234}" type="slidenum">
              <a:rPr lang="en-US" sz="1300">
                <a:solidFill>
                  <a:srgbClr val="000000"/>
                </a:solidFill>
                <a:latin typeface="Arial"/>
                <a:ea typeface="Arial"/>
                <a:cs typeface="Arial"/>
                <a:sym typeface="Arial"/>
              </a:rPr>
              <a:t>‹#›</a:t>
            </a:fld>
            <a:endParaRPr sz="1300">
              <a:solidFill>
                <a:srgbClr val="000000"/>
              </a:solidFill>
              <a:latin typeface="Arial"/>
              <a:ea typeface="Arial"/>
              <a:cs typeface="Arial"/>
              <a:sym typeface="Arial"/>
            </a:endParaRPr>
          </a:p>
        </p:txBody>
      </p:sp>
      <p:sp>
        <p:nvSpPr>
          <p:cNvPr id="39" name="Shape 39"/>
          <p:cNvSpPr txBox="1">
            <a:spLocks noGrp="1"/>
          </p:cNvSpPr>
          <p:nvPr>
            <p:ph type="ftr" idx="11"/>
          </p:nvPr>
        </p:nvSpPr>
        <p:spPr>
          <a:xfrm>
            <a:off x="2543240" y="6657945"/>
            <a:ext cx="4057521" cy="200055"/>
          </a:xfrm>
          <a:prstGeom prst="rect">
            <a:avLst/>
          </a:prstGeom>
          <a:noFill/>
          <a:ln>
            <a:noFill/>
          </a:ln>
        </p:spPr>
        <p:txBody>
          <a:bodyPr wrap="square" lIns="91425" tIns="91425" rIns="91425" bIns="91425" anchor="b" anchorCtr="0"/>
          <a:lstStyle>
            <a:lvl1pPr marL="0" marR="0" lvl="0" indent="0" algn="ctr" rtl="0">
              <a:spcBef>
                <a:spcPts val="0"/>
              </a:spcBef>
              <a:spcAft>
                <a:spcPts val="0"/>
              </a:spcAft>
              <a:buSzPts val="1400"/>
              <a:buNone/>
              <a:defRPr sz="700">
                <a:solidFill>
                  <a:srgbClr val="FF0000"/>
                </a:solidFill>
                <a:latin typeface="Arial Narrow"/>
                <a:ea typeface="Arial Narrow"/>
                <a:cs typeface="Arial Narrow"/>
                <a:sym typeface="Arial Narrow"/>
              </a:defRPr>
            </a:lvl1pPr>
            <a:lvl2pPr marL="457200" marR="0" lvl="1"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pic>
        <p:nvPicPr>
          <p:cNvPr id="40" name="Shape 40" descr="HIP Logo - No White Space-small.PNG"/>
          <p:cNvPicPr preferRelativeResize="0"/>
          <p:nvPr/>
        </p:nvPicPr>
        <p:blipFill rotWithShape="1">
          <a:blip r:embed="rId2">
            <a:alphaModFix/>
          </a:blip>
          <a:srcRect/>
          <a:stretch/>
        </p:blipFill>
        <p:spPr>
          <a:xfrm>
            <a:off x="33453" y="5984721"/>
            <a:ext cx="1524000" cy="8286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Section Break Slide">
    <p:spTree>
      <p:nvGrpSpPr>
        <p:cNvPr id="1" name="Shape 41"/>
        <p:cNvGrpSpPr/>
        <p:nvPr/>
      </p:nvGrpSpPr>
      <p:grpSpPr>
        <a:xfrm>
          <a:off x="0" y="0"/>
          <a:ext cx="0" cy="0"/>
          <a:chOff x="0" y="0"/>
          <a:chExt cx="0" cy="0"/>
        </a:xfrm>
      </p:grpSpPr>
      <p:pic>
        <p:nvPicPr>
          <p:cNvPr id="42" name="Shape 42" descr="noc_performance_graphic[FINAL]-01.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3" name="Shape 43"/>
          <p:cNvSpPr/>
          <p:nvPr/>
        </p:nvSpPr>
        <p:spPr>
          <a:xfrm>
            <a:off x="0" y="0"/>
            <a:ext cx="9144000" cy="6858000"/>
          </a:xfrm>
          <a:prstGeom prst="rect">
            <a:avLst/>
          </a:prstGeom>
          <a:solidFill>
            <a:schemeClr val="lt1">
              <a:alpha val="49803"/>
            </a:schemeClr>
          </a:solidFill>
          <a:ln>
            <a:noFill/>
          </a:ln>
        </p:spPr>
        <p:txBody>
          <a:bodyPr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ahoma"/>
              <a:ea typeface="Tahoma"/>
              <a:cs typeface="Tahoma"/>
              <a:sym typeface="Tahoma"/>
            </a:endParaRPr>
          </a:p>
        </p:txBody>
      </p:sp>
      <p:sp>
        <p:nvSpPr>
          <p:cNvPr id="44" name="Shape 44"/>
          <p:cNvSpPr txBox="1">
            <a:spLocks noGrp="1"/>
          </p:cNvSpPr>
          <p:nvPr>
            <p:ph type="body" idx="1"/>
          </p:nvPr>
        </p:nvSpPr>
        <p:spPr>
          <a:xfrm>
            <a:off x="3444240" y="3200400"/>
            <a:ext cx="5410297" cy="457200"/>
          </a:xfrm>
          <a:prstGeom prst="rect">
            <a:avLst/>
          </a:prstGeom>
          <a:noFill/>
          <a:ln>
            <a:noFill/>
          </a:ln>
        </p:spPr>
        <p:txBody>
          <a:bodyPr wrap="square" lIns="91425" tIns="91425" rIns="91425" bIns="91425" anchor="ctr" anchorCtr="0"/>
          <a:lstStyle>
            <a:lvl1pPr marL="457200" marR="0" lvl="0" indent="-228600" algn="r" rtl="0">
              <a:spcBef>
                <a:spcPts val="24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pic>
        <p:nvPicPr>
          <p:cNvPr id="45" name="Shape 45" descr="noc_white_PNG.png"/>
          <p:cNvPicPr preferRelativeResize="0"/>
          <p:nvPr/>
        </p:nvPicPr>
        <p:blipFill rotWithShape="1">
          <a:blip r:embed="rId3">
            <a:alphaModFix/>
          </a:blip>
          <a:srcRect l="2146" r="3456"/>
          <a:stretch/>
        </p:blipFill>
        <p:spPr>
          <a:xfrm>
            <a:off x="1119188" y="3209769"/>
            <a:ext cx="1928683" cy="569855"/>
          </a:xfrm>
          <a:prstGeom prst="rect">
            <a:avLst/>
          </a:prstGeom>
          <a:noFill/>
          <a:ln>
            <a:noFill/>
          </a:ln>
        </p:spPr>
      </p:pic>
      <p:sp>
        <p:nvSpPr>
          <p:cNvPr id="46" name="Shape 46"/>
          <p:cNvSpPr txBox="1">
            <a:spLocks noGrp="1"/>
          </p:cNvSpPr>
          <p:nvPr>
            <p:ph type="body" idx="2"/>
          </p:nvPr>
        </p:nvSpPr>
        <p:spPr>
          <a:xfrm>
            <a:off x="4748213" y="0"/>
            <a:ext cx="4059237" cy="118872"/>
          </a:xfrm>
          <a:prstGeom prst="rect">
            <a:avLst/>
          </a:prstGeom>
          <a:noFill/>
          <a:ln>
            <a:noFill/>
          </a:ln>
        </p:spPr>
        <p:txBody>
          <a:bodyPr wrap="square" lIns="91425" tIns="91425" rIns="91425" bIns="91425" anchor="t" anchorCtr="0"/>
          <a:lstStyle>
            <a:lvl1pPr marL="457200" marR="0" lvl="0" indent="-228600" algn="ctr" rtl="0">
              <a:spcBef>
                <a:spcPts val="2400"/>
              </a:spcBef>
              <a:spcAft>
                <a:spcPts val="0"/>
              </a:spcAft>
              <a:buClr>
                <a:srgbClr val="FF0000"/>
              </a:buClr>
              <a:buSzPts val="700"/>
              <a:buFont typeface="Arial Narrow"/>
              <a:buNone/>
              <a:defRPr sz="700" b="0" i="0" u="none" strike="noStrike" cap="none">
                <a:solidFill>
                  <a:srgbClr val="FF0000"/>
                </a:solidFill>
                <a:latin typeface="Arial Narrow"/>
                <a:ea typeface="Arial Narrow"/>
                <a:cs typeface="Arial Narrow"/>
                <a:sym typeface="Arial Narrow"/>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sp>
        <p:nvSpPr>
          <p:cNvPr id="47" name="Shape 47"/>
          <p:cNvSpPr txBox="1">
            <a:spLocks noGrp="1"/>
          </p:cNvSpPr>
          <p:nvPr>
            <p:ph type="body" idx="3"/>
          </p:nvPr>
        </p:nvSpPr>
        <p:spPr>
          <a:xfrm>
            <a:off x="4748213" y="6737350"/>
            <a:ext cx="4059237" cy="120650"/>
          </a:xfrm>
          <a:prstGeom prst="rect">
            <a:avLst/>
          </a:prstGeom>
          <a:noFill/>
          <a:ln>
            <a:noFill/>
          </a:ln>
        </p:spPr>
        <p:txBody>
          <a:bodyPr wrap="square" lIns="91425" tIns="91425" rIns="91425" bIns="91425" anchor="b" anchorCtr="0"/>
          <a:lstStyle>
            <a:lvl1pPr marL="457200" marR="0" lvl="0" indent="-228600" algn="ctr" rtl="0">
              <a:spcBef>
                <a:spcPts val="2400"/>
              </a:spcBef>
              <a:spcAft>
                <a:spcPts val="0"/>
              </a:spcAft>
              <a:buClr>
                <a:srgbClr val="FF0000"/>
              </a:buClr>
              <a:buSzPts val="700"/>
              <a:buFont typeface="Arial Narrow"/>
              <a:buNone/>
              <a:defRPr sz="700" b="0" i="0" u="none" strike="noStrike" cap="none">
                <a:solidFill>
                  <a:srgbClr val="FF0000"/>
                </a:solidFill>
                <a:latin typeface="Arial Narrow"/>
                <a:ea typeface="Arial Narrow"/>
                <a:cs typeface="Arial Narrow"/>
                <a:sym typeface="Arial Narrow"/>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pic>
        <p:nvPicPr>
          <p:cNvPr id="48" name="Shape 48" descr="HIP Logo - No White Space-small.PNG"/>
          <p:cNvPicPr preferRelativeResize="0"/>
          <p:nvPr/>
        </p:nvPicPr>
        <p:blipFill rotWithShape="1">
          <a:blip r:embed="rId4">
            <a:alphaModFix/>
          </a:blip>
          <a:srcRect/>
          <a:stretch/>
        </p:blipFill>
        <p:spPr>
          <a:xfrm>
            <a:off x="7162800" y="228600"/>
            <a:ext cx="1524000" cy="828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28600" y="73152"/>
            <a:ext cx="6705600" cy="83820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9pPr>
          </a:lstStyle>
          <a:p>
            <a:endParaRPr/>
          </a:p>
        </p:txBody>
      </p:sp>
      <p:sp>
        <p:nvSpPr>
          <p:cNvPr id="51" name="Shape 51"/>
          <p:cNvSpPr txBox="1">
            <a:spLocks noGrp="1"/>
          </p:cNvSpPr>
          <p:nvPr>
            <p:ph type="body" idx="1"/>
          </p:nvPr>
        </p:nvSpPr>
        <p:spPr>
          <a:xfrm>
            <a:off x="304800" y="1402289"/>
            <a:ext cx="4038600" cy="4525963"/>
          </a:xfrm>
          <a:prstGeom prst="rect">
            <a:avLst/>
          </a:prstGeom>
          <a:noFill/>
          <a:ln>
            <a:noFill/>
          </a:ln>
        </p:spPr>
        <p:txBody>
          <a:bodyPr wrap="square" lIns="91425" tIns="91425" rIns="91425" bIns="91425" anchor="t" anchorCtr="0"/>
          <a:lstStyle>
            <a:lvl1pPr marL="457200" marR="0" lvl="0" indent="-355600" algn="l" rtl="0">
              <a:spcBef>
                <a:spcPts val="2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Tahoma"/>
              <a:buChar char="»"/>
              <a:defRPr sz="1800" b="0" i="0" u="none" strike="noStrike" cap="none">
                <a:solidFill>
                  <a:schemeClr val="dk1"/>
                </a:solidFill>
                <a:latin typeface="Tahoma"/>
                <a:ea typeface="Tahoma"/>
                <a:cs typeface="Tahoma"/>
                <a:sym typeface="Tahoma"/>
              </a:defRPr>
            </a:lvl6pPr>
            <a:lvl7pPr marL="3200400" marR="0" lvl="6" indent="-342900" algn="l" rtl="0">
              <a:spcBef>
                <a:spcPts val="360"/>
              </a:spcBef>
              <a:spcAft>
                <a:spcPts val="0"/>
              </a:spcAft>
              <a:buClr>
                <a:schemeClr val="dk1"/>
              </a:buClr>
              <a:buSzPts val="1800"/>
              <a:buFont typeface="Tahoma"/>
              <a:buChar char="»"/>
              <a:defRPr sz="1800" b="0" i="0" u="none" strike="noStrike" cap="none">
                <a:solidFill>
                  <a:schemeClr val="dk1"/>
                </a:solidFill>
                <a:latin typeface="Tahoma"/>
                <a:ea typeface="Tahoma"/>
                <a:cs typeface="Tahoma"/>
                <a:sym typeface="Tahoma"/>
              </a:defRPr>
            </a:lvl7pPr>
            <a:lvl8pPr marL="3657600" marR="0" lvl="7" indent="-342900" algn="l" rtl="0">
              <a:spcBef>
                <a:spcPts val="360"/>
              </a:spcBef>
              <a:spcAft>
                <a:spcPts val="0"/>
              </a:spcAft>
              <a:buClr>
                <a:schemeClr val="dk1"/>
              </a:buClr>
              <a:buSzPts val="1800"/>
              <a:buFont typeface="Tahoma"/>
              <a:buChar char="»"/>
              <a:defRPr sz="1800" b="0" i="0" u="none" strike="noStrike" cap="none">
                <a:solidFill>
                  <a:schemeClr val="dk1"/>
                </a:solidFill>
                <a:latin typeface="Tahoma"/>
                <a:ea typeface="Tahoma"/>
                <a:cs typeface="Tahoma"/>
                <a:sym typeface="Tahoma"/>
              </a:defRPr>
            </a:lvl8pPr>
            <a:lvl9pPr marL="4114800" marR="0" lvl="8" indent="-342900" algn="l" rtl="0">
              <a:spcBef>
                <a:spcPts val="360"/>
              </a:spcBef>
              <a:spcAft>
                <a:spcPts val="0"/>
              </a:spcAft>
              <a:buClr>
                <a:schemeClr val="dk1"/>
              </a:buClr>
              <a:buSzPts val="1800"/>
              <a:buFont typeface="Tahoma"/>
              <a:buChar char="»"/>
              <a:defRPr sz="1800" b="0" i="0" u="none" strike="noStrike" cap="none">
                <a:solidFill>
                  <a:schemeClr val="dk1"/>
                </a:solidFill>
                <a:latin typeface="Tahoma"/>
                <a:ea typeface="Tahoma"/>
                <a:cs typeface="Tahoma"/>
                <a:sym typeface="Tahoma"/>
              </a:defRPr>
            </a:lvl9pPr>
          </a:lstStyle>
          <a:p>
            <a:endParaRPr/>
          </a:p>
        </p:txBody>
      </p:sp>
      <p:sp>
        <p:nvSpPr>
          <p:cNvPr id="52" name="Shape 52"/>
          <p:cNvSpPr txBox="1">
            <a:spLocks noGrp="1"/>
          </p:cNvSpPr>
          <p:nvPr>
            <p:ph type="body" idx="2"/>
          </p:nvPr>
        </p:nvSpPr>
        <p:spPr>
          <a:xfrm>
            <a:off x="4650545" y="1402289"/>
            <a:ext cx="4038600" cy="4525963"/>
          </a:xfrm>
          <a:prstGeom prst="rect">
            <a:avLst/>
          </a:prstGeom>
          <a:noFill/>
          <a:ln>
            <a:noFill/>
          </a:ln>
        </p:spPr>
        <p:txBody>
          <a:bodyPr wrap="square" lIns="91425" tIns="91425" rIns="91425" bIns="91425" anchor="t" anchorCtr="0"/>
          <a:lstStyle>
            <a:lvl1pPr marL="457200" marR="0" lvl="0" indent="-355600" algn="l" rtl="0">
              <a:spcBef>
                <a:spcPts val="2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Tahoma"/>
              <a:buChar char="»"/>
              <a:defRPr sz="1800" b="0" i="0" u="none" strike="noStrike" cap="none">
                <a:solidFill>
                  <a:schemeClr val="dk1"/>
                </a:solidFill>
                <a:latin typeface="Tahoma"/>
                <a:ea typeface="Tahoma"/>
                <a:cs typeface="Tahoma"/>
                <a:sym typeface="Tahoma"/>
              </a:defRPr>
            </a:lvl6pPr>
            <a:lvl7pPr marL="3200400" marR="0" lvl="6" indent="-342900" algn="l" rtl="0">
              <a:spcBef>
                <a:spcPts val="360"/>
              </a:spcBef>
              <a:spcAft>
                <a:spcPts val="0"/>
              </a:spcAft>
              <a:buClr>
                <a:schemeClr val="dk1"/>
              </a:buClr>
              <a:buSzPts val="1800"/>
              <a:buFont typeface="Tahoma"/>
              <a:buChar char="»"/>
              <a:defRPr sz="1800" b="0" i="0" u="none" strike="noStrike" cap="none">
                <a:solidFill>
                  <a:schemeClr val="dk1"/>
                </a:solidFill>
                <a:latin typeface="Tahoma"/>
                <a:ea typeface="Tahoma"/>
                <a:cs typeface="Tahoma"/>
                <a:sym typeface="Tahoma"/>
              </a:defRPr>
            </a:lvl7pPr>
            <a:lvl8pPr marL="3657600" marR="0" lvl="7" indent="-342900" algn="l" rtl="0">
              <a:spcBef>
                <a:spcPts val="360"/>
              </a:spcBef>
              <a:spcAft>
                <a:spcPts val="0"/>
              </a:spcAft>
              <a:buClr>
                <a:schemeClr val="dk1"/>
              </a:buClr>
              <a:buSzPts val="1800"/>
              <a:buFont typeface="Tahoma"/>
              <a:buChar char="»"/>
              <a:defRPr sz="1800" b="0" i="0" u="none" strike="noStrike" cap="none">
                <a:solidFill>
                  <a:schemeClr val="dk1"/>
                </a:solidFill>
                <a:latin typeface="Tahoma"/>
                <a:ea typeface="Tahoma"/>
                <a:cs typeface="Tahoma"/>
                <a:sym typeface="Tahoma"/>
              </a:defRPr>
            </a:lvl8pPr>
            <a:lvl9pPr marL="4114800" marR="0" lvl="8" indent="-342900" algn="l" rtl="0">
              <a:spcBef>
                <a:spcPts val="360"/>
              </a:spcBef>
              <a:spcAft>
                <a:spcPts val="0"/>
              </a:spcAft>
              <a:buClr>
                <a:schemeClr val="dk1"/>
              </a:buClr>
              <a:buSzPts val="1800"/>
              <a:buFont typeface="Tahoma"/>
              <a:buChar char="»"/>
              <a:defRPr sz="1800" b="0" i="0" u="none" strike="noStrike" cap="none">
                <a:solidFill>
                  <a:schemeClr val="dk1"/>
                </a:solidFill>
                <a:latin typeface="Tahoma"/>
                <a:ea typeface="Tahoma"/>
                <a:cs typeface="Tahoma"/>
                <a:sym typeface="Tahoma"/>
              </a:defRPr>
            </a:lvl9pPr>
          </a:lstStyle>
          <a:p>
            <a:endParaRPr/>
          </a:p>
        </p:txBody>
      </p:sp>
      <p:sp>
        <p:nvSpPr>
          <p:cNvPr id="53" name="Shape 53"/>
          <p:cNvSpPr txBox="1">
            <a:spLocks noGrp="1"/>
          </p:cNvSpPr>
          <p:nvPr>
            <p:ph type="dt" idx="10"/>
          </p:nvPr>
        </p:nvSpPr>
        <p:spPr>
          <a:xfrm>
            <a:off x="6629400" y="6705600"/>
            <a:ext cx="1828800" cy="152400"/>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800">
                <a:solidFill>
                  <a:schemeClr val="dk1"/>
                </a:solidFill>
                <a:latin typeface="Arial Narrow"/>
                <a:ea typeface="Arial Narrow"/>
                <a:cs typeface="Arial Narrow"/>
                <a:sym typeface="Arial Narrow"/>
              </a:defRPr>
            </a:lvl1pPr>
            <a:lvl2pPr marL="457200" marR="0" lvl="1"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54" name="Shape 54"/>
          <p:cNvSpPr txBox="1">
            <a:spLocks noGrp="1"/>
          </p:cNvSpPr>
          <p:nvPr>
            <p:ph type="sldNum" idx="12"/>
          </p:nvPr>
        </p:nvSpPr>
        <p:spPr>
          <a:xfrm>
            <a:off x="8743622" y="6560349"/>
            <a:ext cx="400378" cy="297651"/>
          </a:xfrm>
          <a:prstGeom prst="rect">
            <a:avLst/>
          </a:prstGeom>
          <a:noFill/>
          <a:ln>
            <a:noFill/>
          </a:ln>
        </p:spPr>
        <p:txBody>
          <a:bodyPr wrap="square" lIns="96650" tIns="48325" rIns="96650" bIns="48325" anchor="t" anchorCtr="0">
            <a:noAutofit/>
          </a:bodyPr>
          <a:lstStyle/>
          <a:p>
            <a:pPr marL="0" marR="0" lvl="0" indent="0" algn="ctr" rtl="0">
              <a:spcBef>
                <a:spcPts val="0"/>
              </a:spcBef>
              <a:spcAft>
                <a:spcPts val="0"/>
              </a:spcAft>
              <a:buNone/>
            </a:pPr>
            <a:fld id="{00000000-1234-1234-1234-123412341234}" type="slidenum">
              <a:rPr lang="en-US" sz="1300">
                <a:solidFill>
                  <a:srgbClr val="000000"/>
                </a:solidFill>
                <a:latin typeface="Arial"/>
                <a:ea typeface="Arial"/>
                <a:cs typeface="Arial"/>
                <a:sym typeface="Arial"/>
              </a:rPr>
              <a:t>‹#›</a:t>
            </a:fld>
            <a:endParaRPr sz="1300">
              <a:solidFill>
                <a:srgbClr val="000000"/>
              </a:solidFill>
              <a:latin typeface="Arial"/>
              <a:ea typeface="Arial"/>
              <a:cs typeface="Arial"/>
              <a:sym typeface="Arial"/>
            </a:endParaRPr>
          </a:p>
        </p:txBody>
      </p:sp>
      <p:sp>
        <p:nvSpPr>
          <p:cNvPr id="55" name="Shape 55"/>
          <p:cNvSpPr txBox="1">
            <a:spLocks noGrp="1"/>
          </p:cNvSpPr>
          <p:nvPr>
            <p:ph type="ftr" idx="11"/>
          </p:nvPr>
        </p:nvSpPr>
        <p:spPr>
          <a:xfrm>
            <a:off x="2543240" y="6657945"/>
            <a:ext cx="4057521" cy="200055"/>
          </a:xfrm>
          <a:prstGeom prst="rect">
            <a:avLst/>
          </a:prstGeom>
          <a:noFill/>
          <a:ln>
            <a:noFill/>
          </a:ln>
        </p:spPr>
        <p:txBody>
          <a:bodyPr wrap="square" lIns="91425" tIns="91425" rIns="91425" bIns="91425" anchor="b" anchorCtr="0"/>
          <a:lstStyle>
            <a:lvl1pPr marL="0" marR="0" lvl="0" indent="0" algn="ctr" rtl="0">
              <a:spcBef>
                <a:spcPts val="0"/>
              </a:spcBef>
              <a:spcAft>
                <a:spcPts val="0"/>
              </a:spcAft>
              <a:buSzPts val="1400"/>
              <a:buNone/>
              <a:defRPr sz="700">
                <a:solidFill>
                  <a:srgbClr val="FF0000"/>
                </a:solidFill>
                <a:latin typeface="Arial Narrow"/>
                <a:ea typeface="Arial Narrow"/>
                <a:cs typeface="Arial Narrow"/>
                <a:sym typeface="Arial Narrow"/>
              </a:defRPr>
            </a:lvl1pPr>
            <a:lvl2pPr marL="457200" marR="0" lvl="1"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pic>
        <p:nvPicPr>
          <p:cNvPr id="56" name="Shape 56" descr="HIP Logo - No White Space-small.PNG"/>
          <p:cNvPicPr preferRelativeResize="0"/>
          <p:nvPr/>
        </p:nvPicPr>
        <p:blipFill rotWithShape="1">
          <a:blip r:embed="rId2">
            <a:alphaModFix/>
          </a:blip>
          <a:srcRect/>
          <a:stretch/>
        </p:blipFill>
        <p:spPr>
          <a:xfrm>
            <a:off x="33453" y="5984721"/>
            <a:ext cx="1524000" cy="828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cSld name="End Slide">
    <p:spTree>
      <p:nvGrpSpPr>
        <p:cNvPr id="1" name="Shape 57"/>
        <p:cNvGrpSpPr/>
        <p:nvPr/>
      </p:nvGrpSpPr>
      <p:grpSpPr>
        <a:xfrm>
          <a:off x="0" y="0"/>
          <a:ext cx="0" cy="0"/>
          <a:chOff x="0" y="0"/>
          <a:chExt cx="0" cy="0"/>
        </a:xfrm>
      </p:grpSpPr>
      <p:sp>
        <p:nvSpPr>
          <p:cNvPr id="58" name="Shape 58"/>
          <p:cNvSpPr txBox="1">
            <a:spLocks noGrp="1"/>
          </p:cNvSpPr>
          <p:nvPr>
            <p:ph type="ftr" idx="11"/>
          </p:nvPr>
        </p:nvSpPr>
        <p:spPr>
          <a:xfrm>
            <a:off x="2543240" y="6657945"/>
            <a:ext cx="4057521" cy="200055"/>
          </a:xfrm>
          <a:prstGeom prst="rect">
            <a:avLst/>
          </a:prstGeom>
          <a:noFill/>
          <a:ln>
            <a:noFill/>
          </a:ln>
        </p:spPr>
        <p:txBody>
          <a:bodyPr wrap="square" lIns="91425" tIns="91425" rIns="91425" bIns="91425" anchor="b" anchorCtr="0"/>
          <a:lstStyle>
            <a:lvl1pPr marL="0" marR="0" lvl="0" indent="0" algn="ctr" rtl="0">
              <a:spcBef>
                <a:spcPts val="0"/>
              </a:spcBef>
              <a:spcAft>
                <a:spcPts val="0"/>
              </a:spcAft>
              <a:buSzPts val="1400"/>
              <a:buNone/>
              <a:defRPr sz="700">
                <a:solidFill>
                  <a:srgbClr val="FF0000"/>
                </a:solidFill>
                <a:latin typeface="Arial Narrow"/>
                <a:ea typeface="Arial Narrow"/>
                <a:cs typeface="Arial Narrow"/>
                <a:sym typeface="Arial Narrow"/>
              </a:defRPr>
            </a:lvl1pPr>
            <a:lvl2pPr marL="457200" marR="0" lvl="1"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pic>
        <p:nvPicPr>
          <p:cNvPr id="59" name="Shape 59" descr="noc_blue_AI-01.png"/>
          <p:cNvPicPr preferRelativeResize="0"/>
          <p:nvPr/>
        </p:nvPicPr>
        <p:blipFill rotWithShape="1">
          <a:blip r:embed="rId2">
            <a:alphaModFix/>
          </a:blip>
          <a:srcRect/>
          <a:stretch/>
        </p:blipFill>
        <p:spPr>
          <a:xfrm>
            <a:off x="774452" y="2369821"/>
            <a:ext cx="7595096" cy="211835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Blank Slide">
    <p:spTree>
      <p:nvGrpSpPr>
        <p:cNvPr id="1" name="Shape 60"/>
        <p:cNvGrpSpPr/>
        <p:nvPr/>
      </p:nvGrpSpPr>
      <p:grpSpPr>
        <a:xfrm>
          <a:off x="0" y="0"/>
          <a:ext cx="0" cy="0"/>
          <a:chOff x="0" y="0"/>
          <a:chExt cx="0" cy="0"/>
        </a:xfrm>
      </p:grpSpPr>
      <p:pic>
        <p:nvPicPr>
          <p:cNvPr id="61" name="Shape 61" descr="HIP Logo - No White Space-small.PNG"/>
          <p:cNvPicPr preferRelativeResize="0"/>
          <p:nvPr/>
        </p:nvPicPr>
        <p:blipFill rotWithShape="1">
          <a:blip r:embed="rId2">
            <a:alphaModFix/>
          </a:blip>
          <a:srcRect/>
          <a:stretch/>
        </p:blipFill>
        <p:spPr>
          <a:xfrm>
            <a:off x="33453" y="5984721"/>
            <a:ext cx="1524000" cy="828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28600" y="167640"/>
            <a:ext cx="6705600" cy="83820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9pPr>
          </a:lstStyle>
          <a:p>
            <a:endParaRPr/>
          </a:p>
        </p:txBody>
      </p:sp>
      <p:sp>
        <p:nvSpPr>
          <p:cNvPr id="7" name="Shape 7"/>
          <p:cNvSpPr txBox="1">
            <a:spLocks noGrp="1"/>
          </p:cNvSpPr>
          <p:nvPr>
            <p:ph type="body" idx="1"/>
          </p:nvPr>
        </p:nvSpPr>
        <p:spPr>
          <a:xfrm>
            <a:off x="304800" y="1402080"/>
            <a:ext cx="8389034" cy="4524333"/>
          </a:xfrm>
          <a:prstGeom prst="rect">
            <a:avLst/>
          </a:prstGeom>
          <a:noFill/>
          <a:ln>
            <a:noFill/>
          </a:ln>
        </p:spPr>
        <p:txBody>
          <a:bodyPr wrap="square" lIns="91425" tIns="91425" rIns="91425" bIns="91425" anchor="t" anchorCtr="0"/>
          <a:lstStyle>
            <a:lvl1pPr marL="457200" marR="0" lvl="0" indent="-355600" algn="l" rtl="0">
              <a:spcBef>
                <a:spcPts val="2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sp>
        <p:nvSpPr>
          <p:cNvPr id="8" name="Shape 8"/>
          <p:cNvSpPr txBox="1">
            <a:spLocks noGrp="1"/>
          </p:cNvSpPr>
          <p:nvPr>
            <p:ph type="dt" idx="10"/>
          </p:nvPr>
        </p:nvSpPr>
        <p:spPr>
          <a:xfrm>
            <a:off x="6781800" y="6705600"/>
            <a:ext cx="1828800" cy="152400"/>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800" b="0" i="0" u="none" strike="noStrike" cap="none">
                <a:solidFill>
                  <a:schemeClr val="dk1"/>
                </a:solidFill>
                <a:latin typeface="Arial Narrow"/>
                <a:ea typeface="Arial Narrow"/>
                <a:cs typeface="Arial Narrow"/>
                <a:sym typeface="Arial Narrow"/>
              </a:defRPr>
            </a:lvl1pPr>
            <a:lvl2pPr marL="457200" marR="0" lvl="1"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9" name="Shape 9"/>
          <p:cNvSpPr txBox="1">
            <a:spLocks noGrp="1"/>
          </p:cNvSpPr>
          <p:nvPr>
            <p:ph type="sldNum" idx="12"/>
          </p:nvPr>
        </p:nvSpPr>
        <p:spPr>
          <a:xfrm>
            <a:off x="8743622" y="6560349"/>
            <a:ext cx="400378" cy="297651"/>
          </a:xfrm>
          <a:prstGeom prst="rect">
            <a:avLst/>
          </a:prstGeom>
          <a:noFill/>
          <a:ln>
            <a:noFill/>
          </a:ln>
        </p:spPr>
        <p:txBody>
          <a:bodyPr wrap="square" lIns="96650" tIns="48325" rIns="96650" bIns="48325" anchor="t" anchorCtr="0">
            <a:noAutofit/>
          </a:bodyPr>
          <a:lstStyle/>
          <a:p>
            <a:pPr marL="0" marR="0" lvl="0" indent="0" algn="ctr" rtl="0">
              <a:spcBef>
                <a:spcPts val="0"/>
              </a:spcBef>
              <a:spcAft>
                <a:spcPts val="0"/>
              </a:spcAft>
              <a:buNone/>
            </a:pPr>
            <a:fld id="{00000000-1234-1234-1234-123412341234}" type="slidenum">
              <a:rPr lang="en-US" sz="1300" b="0" i="0" u="none" strike="noStrike" cap="none">
                <a:solidFill>
                  <a:srgbClr val="000000"/>
                </a:solidFill>
                <a:latin typeface="Arial"/>
                <a:ea typeface="Arial"/>
                <a:cs typeface="Arial"/>
                <a:sym typeface="Arial"/>
              </a:rPr>
              <a:t>‹#›</a:t>
            </a:fld>
            <a:endParaRPr sz="1300" b="0" i="0" u="none" strike="noStrike" cap="none">
              <a:solidFill>
                <a:srgbClr val="000000"/>
              </a:solidFill>
              <a:latin typeface="Arial"/>
              <a:ea typeface="Arial"/>
              <a:cs typeface="Arial"/>
              <a:sym typeface="Arial"/>
            </a:endParaRPr>
          </a:p>
        </p:txBody>
      </p:sp>
      <p:cxnSp>
        <p:nvCxnSpPr>
          <p:cNvPr id="10" name="Shape 10"/>
          <p:cNvCxnSpPr/>
          <p:nvPr/>
        </p:nvCxnSpPr>
        <p:spPr>
          <a:xfrm>
            <a:off x="0" y="1026938"/>
            <a:ext cx="9144000" cy="0"/>
          </a:xfrm>
          <a:prstGeom prst="straightConnector1">
            <a:avLst/>
          </a:prstGeom>
          <a:noFill/>
          <a:ln w="47625" cap="flat" cmpd="sng">
            <a:solidFill>
              <a:srgbClr val="005DAA"/>
            </a:solidFill>
            <a:prstDash val="solid"/>
            <a:round/>
            <a:headEnd type="none" w="med" len="med"/>
            <a:tailEnd type="none" w="med" len="med"/>
          </a:ln>
        </p:spPr>
      </p:cxnSp>
      <p:pic>
        <p:nvPicPr>
          <p:cNvPr id="11" name="Shape 11" descr="noc_logo blue"/>
          <p:cNvPicPr preferRelativeResize="0"/>
          <p:nvPr/>
        </p:nvPicPr>
        <p:blipFill rotWithShape="1">
          <a:blip r:embed="rId9">
            <a:alphaModFix/>
          </a:blip>
          <a:srcRect/>
          <a:stretch/>
        </p:blipFill>
        <p:spPr>
          <a:xfrm>
            <a:off x="7146925" y="381000"/>
            <a:ext cx="1768475" cy="307975"/>
          </a:xfrm>
          <a:prstGeom prst="rect">
            <a:avLst/>
          </a:prstGeom>
          <a:noFill/>
          <a:ln>
            <a:noFill/>
          </a:ln>
        </p:spPr>
      </p:pic>
      <p:pic>
        <p:nvPicPr>
          <p:cNvPr id="12" name="Shape 12" descr="HIP Logo - No White Space-small.PNG"/>
          <p:cNvPicPr preferRelativeResize="0"/>
          <p:nvPr/>
        </p:nvPicPr>
        <p:blipFill rotWithShape="1">
          <a:blip r:embed="rId10">
            <a:alphaModFix/>
          </a:blip>
          <a:srcRect/>
          <a:stretch/>
        </p:blipFill>
        <p:spPr>
          <a:xfrm>
            <a:off x="33453" y="5984721"/>
            <a:ext cx="1524000" cy="8286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www.northropgrumman.com/Capabilities/Pages/default.aspx"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3992881" y="1231163"/>
            <a:ext cx="4864588" cy="2011094"/>
          </a:xfrm>
          <a:prstGeom prst="rect">
            <a:avLst/>
          </a:prstGeom>
          <a:noFill/>
          <a:ln>
            <a:noFill/>
          </a:ln>
        </p:spPr>
        <p:txBody>
          <a:bodyPr wrap="square" lIns="91425" tIns="457200" rIns="91425" bIns="548625" anchor="ctr" anchorCtr="0">
            <a:noAutofit/>
          </a:bodyPr>
          <a:lstStyle/>
          <a:p>
            <a:pPr marL="0" marR="0" lvl="0" indent="0" algn="r" rtl="0">
              <a:spcBef>
                <a:spcPts val="0"/>
              </a:spcBef>
              <a:spcAft>
                <a:spcPts val="0"/>
              </a:spcAft>
              <a:buNone/>
            </a:pPr>
            <a:r>
              <a:rPr lang="en-US" sz="3200" b="1" i="0" u="none" strike="noStrike" cap="none">
                <a:solidFill>
                  <a:schemeClr val="dk1"/>
                </a:solidFill>
                <a:latin typeface="Arial"/>
                <a:ea typeface="Arial"/>
                <a:cs typeface="Arial"/>
                <a:sym typeface="Arial"/>
              </a:rPr>
              <a:t>HIP Project Expo</a:t>
            </a:r>
            <a:endParaRPr sz="3200" b="1" i="0" u="none" strike="noStrike" cap="none">
              <a:solidFill>
                <a:schemeClr val="dk1"/>
              </a:solidFill>
              <a:latin typeface="Arial"/>
              <a:ea typeface="Arial"/>
              <a:cs typeface="Arial"/>
              <a:sym typeface="Arial"/>
            </a:endParaRPr>
          </a:p>
        </p:txBody>
      </p:sp>
      <p:sp>
        <p:nvSpPr>
          <p:cNvPr id="67" name="Shape 67"/>
          <p:cNvSpPr txBox="1">
            <a:spLocks noGrp="1"/>
          </p:cNvSpPr>
          <p:nvPr>
            <p:ph type="body" idx="1"/>
          </p:nvPr>
        </p:nvSpPr>
        <p:spPr>
          <a:xfrm>
            <a:off x="3885634" y="4263457"/>
            <a:ext cx="4968114" cy="457200"/>
          </a:xfrm>
          <a:prstGeom prst="rect">
            <a:avLst/>
          </a:prstGeom>
          <a:noFill/>
          <a:ln>
            <a:noFill/>
          </a:ln>
        </p:spPr>
        <p:txBody>
          <a:bodyPr wrap="square" lIns="91425" tIns="0" rIns="91425" bIns="45700" anchor="t" anchorCtr="0">
            <a:noAutofit/>
          </a:bodyPr>
          <a:lstStyle/>
          <a:p>
            <a:pPr marL="230188" marR="0" lvl="0" indent="-230188" algn="r" rtl="0">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January 8</a:t>
            </a:r>
            <a:r>
              <a:rPr lang="en-US" sz="2000" b="0" i="0" u="none" strike="noStrike" cap="none" baseline="30000" dirty="0">
                <a:solidFill>
                  <a:schemeClr val="dk1"/>
                </a:solidFill>
                <a:latin typeface="Arial"/>
                <a:ea typeface="Arial"/>
                <a:cs typeface="Arial"/>
                <a:sym typeface="Arial"/>
              </a:rPr>
              <a:t>th</a:t>
            </a:r>
            <a:r>
              <a:rPr lang="en-US" sz="2000" b="0" i="0" u="none" strike="noStrike" cap="none" dirty="0">
                <a:solidFill>
                  <a:schemeClr val="dk1"/>
                </a:solidFill>
                <a:latin typeface="Arial"/>
                <a:ea typeface="Arial"/>
                <a:cs typeface="Arial"/>
                <a:sym typeface="Arial"/>
              </a:rPr>
              <a:t>, 2019</a:t>
            </a:r>
            <a:endParaRPr sz="2000" b="0" i="0" u="none" strike="noStrike" cap="none" dirty="0">
              <a:solidFill>
                <a:schemeClr val="dk1"/>
              </a:solidFill>
              <a:latin typeface="Arial"/>
              <a:ea typeface="Arial"/>
              <a:cs typeface="Arial"/>
              <a:sym typeface="Arial"/>
            </a:endParaRPr>
          </a:p>
        </p:txBody>
      </p:sp>
      <p:sp>
        <p:nvSpPr>
          <p:cNvPr id="68" name="Shape 68"/>
          <p:cNvSpPr txBox="1">
            <a:spLocks noGrp="1"/>
          </p:cNvSpPr>
          <p:nvPr>
            <p:ph type="body" idx="2"/>
          </p:nvPr>
        </p:nvSpPr>
        <p:spPr>
          <a:xfrm>
            <a:off x="3886164" y="4722131"/>
            <a:ext cx="4972728" cy="457200"/>
          </a:xfrm>
          <a:prstGeom prst="rect">
            <a:avLst/>
          </a:prstGeom>
          <a:noFill/>
          <a:ln>
            <a:noFill/>
          </a:ln>
        </p:spPr>
        <p:txBody>
          <a:bodyPr wrap="square" lIns="91425" tIns="45700" rIns="91425" bIns="18275" anchor="b" anchorCtr="0">
            <a:noAutofit/>
          </a:bodyPr>
          <a:lstStyle/>
          <a:p>
            <a:pPr marL="230188" marR="0" lvl="0" indent="-230188" algn="r" rtl="0">
              <a:spcBef>
                <a:spcPts val="0"/>
              </a:spcBef>
              <a:spcAft>
                <a:spcPts val="0"/>
              </a:spcAft>
              <a:buClr>
                <a:schemeClr val="dk1"/>
              </a:buClr>
              <a:buSzPts val="2000"/>
              <a:buFont typeface="Arial"/>
              <a:buNone/>
            </a:pPr>
            <a:r>
              <a:rPr lang="en-US" dirty="0"/>
              <a:t>Molly Fisher</a:t>
            </a:r>
            <a:r>
              <a:rPr lang="en-US" sz="2000" b="0" i="0" u="none" strike="noStrike" cap="none" dirty="0">
                <a:solidFill>
                  <a:schemeClr val="dk1"/>
                </a:solidFill>
                <a:latin typeface="Arial"/>
                <a:ea typeface="Arial"/>
                <a:cs typeface="Arial"/>
                <a:sym typeface="Arial"/>
              </a:rPr>
              <a:t> </a:t>
            </a:r>
            <a:endParaRPr sz="2000" b="0" i="0" u="none" strike="noStrike" cap="none" dirty="0">
              <a:solidFill>
                <a:schemeClr val="dk1"/>
              </a:solidFill>
              <a:latin typeface="Arial"/>
              <a:ea typeface="Arial"/>
              <a:cs typeface="Arial"/>
              <a:sym typeface="Arial"/>
            </a:endParaRPr>
          </a:p>
        </p:txBody>
      </p:sp>
      <p:sp>
        <p:nvSpPr>
          <p:cNvPr id="69" name="Shape 69"/>
          <p:cNvSpPr txBox="1">
            <a:spLocks noGrp="1"/>
          </p:cNvSpPr>
          <p:nvPr>
            <p:ph type="body" idx="3"/>
          </p:nvPr>
        </p:nvSpPr>
        <p:spPr>
          <a:xfrm>
            <a:off x="3886164" y="5222875"/>
            <a:ext cx="4972726" cy="381000"/>
          </a:xfrm>
          <a:prstGeom prst="rect">
            <a:avLst/>
          </a:prstGeom>
          <a:noFill/>
          <a:ln>
            <a:noFill/>
          </a:ln>
        </p:spPr>
        <p:txBody>
          <a:bodyPr wrap="square" lIns="91425" tIns="0" rIns="91425" bIns="438900" anchor="t" anchorCtr="0">
            <a:noAutofit/>
          </a:bodyPr>
          <a:lstStyle/>
          <a:p>
            <a:pPr marL="230188" marR="0" lvl="0" indent="-230188" algn="r" rtl="0">
              <a:spcBef>
                <a:spcPts val="0"/>
              </a:spcBef>
              <a:spcAft>
                <a:spcPts val="0"/>
              </a:spcAft>
              <a:buClr>
                <a:schemeClr val="dk1"/>
              </a:buClr>
              <a:buSzPts val="1600"/>
              <a:buFont typeface="Arial"/>
              <a:buNone/>
            </a:pPr>
            <a:r>
              <a:rPr lang="en-US" sz="1600" b="0" i="0" u="none" strike="noStrike" cap="none" dirty="0">
                <a:solidFill>
                  <a:schemeClr val="dk1"/>
                </a:solidFill>
                <a:latin typeface="Arial"/>
                <a:ea typeface="Arial"/>
                <a:cs typeface="Arial"/>
                <a:sym typeface="Arial"/>
              </a:rPr>
              <a:t> 2019, Lakota </a:t>
            </a:r>
            <a:r>
              <a:rPr lang="en-US" dirty="0"/>
              <a:t>West</a:t>
            </a:r>
            <a:r>
              <a:rPr lang="en-US" sz="1600" b="0" i="0" u="none" strike="noStrike" cap="none" dirty="0">
                <a:solidFill>
                  <a:schemeClr val="dk1"/>
                </a:solidFill>
                <a:latin typeface="Arial"/>
                <a:ea typeface="Arial"/>
                <a:cs typeface="Arial"/>
                <a:sym typeface="Arial"/>
              </a:rPr>
              <a:t> High School</a:t>
            </a:r>
            <a:endParaRPr sz="1600" b="0" i="0" u="none" strike="noStrike" cap="none" dirty="0">
              <a:solidFill>
                <a:schemeClr val="dk1"/>
              </a:solidFill>
              <a:latin typeface="Arial"/>
              <a:ea typeface="Arial"/>
              <a:cs typeface="Arial"/>
              <a:sym typeface="Arial"/>
            </a:endParaRPr>
          </a:p>
        </p:txBody>
      </p:sp>
      <p:sp>
        <p:nvSpPr>
          <p:cNvPr id="70" name="Shape 70"/>
          <p:cNvSpPr txBox="1">
            <a:spLocks noGrp="1"/>
          </p:cNvSpPr>
          <p:nvPr>
            <p:ph type="body" idx="4"/>
          </p:nvPr>
        </p:nvSpPr>
        <p:spPr>
          <a:xfrm>
            <a:off x="3894625" y="3760788"/>
            <a:ext cx="4959912" cy="457200"/>
          </a:xfrm>
          <a:prstGeom prst="rect">
            <a:avLst/>
          </a:prstGeom>
          <a:noFill/>
          <a:ln>
            <a:noFill/>
          </a:ln>
        </p:spPr>
        <p:txBody>
          <a:bodyPr wrap="square" lIns="91425" tIns="45700" rIns="91425" bIns="45700" anchor="ctr" anchorCtr="0">
            <a:noAutofit/>
          </a:bodyPr>
          <a:lstStyle/>
          <a:p>
            <a:pPr marL="230188" marR="0" lvl="0" indent="-230188" algn="r" rtl="0">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Cincinnati Campus</a:t>
            </a:r>
            <a:endParaRPr sz="2400" b="1" i="0" u="none" strike="noStrike" cap="none">
              <a:solidFill>
                <a:schemeClr val="dk1"/>
              </a:solidFill>
              <a:latin typeface="Arial"/>
              <a:ea typeface="Arial"/>
              <a:cs typeface="Arial"/>
              <a:sym typeface="Arial"/>
            </a:endParaRPr>
          </a:p>
        </p:txBody>
      </p:sp>
      <p:sp>
        <p:nvSpPr>
          <p:cNvPr id="71" name="Shape 71"/>
          <p:cNvSpPr txBox="1">
            <a:spLocks noGrp="1"/>
          </p:cNvSpPr>
          <p:nvPr>
            <p:ph type="body" idx="6"/>
          </p:nvPr>
        </p:nvSpPr>
        <p:spPr>
          <a:xfrm>
            <a:off x="4748213" y="6737350"/>
            <a:ext cx="4059237" cy="120650"/>
          </a:xfrm>
          <a:prstGeom prst="rect">
            <a:avLst/>
          </a:prstGeom>
          <a:noFill/>
          <a:ln>
            <a:noFill/>
          </a:ln>
        </p:spPr>
        <p:txBody>
          <a:bodyPr wrap="square" lIns="91425" tIns="45700" rIns="91425" bIns="0" anchor="b" anchorCtr="0">
            <a:noAutofit/>
          </a:bodyPr>
          <a:lstStyle/>
          <a:p>
            <a:pPr marL="0" marR="0" lvl="0" indent="0" algn="ctr" rtl="0">
              <a:spcBef>
                <a:spcPts val="0"/>
              </a:spcBef>
              <a:spcAft>
                <a:spcPts val="0"/>
              </a:spcAft>
              <a:buClr>
                <a:srgbClr val="FF0000"/>
              </a:buClr>
              <a:buSzPts val="700"/>
              <a:buFont typeface="Arial Narrow"/>
              <a:buNone/>
            </a:pPr>
            <a:endParaRPr sz="700" b="0" i="0" u="none" strike="noStrike" cap="none">
              <a:solidFill>
                <a:srgbClr val="FF0000"/>
              </a:solidFill>
              <a:latin typeface="Arial Narrow"/>
              <a:ea typeface="Arial Narrow"/>
              <a:cs typeface="Arial Narrow"/>
              <a:sym typeface="Arial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p:nvPr/>
        </p:nvSpPr>
        <p:spPr>
          <a:xfrm>
            <a:off x="762000" y="1066800"/>
            <a:ext cx="7696200" cy="4585871"/>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r>
              <a:rPr lang="en-US" sz="2000" b="0" i="0" u="none" strike="noStrike" cap="none">
                <a:solidFill>
                  <a:schemeClr val="dk1"/>
                </a:solidFill>
                <a:latin typeface="Quattrocento Sans"/>
                <a:ea typeface="Quattrocento Sans"/>
                <a:cs typeface="Quattrocento Sans"/>
                <a:sym typeface="Quattrocento Sans"/>
              </a:rPr>
              <a:t>General Guidance/Rules for 2014 Presentations- Titles, Segoe UI Font, size 28</a:t>
            </a:r>
            <a:endParaRPr/>
          </a:p>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Body bullets/wording on all slides will be Segoe UI Font, size 18</a:t>
            </a:r>
            <a:endParaRPr/>
          </a:p>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Top bullet will be a very brief overview of the project</a:t>
            </a:r>
            <a:endParaRPr/>
          </a:p>
          <a:p>
            <a:pPr marL="457200" marR="0" lvl="1" indent="0" algn="l" rtl="0">
              <a:spcBef>
                <a:spcPts val="0"/>
              </a:spcBef>
              <a:spcAft>
                <a:spcPts val="0"/>
              </a:spcAft>
              <a:buClr>
                <a:schemeClr val="dk1"/>
              </a:buClr>
              <a:buSzPts val="1800"/>
              <a:buFont typeface="Arial"/>
              <a:buChar char="•"/>
            </a:pPr>
            <a:r>
              <a:rPr lang="en-US" sz="1800" b="0" i="0" u="none" strike="noStrike" cap="none">
                <a:solidFill>
                  <a:schemeClr val="dk1"/>
                </a:solidFill>
                <a:latin typeface="Quattrocento Sans"/>
                <a:ea typeface="Quattrocento Sans"/>
                <a:cs typeface="Quattrocento Sans"/>
                <a:sym typeface="Quattrocento Sans"/>
              </a:rPr>
              <a:t>Followed by 3 to 5 bullets describing what you did during your project</a:t>
            </a:r>
            <a:endParaRPr/>
          </a:p>
          <a:p>
            <a:pPr marL="457200" marR="0" lvl="1" indent="114300" algn="l" rtl="0">
              <a:spcBef>
                <a:spcPts val="0"/>
              </a:spcBef>
              <a:spcAft>
                <a:spcPts val="0"/>
              </a:spcAft>
              <a:buClr>
                <a:schemeClr val="dk1"/>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The Core Team reserves the right to “correct” your presentation</a:t>
            </a:r>
            <a:endParaRPr/>
          </a:p>
          <a:p>
            <a:pPr marL="0" marR="0" lvl="0" indent="114300" algn="l" rtl="0">
              <a:spcBef>
                <a:spcPts val="0"/>
              </a:spcBef>
              <a:spcAft>
                <a:spcPts val="0"/>
              </a:spcAft>
              <a:buClr>
                <a:schemeClr val="dk1"/>
              </a:buClr>
              <a:buSzPts val="1800"/>
              <a:buFont typeface="Arial"/>
              <a:buNone/>
            </a:pPr>
            <a:endParaRPr sz="18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We suggest you use one of the example slides and overwrite your information on them, then remove all red text prior to submitting.  If you have any questions/concerns, contact your Group Lead</a:t>
            </a:r>
            <a:endParaRPr/>
          </a:p>
          <a:p>
            <a:pPr marL="0" marR="0" lvl="0" indent="114300" algn="l" rtl="0">
              <a:spcBef>
                <a:spcPts val="0"/>
              </a:spcBef>
              <a:spcAft>
                <a:spcPts val="0"/>
              </a:spcAft>
              <a:buClr>
                <a:schemeClr val="dk1"/>
              </a:buClr>
              <a:buSzPts val="1800"/>
              <a:buFont typeface="Arial"/>
              <a:buNone/>
            </a:pPr>
            <a:endParaRPr sz="18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Maximum of 6 content slides</a:t>
            </a:r>
            <a:endParaRPr/>
          </a:p>
        </p:txBody>
      </p:sp>
      <p:sp>
        <p:nvSpPr>
          <p:cNvPr id="77" name="Shape 77"/>
          <p:cNvSpPr/>
          <p:nvPr/>
        </p:nvSpPr>
        <p:spPr>
          <a:xfrm>
            <a:off x="55135" y="0"/>
            <a:ext cx="4554965" cy="461665"/>
          </a:xfrm>
          <a:prstGeom prst="rect">
            <a:avLst/>
          </a:prstGeom>
          <a:noFill/>
          <a:ln>
            <a:noFill/>
          </a:ln>
        </p:spPr>
        <p:txBody>
          <a:bodyPr wrap="square" lIns="91425" tIns="45700" rIns="91425" bIns="45700" anchor="t" anchorCtr="0">
            <a:noAutofit/>
          </a:bodyPr>
          <a:lstStyle/>
          <a:p>
            <a:pPr marL="0" marR="0" lvl="2" indent="0" algn="l" rtl="0">
              <a:spcBef>
                <a:spcPts val="0"/>
              </a:spcBef>
              <a:spcAft>
                <a:spcPts val="0"/>
              </a:spcAft>
              <a:buNone/>
            </a:pPr>
            <a:r>
              <a:rPr lang="en-US" sz="2400" b="0" i="1" u="none" strike="noStrike" cap="none" dirty="0">
                <a:solidFill>
                  <a:srgbClr val="FF0000"/>
                </a:solidFill>
                <a:latin typeface="Quattrocento Sans"/>
                <a:ea typeface="Quattrocento Sans"/>
                <a:cs typeface="Quattrocento Sans"/>
                <a:sym typeface="Quattrocento Sans"/>
              </a:rPr>
              <a:t>Remove this slide when complete</a:t>
            </a:r>
            <a:endParaRPr sz="2400" b="0" i="1" u="none" strike="noStrike" cap="none" dirty="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p:nvPr/>
        </p:nvSpPr>
        <p:spPr>
          <a:xfrm>
            <a:off x="3362632" y="1995948"/>
            <a:ext cx="3962400" cy="2246769"/>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r>
              <a:rPr lang="en-US" sz="2000" b="1" i="1" dirty="0">
                <a:solidFill>
                  <a:schemeClr val="dk1"/>
                </a:solidFill>
                <a:latin typeface="Quattrocento Sans"/>
                <a:ea typeface="Quattrocento Sans"/>
                <a:cs typeface="Quattrocento Sans"/>
                <a:sym typeface="Quattrocento Sans"/>
              </a:rPr>
              <a:t>Nick Perrin</a:t>
            </a:r>
            <a:endParaRPr sz="2000" b="1" i="1"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600" i="1" dirty="0">
                <a:solidFill>
                  <a:schemeClr val="dk1"/>
                </a:solidFill>
                <a:latin typeface="Quattrocento Sans"/>
                <a:ea typeface="Quattrocento Sans"/>
                <a:cs typeface="Quattrocento Sans"/>
                <a:sym typeface="Quattrocento Sans"/>
              </a:rPr>
              <a:t>Software Engineer</a:t>
            </a:r>
            <a:endParaRPr sz="1600" i="1"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16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2000" b="1" dirty="0">
                <a:solidFill>
                  <a:schemeClr val="dk1"/>
                </a:solidFill>
                <a:latin typeface="Quattrocento Sans"/>
                <a:ea typeface="Quattrocento Sans"/>
                <a:cs typeface="Quattrocento Sans"/>
                <a:sym typeface="Quattrocento Sans"/>
              </a:rPr>
              <a:t>Richard Hammond</a:t>
            </a:r>
            <a:endParaRPr sz="2000" b="1" dirty="0">
              <a:solidFill>
                <a:schemeClr val="dk1"/>
              </a:solidFill>
              <a:latin typeface="Quattrocento Sans"/>
              <a:ea typeface="Quattrocento Sans"/>
              <a:cs typeface="Quattrocento Sans"/>
              <a:sym typeface="Quattrocento Sans"/>
            </a:endParaRPr>
          </a:p>
          <a:p>
            <a:r>
              <a:rPr lang="en-US" sz="1600" i="1" dirty="0">
                <a:solidFill>
                  <a:schemeClr val="dk1"/>
                </a:solidFill>
                <a:latin typeface="Quattrocento Sans"/>
                <a:ea typeface="Quattrocento Sans"/>
                <a:cs typeface="Quattrocento Sans"/>
                <a:sym typeface="Quattrocento Sans"/>
              </a:rPr>
              <a:t>Software Engineer</a:t>
            </a:r>
          </a:p>
          <a:p>
            <a:pPr marL="0" marR="0" lvl="0" indent="0" algn="l" rtl="0">
              <a:spcBef>
                <a:spcPts val="0"/>
              </a:spcBef>
              <a:spcAft>
                <a:spcPts val="0"/>
              </a:spcAft>
              <a:buNone/>
            </a:pPr>
            <a:endParaRPr sz="1600" b="1" i="1"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2000" b="1" dirty="0">
                <a:solidFill>
                  <a:schemeClr val="dk1"/>
                </a:solidFill>
                <a:latin typeface="Quattrocento Sans"/>
                <a:ea typeface="Quattrocento Sans"/>
                <a:cs typeface="Quattrocento Sans"/>
                <a:sym typeface="Quattrocento Sans"/>
              </a:rPr>
              <a:t>Molly Fisher, Junior</a:t>
            </a:r>
            <a:endParaRPr sz="2000" b="1"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600" i="1" dirty="0">
                <a:solidFill>
                  <a:schemeClr val="dk1"/>
                </a:solidFill>
                <a:latin typeface="Quattrocento Sans"/>
                <a:ea typeface="Quattrocento Sans"/>
                <a:cs typeface="Quattrocento Sans"/>
                <a:sym typeface="Quattrocento Sans"/>
              </a:rPr>
              <a:t>Lakota West</a:t>
            </a:r>
            <a:endParaRPr sz="1600" i="1" dirty="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p:nvPr/>
        </p:nvSpPr>
        <p:spPr>
          <a:xfrm>
            <a:off x="152400" y="913403"/>
            <a:ext cx="8686801" cy="4801314"/>
          </a:xfrm>
          <a:prstGeom prst="rect">
            <a:avLst/>
          </a:prstGeom>
          <a:noFill/>
          <a:ln>
            <a:noFill/>
          </a:ln>
        </p:spPr>
        <p:txBody>
          <a:bodyPr wrap="square" lIns="91425" tIns="45700" rIns="91425" bIns="45700" anchor="t" anchorCtr="0">
            <a:noAutofit/>
          </a:bodyPr>
          <a:lstStyle/>
          <a:p>
            <a:pPr marL="4106862" marR="0" lvl="8" indent="-457200" algn="l" rtl="0">
              <a:lnSpc>
                <a:spcPct val="100000"/>
              </a:lnSpc>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a:p>
            <a:pPr marL="457200" marR="0" lvl="8" indent="-45720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Quattrocento Sans"/>
                <a:ea typeface="Quattrocento Sans"/>
                <a:cs typeface="Quattrocento Sans"/>
                <a:sym typeface="Quattrocento Sans"/>
              </a:rPr>
              <a:t>When I was first starting to drive I often had problems getting directions.  My parents didn’t want me to drive on highways or specific roads, so I had to find my own way around. </a:t>
            </a:r>
            <a:r>
              <a:rPr lang="en-US" sz="1800" dirty="0">
                <a:solidFill>
                  <a:schemeClr val="dk1"/>
                </a:solidFill>
                <a:latin typeface="Quattrocento Sans"/>
                <a:ea typeface="Quattrocento Sans"/>
                <a:cs typeface="Quattrocento Sans"/>
                <a:sym typeface="Quattrocento Sans"/>
              </a:rPr>
              <a:t>That gave me the idea to design an app that helps new drivers avoid dangerous routes.</a:t>
            </a:r>
          </a:p>
          <a:p>
            <a:pPr marR="0" lvl="8" algn="l" rtl="0">
              <a:lnSpc>
                <a:spcPct val="100000"/>
              </a:lnSpc>
              <a:spcBef>
                <a:spcPts val="0"/>
              </a:spcBef>
              <a:spcAft>
                <a:spcPts val="0"/>
              </a:spcAft>
              <a:buClr>
                <a:schemeClr val="dk1"/>
              </a:buClr>
              <a:buSzPts val="1800"/>
            </a:pPr>
            <a:endParaRPr sz="1800" dirty="0">
              <a:solidFill>
                <a:schemeClr val="dk1"/>
              </a:solidFill>
              <a:latin typeface="Quattrocento Sans"/>
              <a:ea typeface="Quattrocento Sans"/>
              <a:cs typeface="Quattrocento Sans"/>
              <a:sym typeface="Quattrocento Sans"/>
            </a:endParaRPr>
          </a:p>
          <a:p>
            <a:pPr marL="457200" marR="0" lvl="8" indent="-45720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Quattrocento Sans"/>
                <a:ea typeface="Quattrocento Sans"/>
                <a:cs typeface="Quattrocento Sans"/>
                <a:sym typeface="Quattrocento Sans"/>
              </a:rPr>
              <a:t>New drivers often are not yet comfortable on the road and can easily be overwhelmed by an excess of traffic. Many apps that give directions only give the fastest routes when newer drivers need to take the safer ones</a:t>
            </a:r>
          </a:p>
          <a:p>
            <a:pPr marR="0" lvl="8" algn="l" rtl="0">
              <a:lnSpc>
                <a:spcPct val="100000"/>
              </a:lnSpc>
              <a:spcBef>
                <a:spcPts val="0"/>
              </a:spcBef>
              <a:spcAft>
                <a:spcPts val="0"/>
              </a:spcAft>
              <a:buClr>
                <a:schemeClr val="dk1"/>
              </a:buClr>
              <a:buSzPts val="1800"/>
            </a:pPr>
            <a:endParaRPr lang="en-US" sz="1800" b="0" i="0" u="none" strike="noStrike" cap="none" dirty="0">
              <a:solidFill>
                <a:schemeClr val="dk1"/>
              </a:solidFill>
              <a:latin typeface="Quattrocento Sans"/>
              <a:ea typeface="Quattrocento Sans"/>
              <a:cs typeface="Quattrocento Sans"/>
              <a:sym typeface="Quattrocento Sans"/>
            </a:endParaRPr>
          </a:p>
          <a:p>
            <a:pPr marL="457200" marR="0" lvl="8" indent="-342900" algn="l" rtl="0">
              <a:lnSpc>
                <a:spcPct val="100000"/>
              </a:lnSpc>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Quattrocento Sans"/>
                <a:ea typeface="Quattrocento Sans"/>
                <a:cs typeface="Quattrocento Sans"/>
                <a:sym typeface="Quattrocento Sans"/>
              </a:rPr>
              <a:t>The goal of this app is to classify dangerous roads (where there are a high number of accidents), and to generate directions that avoid and/or show these area.</a:t>
            </a:r>
            <a:endParaRPr sz="1800" b="0" i="0" u="none" strike="noStrike" cap="none" dirty="0">
              <a:solidFill>
                <a:schemeClr val="dk1"/>
              </a:solidFill>
              <a:latin typeface="Quattrocento Sans"/>
              <a:ea typeface="Quattrocento Sans"/>
              <a:cs typeface="Quattrocento Sans"/>
              <a:sym typeface="Quattrocento Sans"/>
            </a:endParaRPr>
          </a:p>
          <a:p>
            <a:pPr marL="0" marR="0" lvl="8" indent="0" algn="l" rtl="0">
              <a:lnSpc>
                <a:spcPct val="100000"/>
              </a:lnSpc>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pic>
        <p:nvPicPr>
          <p:cNvPr id="93" name="Shape 93" descr="http://www.robotsnob.com/pictures/robotronX.jpg"/>
          <p:cNvPicPr preferRelativeResize="0"/>
          <p:nvPr/>
        </p:nvPicPr>
        <p:blipFill rotWithShape="1">
          <a:blip r:embed="rId3">
            <a:alphaModFix/>
          </a:blip>
          <a:srcRect/>
          <a:stretch/>
        </p:blipFill>
        <p:spPr>
          <a:xfrm>
            <a:off x="7924800" y="5638800"/>
            <a:ext cx="1219200" cy="1219200"/>
          </a:xfrm>
          <a:prstGeom prst="rect">
            <a:avLst/>
          </a:prstGeom>
          <a:noFill/>
          <a:ln>
            <a:noFill/>
          </a:ln>
        </p:spPr>
      </p:pic>
      <p:sp>
        <p:nvSpPr>
          <p:cNvPr id="94" name="Shape 94"/>
          <p:cNvSpPr/>
          <p:nvPr/>
        </p:nvSpPr>
        <p:spPr>
          <a:xfrm>
            <a:off x="152400" y="228600"/>
            <a:ext cx="8077200" cy="684803"/>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r>
              <a:rPr lang="en-US" sz="2800" b="1" dirty="0">
                <a:solidFill>
                  <a:srgbClr val="0000FF"/>
                </a:solidFill>
                <a:latin typeface="Quattrocento Sans"/>
                <a:ea typeface="Quattrocento Sans"/>
                <a:cs typeface="Quattrocento Sans"/>
                <a:sym typeface="Quattrocento Sans"/>
              </a:rPr>
              <a:t>Project Description / Background </a:t>
            </a:r>
            <a:br>
              <a:rPr lang="en-US" sz="2800" b="1" dirty="0">
                <a:solidFill>
                  <a:srgbClr val="0000FF"/>
                </a:solidFill>
                <a:latin typeface="Quattrocento Sans"/>
                <a:ea typeface="Quattrocento Sans"/>
                <a:cs typeface="Quattrocento Sans"/>
                <a:sym typeface="Quattrocento Sans"/>
              </a:rPr>
            </a:br>
            <a:endParaRPr sz="1050" dirty="0">
              <a:solidFill>
                <a:srgbClr val="0000FF"/>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228600" y="73152"/>
            <a:ext cx="6705600" cy="83820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None/>
            </a:pPr>
            <a:r>
              <a:rPr lang="en-US" sz="2800" b="1" i="0" u="none" strike="noStrike" cap="none">
                <a:solidFill>
                  <a:srgbClr val="0000FF"/>
                </a:solidFill>
                <a:latin typeface="Quattrocento Sans"/>
                <a:ea typeface="Quattrocento Sans"/>
                <a:cs typeface="Quattrocento Sans"/>
                <a:sym typeface="Quattrocento Sans"/>
              </a:rPr>
              <a:t>Approach / Process</a:t>
            </a:r>
            <a:endParaRPr sz="2800" b="0" i="0" u="none" strike="noStrike" cap="none">
              <a:solidFill>
                <a:schemeClr val="dk1"/>
              </a:solidFill>
              <a:latin typeface="Arial"/>
              <a:ea typeface="Arial"/>
              <a:cs typeface="Arial"/>
              <a:sym typeface="Arial"/>
            </a:endParaRPr>
          </a:p>
        </p:txBody>
      </p:sp>
      <p:sp>
        <p:nvSpPr>
          <p:cNvPr id="100" name="Shape 100"/>
          <p:cNvSpPr txBox="1">
            <a:spLocks noGrp="1"/>
          </p:cNvSpPr>
          <p:nvPr>
            <p:ph type="body" idx="1"/>
          </p:nvPr>
        </p:nvSpPr>
        <p:spPr>
          <a:xfrm>
            <a:off x="304800" y="1402080"/>
            <a:ext cx="8382000" cy="4524333"/>
          </a:xfrm>
          <a:prstGeom prst="rect">
            <a:avLst/>
          </a:prstGeom>
          <a:noFill/>
          <a:ln>
            <a:noFill/>
          </a:ln>
        </p:spPr>
        <p:txBody>
          <a:bodyPr wrap="square" lIns="91425" tIns="45700" rIns="91425" bIns="45700" anchor="t" anchorCtr="0">
            <a:noAutofit/>
          </a:bodyPr>
          <a:lstStyle/>
          <a:p>
            <a:pPr marL="457200" marR="0" lvl="0" indent="-457200" algn="l" rtl="0">
              <a:spcBef>
                <a:spcPts val="0"/>
              </a:spcBef>
              <a:spcAft>
                <a:spcPts val="0"/>
              </a:spcAft>
              <a:buClr>
                <a:schemeClr val="dk1"/>
              </a:buClr>
              <a:buSzPts val="1900"/>
              <a:buFont typeface="Arial"/>
              <a:buChar char="•"/>
            </a:pPr>
            <a:r>
              <a:rPr lang="en-US" sz="1900" dirty="0">
                <a:latin typeface="Quattrocento Sans"/>
                <a:sym typeface="Quattrocento Sans"/>
              </a:rPr>
              <a:t>Start to learn Swift via Apple’s “Food Tracker</a:t>
            </a:r>
            <a:r>
              <a:rPr lang="en-US" sz="1900">
                <a:latin typeface="Quattrocento Sans"/>
                <a:sym typeface="Quattrocento Sans"/>
              </a:rPr>
              <a:t>” tutorial</a:t>
            </a:r>
            <a:endParaRPr dirty="0"/>
          </a:p>
          <a:p>
            <a:pPr marL="457200" marR="0" lvl="0" indent="-457200" algn="l" rtl="0">
              <a:spcBef>
                <a:spcPts val="0"/>
              </a:spcBef>
              <a:spcAft>
                <a:spcPts val="0"/>
              </a:spcAft>
              <a:buClr>
                <a:schemeClr val="dk1"/>
              </a:buClr>
              <a:buSzPts val="1900"/>
              <a:buFont typeface="Arial"/>
              <a:buChar char="•"/>
            </a:pPr>
            <a:r>
              <a:rPr lang="en-US" sz="1900" b="0" i="0" u="none" strike="noStrike" cap="none" dirty="0">
                <a:solidFill>
                  <a:schemeClr val="dk1"/>
                </a:solidFill>
                <a:latin typeface="Quattrocento Sans"/>
                <a:ea typeface="Quattrocento Sans"/>
                <a:cs typeface="Quattrocento Sans"/>
                <a:sym typeface="Quattrocento Sans"/>
              </a:rPr>
              <a:t>Employed Electrical and Computer Science Principles to develop:</a:t>
            </a:r>
            <a:endParaRPr dirty="0"/>
          </a:p>
          <a:p>
            <a:pPr marL="908050" marR="0" lvl="1" indent="-282575" algn="l" rtl="0">
              <a:spcBef>
                <a:spcPts val="0"/>
              </a:spcBef>
              <a:spcAft>
                <a:spcPts val="0"/>
              </a:spcAft>
              <a:buClr>
                <a:schemeClr val="dk1"/>
              </a:buClr>
              <a:buSzPts val="1700"/>
              <a:buFont typeface="Tahoma"/>
              <a:buChar char="–"/>
            </a:pPr>
            <a:r>
              <a:rPr lang="en-US" sz="1700" b="0" i="0" u="none" strike="noStrike" cap="none" dirty="0">
                <a:solidFill>
                  <a:schemeClr val="dk1"/>
                </a:solidFill>
                <a:latin typeface="Quattrocento Sans"/>
                <a:ea typeface="Quattrocento Sans"/>
                <a:cs typeface="Quattrocento Sans"/>
                <a:sym typeface="Quattrocento Sans"/>
              </a:rPr>
              <a:t>App that utilized multiple functions and pages to control longboard </a:t>
            </a:r>
            <a:endParaRPr dirty="0"/>
          </a:p>
          <a:p>
            <a:pPr marL="908050" marR="0" lvl="1" indent="-282575" algn="l" rtl="0">
              <a:spcBef>
                <a:spcPts val="0"/>
              </a:spcBef>
              <a:spcAft>
                <a:spcPts val="0"/>
              </a:spcAft>
              <a:buClr>
                <a:schemeClr val="dk1"/>
              </a:buClr>
              <a:buSzPts val="1700"/>
              <a:buFont typeface="Tahoma"/>
              <a:buChar char="–"/>
            </a:pPr>
            <a:r>
              <a:rPr lang="en-US" sz="1700" b="0" i="0" u="none" strike="noStrike" cap="none" dirty="0">
                <a:solidFill>
                  <a:schemeClr val="dk1"/>
                </a:solidFill>
                <a:latin typeface="Quattrocento Sans"/>
                <a:ea typeface="Quattrocento Sans"/>
                <a:cs typeface="Quattrocento Sans"/>
                <a:sym typeface="Quattrocento Sans"/>
              </a:rPr>
              <a:t>Piece multiple hardware components together to create a motorized longboard that could be controlled via phone app.</a:t>
            </a:r>
            <a:endParaRPr dirty="0"/>
          </a:p>
          <a:p>
            <a:pPr marL="908050" marR="0" lvl="1" indent="-174625" algn="l" rtl="0">
              <a:spcBef>
                <a:spcPts val="0"/>
              </a:spcBef>
              <a:spcAft>
                <a:spcPts val="0"/>
              </a:spcAft>
              <a:buClr>
                <a:schemeClr val="dk1"/>
              </a:buClr>
              <a:buSzPts val="1700"/>
              <a:buFont typeface="Tahoma"/>
              <a:buNone/>
            </a:pPr>
            <a:endParaRPr lang="en-US" sz="1700" dirty="0">
              <a:latin typeface="Quattrocento Sans"/>
              <a:ea typeface="Quattrocento Sans"/>
              <a:cs typeface="Quattrocento Sans"/>
              <a:sym typeface="Quattrocento Sans"/>
            </a:endParaRPr>
          </a:p>
          <a:p>
            <a:pPr marL="908050" marR="0" lvl="1" indent="-174625" algn="l" rtl="0">
              <a:spcBef>
                <a:spcPts val="0"/>
              </a:spcBef>
              <a:spcAft>
                <a:spcPts val="0"/>
              </a:spcAft>
              <a:buClr>
                <a:schemeClr val="dk1"/>
              </a:buClr>
              <a:buSzPts val="1700"/>
              <a:buFont typeface="Tahoma"/>
              <a:buNone/>
            </a:pPr>
            <a:endParaRPr lang="en-US" sz="1700" b="0" i="0" u="none" strike="noStrike" cap="none" dirty="0">
              <a:solidFill>
                <a:schemeClr val="dk1"/>
              </a:solidFill>
              <a:latin typeface="Quattrocento Sans"/>
              <a:ea typeface="Quattrocento Sans"/>
              <a:cs typeface="Quattrocento Sans"/>
              <a:sym typeface="Quattrocento Sans"/>
            </a:endParaRPr>
          </a:p>
          <a:p>
            <a:pPr marL="908050" marR="0" lvl="1" indent="-174625" algn="l" rtl="0">
              <a:spcBef>
                <a:spcPts val="0"/>
              </a:spcBef>
              <a:spcAft>
                <a:spcPts val="0"/>
              </a:spcAft>
              <a:buClr>
                <a:schemeClr val="dk1"/>
              </a:buClr>
              <a:buSzPts val="1700"/>
              <a:buFont typeface="Tahoma"/>
              <a:buNone/>
            </a:pPr>
            <a:endParaRPr lang="en-US" sz="1700" dirty="0">
              <a:latin typeface="Quattrocento Sans"/>
              <a:ea typeface="Quattrocento Sans"/>
              <a:cs typeface="Quattrocento Sans"/>
              <a:sym typeface="Quattrocento Sans"/>
            </a:endParaRPr>
          </a:p>
          <a:p>
            <a:pPr marL="908050" marR="0" lvl="1" indent="-174625" algn="l" rtl="0">
              <a:spcBef>
                <a:spcPts val="0"/>
              </a:spcBef>
              <a:spcAft>
                <a:spcPts val="0"/>
              </a:spcAft>
              <a:buClr>
                <a:schemeClr val="dk1"/>
              </a:buClr>
              <a:buSzPts val="1700"/>
              <a:buFont typeface="Tahoma"/>
              <a:buNone/>
            </a:pPr>
            <a:endParaRPr lang="en-US" sz="1700" b="0" i="0" u="none" strike="noStrike" cap="none" dirty="0">
              <a:solidFill>
                <a:schemeClr val="dk1"/>
              </a:solidFill>
              <a:latin typeface="Quattrocento Sans"/>
              <a:ea typeface="Quattrocento Sans"/>
              <a:cs typeface="Quattrocento Sans"/>
              <a:sym typeface="Quattrocento Sans"/>
            </a:endParaRPr>
          </a:p>
          <a:p>
            <a:pPr marL="908050" marR="0" lvl="1" indent="-174625" algn="l" rtl="0">
              <a:spcBef>
                <a:spcPts val="0"/>
              </a:spcBef>
              <a:spcAft>
                <a:spcPts val="0"/>
              </a:spcAft>
              <a:buClr>
                <a:schemeClr val="dk1"/>
              </a:buClr>
              <a:buSzPts val="1700"/>
              <a:buFont typeface="Tahoma"/>
              <a:buNone/>
            </a:pPr>
            <a:endParaRPr lang="en-US" sz="1700" dirty="0">
              <a:latin typeface="Quattrocento Sans"/>
              <a:ea typeface="Quattrocento Sans"/>
              <a:cs typeface="Quattrocento Sans"/>
              <a:sym typeface="Quattrocento Sans"/>
            </a:endParaRPr>
          </a:p>
          <a:p>
            <a:pPr marL="908050" marR="0" lvl="1" indent="-174625" algn="ctr" rtl="0">
              <a:spcBef>
                <a:spcPts val="0"/>
              </a:spcBef>
              <a:spcAft>
                <a:spcPts val="0"/>
              </a:spcAft>
              <a:buClr>
                <a:schemeClr val="dk1"/>
              </a:buClr>
              <a:buSzPts val="1700"/>
              <a:buFont typeface="Tahoma"/>
              <a:buNone/>
            </a:pPr>
            <a:r>
              <a:rPr lang="en-US" sz="1700" b="0" i="0" u="none" strike="noStrike" cap="none" dirty="0">
                <a:solidFill>
                  <a:schemeClr val="dk1"/>
                </a:solidFill>
                <a:latin typeface="Quattrocento Sans"/>
                <a:ea typeface="Quattrocento Sans"/>
                <a:cs typeface="Quattrocento Sans"/>
                <a:sym typeface="Quattrocento Sans"/>
              </a:rPr>
              <a:t>More to come!!!</a:t>
            </a:r>
            <a:endParaRPr sz="1700" b="0" i="0" u="none" strike="noStrike" cap="none" dirty="0">
              <a:solidFill>
                <a:schemeClr val="dk1"/>
              </a:solidFill>
              <a:latin typeface="Quattrocento Sans"/>
              <a:ea typeface="Quattrocento Sans"/>
              <a:cs typeface="Quattrocento Sans"/>
              <a:sym typeface="Quattrocento Sans"/>
            </a:endParaRPr>
          </a:p>
          <a:p>
            <a:pPr marL="908050" marR="0" lvl="1" indent="-174625" algn="l" rtl="0">
              <a:spcBef>
                <a:spcPts val="0"/>
              </a:spcBef>
              <a:spcAft>
                <a:spcPts val="0"/>
              </a:spcAft>
              <a:buClr>
                <a:schemeClr val="dk1"/>
              </a:buClr>
              <a:buSzPts val="1700"/>
              <a:buFont typeface="Tahoma"/>
              <a:buNone/>
            </a:pPr>
            <a:endParaRPr sz="1700" b="0" i="0" u="none" strike="noStrike" cap="none" dirty="0">
              <a:solidFill>
                <a:schemeClr val="dk1"/>
              </a:solidFill>
              <a:latin typeface="Quattrocento Sans"/>
              <a:ea typeface="Quattrocento Sans"/>
              <a:cs typeface="Quattrocento Sans"/>
              <a:sym typeface="Quattrocento Sans"/>
            </a:endParaRPr>
          </a:p>
          <a:p>
            <a:pPr marL="908050" marR="0" lvl="1" indent="-174625" algn="l" rtl="0">
              <a:spcBef>
                <a:spcPts val="0"/>
              </a:spcBef>
              <a:spcAft>
                <a:spcPts val="0"/>
              </a:spcAft>
              <a:buClr>
                <a:schemeClr val="dk1"/>
              </a:buClr>
              <a:buSzPts val="1700"/>
              <a:buFont typeface="Tahoma"/>
              <a:buNone/>
            </a:pPr>
            <a:endParaRPr sz="1700" b="0" i="0" u="none" strike="noStrike" cap="none" dirty="0">
              <a:solidFill>
                <a:schemeClr val="dk1"/>
              </a:solidFill>
              <a:latin typeface="Quattrocento Sans"/>
              <a:ea typeface="Quattrocento Sans"/>
              <a:cs typeface="Quattrocento Sans"/>
              <a:sym typeface="Quattrocento Sans"/>
            </a:endParaRPr>
          </a:p>
          <a:p>
            <a:pPr marL="908050" lvl="1" indent="-174625">
              <a:spcBef>
                <a:spcPts val="0"/>
              </a:spcBef>
              <a:buSzPts val="1700"/>
              <a:buNone/>
            </a:pPr>
            <a:r>
              <a:rPr lang="en-US" sz="1800" dirty="0">
                <a:latin typeface="Quattrocento Sans"/>
                <a:ea typeface="Quattrocento Sans"/>
                <a:cs typeface="Quattrocento Sans"/>
                <a:sym typeface="Quattrocento Sans"/>
              </a:rPr>
              <a:t>storyboard for app.</a:t>
            </a:r>
            <a:endParaRPr lang="en-US" sz="1800" dirty="0"/>
          </a:p>
          <a:p>
            <a:pPr marL="908050" marR="0" lvl="1" indent="-174625" algn="l" rtl="0">
              <a:spcBef>
                <a:spcPts val="0"/>
              </a:spcBef>
              <a:spcAft>
                <a:spcPts val="0"/>
              </a:spcAft>
              <a:buClr>
                <a:schemeClr val="dk1"/>
              </a:buClr>
              <a:buSzPts val="1700"/>
              <a:buFont typeface="Tahoma"/>
              <a:buNone/>
            </a:pPr>
            <a:endParaRPr sz="1700" b="0" i="0" u="none" strike="noStrike" cap="none" dirty="0">
              <a:solidFill>
                <a:schemeClr val="dk1"/>
              </a:solidFill>
              <a:latin typeface="Quattrocento Sans"/>
              <a:ea typeface="Quattrocento Sans"/>
              <a:cs typeface="Quattrocento Sans"/>
              <a:sym typeface="Quattrocento Sans"/>
            </a:endParaRPr>
          </a:p>
        </p:txBody>
      </p:sp>
      <p:sp>
        <p:nvSpPr>
          <p:cNvPr id="101" name="Shape 101"/>
          <p:cNvSpPr/>
          <p:nvPr/>
        </p:nvSpPr>
        <p:spPr>
          <a:xfrm>
            <a:off x="2286000" y="5943600"/>
            <a:ext cx="1143000" cy="609600"/>
          </a:xfrm>
          <a:prstGeom prst="rect">
            <a:avLst/>
          </a:prstGeom>
          <a:solidFill>
            <a:srgbClr val="CCECFF"/>
          </a:solidFill>
          <a:ln w="9525" cap="flat" cmpd="sng">
            <a:solidFill>
              <a:schemeClr val="dk1"/>
            </a:solidFill>
            <a:prstDash val="solid"/>
            <a:miter lim="800000"/>
            <a:headEnd type="none" w="med" len="med"/>
            <a:tailEnd type="none" w="med" len="med"/>
          </a:ln>
        </p:spPr>
        <p:txBody>
          <a:bodyPr wrap="square" lIns="91425" tIns="45700" rIns="91425" bIns="45700" anchor="t" anchorCtr="0">
            <a:noAutofit/>
          </a:bodyPr>
          <a:lstStyle/>
          <a:p>
            <a:pPr marL="0" marR="0" lvl="0" indent="0" algn="ctr" rtl="0">
              <a:spcBef>
                <a:spcPts val="0"/>
              </a:spcBef>
              <a:spcAft>
                <a:spcPts val="0"/>
              </a:spcAft>
              <a:buNone/>
            </a:pPr>
            <a:r>
              <a:rPr lang="en-US" sz="1000">
                <a:solidFill>
                  <a:schemeClr val="dk1"/>
                </a:solidFill>
                <a:latin typeface="Tahoma"/>
                <a:ea typeface="Tahoma"/>
                <a:cs typeface="Tahoma"/>
                <a:sym typeface="Tahoma"/>
              </a:rPr>
              <a:t>Requirements</a:t>
            </a:r>
            <a:endParaRPr sz="1000">
              <a:solidFill>
                <a:schemeClr val="dk1"/>
              </a:solidFill>
              <a:latin typeface="Tahoma"/>
              <a:ea typeface="Tahoma"/>
              <a:cs typeface="Tahoma"/>
              <a:sym typeface="Tahoma"/>
            </a:endParaRPr>
          </a:p>
        </p:txBody>
      </p:sp>
      <p:sp>
        <p:nvSpPr>
          <p:cNvPr id="102" name="Shape 102"/>
          <p:cNvSpPr/>
          <p:nvPr/>
        </p:nvSpPr>
        <p:spPr>
          <a:xfrm>
            <a:off x="3657600" y="5944006"/>
            <a:ext cx="1143000" cy="609600"/>
          </a:xfrm>
          <a:prstGeom prst="rect">
            <a:avLst/>
          </a:prstGeom>
          <a:solidFill>
            <a:srgbClr val="CCECFF"/>
          </a:solidFill>
          <a:ln w="9525" cap="flat" cmpd="sng">
            <a:solidFill>
              <a:schemeClr val="dk1"/>
            </a:solidFill>
            <a:prstDash val="solid"/>
            <a:miter lim="800000"/>
            <a:headEnd type="none" w="med" len="med"/>
            <a:tailEnd type="none" w="med" len="med"/>
          </a:ln>
        </p:spPr>
        <p:txBody>
          <a:bodyPr wrap="square" lIns="91425" tIns="45700" rIns="91425" bIns="45700" anchor="t" anchorCtr="0">
            <a:noAutofit/>
          </a:bodyPr>
          <a:lstStyle/>
          <a:p>
            <a:pPr marL="0" marR="0" lvl="0" indent="0" algn="ctr" rtl="0">
              <a:spcBef>
                <a:spcPts val="0"/>
              </a:spcBef>
              <a:spcAft>
                <a:spcPts val="0"/>
              </a:spcAft>
              <a:buNone/>
            </a:pPr>
            <a:r>
              <a:rPr lang="en-US" sz="1000">
                <a:solidFill>
                  <a:schemeClr val="dk1"/>
                </a:solidFill>
                <a:latin typeface="Tahoma"/>
                <a:ea typeface="Tahoma"/>
                <a:cs typeface="Tahoma"/>
                <a:sym typeface="Tahoma"/>
              </a:rPr>
              <a:t>Detailed</a:t>
            </a:r>
            <a:endParaRPr sz="1000">
              <a:solidFill>
                <a:schemeClr val="dk1"/>
              </a:solidFill>
              <a:latin typeface="Tahoma"/>
              <a:ea typeface="Tahoma"/>
              <a:cs typeface="Tahoma"/>
              <a:sym typeface="Tahoma"/>
            </a:endParaRPr>
          </a:p>
          <a:p>
            <a:pPr marL="0" marR="0" lvl="0" indent="0" algn="ctr" rtl="0">
              <a:spcBef>
                <a:spcPts val="0"/>
              </a:spcBef>
              <a:spcAft>
                <a:spcPts val="0"/>
              </a:spcAft>
              <a:buNone/>
            </a:pPr>
            <a:r>
              <a:rPr lang="en-US" sz="1000">
                <a:solidFill>
                  <a:schemeClr val="dk1"/>
                </a:solidFill>
                <a:latin typeface="Tahoma"/>
                <a:ea typeface="Tahoma"/>
                <a:cs typeface="Tahoma"/>
                <a:sym typeface="Tahoma"/>
              </a:rPr>
              <a:t>Design</a:t>
            </a:r>
            <a:endParaRPr/>
          </a:p>
        </p:txBody>
      </p:sp>
      <p:sp>
        <p:nvSpPr>
          <p:cNvPr id="103" name="Shape 103"/>
          <p:cNvSpPr/>
          <p:nvPr/>
        </p:nvSpPr>
        <p:spPr>
          <a:xfrm>
            <a:off x="5029200" y="5943600"/>
            <a:ext cx="1143000" cy="609600"/>
          </a:xfrm>
          <a:prstGeom prst="rect">
            <a:avLst/>
          </a:prstGeom>
          <a:solidFill>
            <a:srgbClr val="CCECFF"/>
          </a:solidFill>
          <a:ln w="9525" cap="flat" cmpd="sng">
            <a:solidFill>
              <a:schemeClr val="dk1"/>
            </a:solidFill>
            <a:prstDash val="solid"/>
            <a:miter lim="800000"/>
            <a:headEnd type="none" w="med" len="med"/>
            <a:tailEnd type="none" w="med" len="med"/>
          </a:ln>
        </p:spPr>
        <p:txBody>
          <a:bodyPr wrap="square" lIns="91425" tIns="45700" rIns="91425" bIns="45700" anchor="t" anchorCtr="0">
            <a:noAutofit/>
          </a:bodyPr>
          <a:lstStyle/>
          <a:p>
            <a:pPr marL="0" marR="0" lvl="0" indent="0" algn="ctr" rtl="0">
              <a:spcBef>
                <a:spcPts val="0"/>
              </a:spcBef>
              <a:spcAft>
                <a:spcPts val="0"/>
              </a:spcAft>
              <a:buNone/>
            </a:pPr>
            <a:r>
              <a:rPr lang="en-US" sz="1000">
                <a:solidFill>
                  <a:schemeClr val="dk1"/>
                </a:solidFill>
                <a:latin typeface="Tahoma"/>
                <a:ea typeface="Tahoma"/>
                <a:cs typeface="Tahoma"/>
                <a:sym typeface="Tahoma"/>
              </a:rPr>
              <a:t>Fabrication</a:t>
            </a:r>
            <a:endParaRPr sz="1000">
              <a:solidFill>
                <a:schemeClr val="dk1"/>
              </a:solidFill>
              <a:latin typeface="Tahoma"/>
              <a:ea typeface="Tahoma"/>
              <a:cs typeface="Tahoma"/>
              <a:sym typeface="Tahoma"/>
            </a:endParaRPr>
          </a:p>
          <a:p>
            <a:pPr marL="0" marR="0" lvl="0" indent="0" algn="ctr" rtl="0">
              <a:spcBef>
                <a:spcPts val="0"/>
              </a:spcBef>
              <a:spcAft>
                <a:spcPts val="0"/>
              </a:spcAft>
              <a:buNone/>
            </a:pPr>
            <a:r>
              <a:rPr lang="en-US" sz="1000">
                <a:solidFill>
                  <a:schemeClr val="dk1"/>
                </a:solidFill>
                <a:latin typeface="Tahoma"/>
                <a:ea typeface="Tahoma"/>
                <a:cs typeface="Tahoma"/>
                <a:sym typeface="Tahoma"/>
              </a:rPr>
              <a:t>&amp;</a:t>
            </a:r>
            <a:endParaRPr/>
          </a:p>
          <a:p>
            <a:pPr marL="0" marR="0" lvl="0" indent="0" algn="ctr" rtl="0">
              <a:spcBef>
                <a:spcPts val="0"/>
              </a:spcBef>
              <a:spcAft>
                <a:spcPts val="0"/>
              </a:spcAft>
              <a:buNone/>
            </a:pPr>
            <a:r>
              <a:rPr lang="en-US" sz="1000">
                <a:solidFill>
                  <a:schemeClr val="dk1"/>
                </a:solidFill>
                <a:latin typeface="Tahoma"/>
                <a:ea typeface="Tahoma"/>
                <a:cs typeface="Tahoma"/>
                <a:sym typeface="Tahoma"/>
              </a:rPr>
              <a:t>Assembly</a:t>
            </a:r>
            <a:endParaRPr/>
          </a:p>
        </p:txBody>
      </p:sp>
      <p:cxnSp>
        <p:nvCxnSpPr>
          <p:cNvPr id="104" name="Shape 104"/>
          <p:cNvCxnSpPr>
            <a:stCxn id="101" idx="3"/>
            <a:endCxn id="102" idx="1"/>
          </p:cNvCxnSpPr>
          <p:nvPr/>
        </p:nvCxnSpPr>
        <p:spPr>
          <a:xfrm>
            <a:off x="3429000" y="6248400"/>
            <a:ext cx="228600" cy="300"/>
          </a:xfrm>
          <a:prstGeom prst="straightConnector1">
            <a:avLst/>
          </a:prstGeom>
          <a:noFill/>
          <a:ln w="19050" cap="flat" cmpd="sng">
            <a:solidFill>
              <a:schemeClr val="dk1"/>
            </a:solidFill>
            <a:prstDash val="solid"/>
            <a:round/>
            <a:headEnd type="none" w="med" len="med"/>
            <a:tailEnd type="triangle" w="lg" len="lg"/>
          </a:ln>
        </p:spPr>
      </p:cxnSp>
      <p:cxnSp>
        <p:nvCxnSpPr>
          <p:cNvPr id="105" name="Shape 105"/>
          <p:cNvCxnSpPr>
            <a:stCxn id="102" idx="3"/>
            <a:endCxn id="103" idx="1"/>
          </p:cNvCxnSpPr>
          <p:nvPr/>
        </p:nvCxnSpPr>
        <p:spPr>
          <a:xfrm rot="10800000" flipH="1">
            <a:off x="4800600" y="6248506"/>
            <a:ext cx="228600" cy="300"/>
          </a:xfrm>
          <a:prstGeom prst="straightConnector1">
            <a:avLst/>
          </a:prstGeom>
          <a:noFill/>
          <a:ln w="19050" cap="flat" cmpd="sng">
            <a:solidFill>
              <a:schemeClr val="dk1"/>
            </a:solidFill>
            <a:prstDash val="solid"/>
            <a:round/>
            <a:headEnd type="none" w="med" len="med"/>
            <a:tailEnd type="triangle" w="lg" len="lg"/>
          </a:ln>
        </p:spPr>
      </p:cxnSp>
      <p:cxnSp>
        <p:nvCxnSpPr>
          <p:cNvPr id="106" name="Shape 106"/>
          <p:cNvCxnSpPr>
            <a:stCxn id="103" idx="3"/>
            <a:endCxn id="107" idx="1"/>
          </p:cNvCxnSpPr>
          <p:nvPr/>
        </p:nvCxnSpPr>
        <p:spPr>
          <a:xfrm>
            <a:off x="6172200" y="6248400"/>
            <a:ext cx="228600" cy="0"/>
          </a:xfrm>
          <a:prstGeom prst="straightConnector1">
            <a:avLst/>
          </a:prstGeom>
          <a:noFill/>
          <a:ln w="19050" cap="flat" cmpd="sng">
            <a:solidFill>
              <a:schemeClr val="dk1"/>
            </a:solidFill>
            <a:prstDash val="solid"/>
            <a:round/>
            <a:headEnd type="none" w="med" len="med"/>
            <a:tailEnd type="triangle" w="lg" len="lg"/>
          </a:ln>
        </p:spPr>
      </p:cxnSp>
      <p:sp>
        <p:nvSpPr>
          <p:cNvPr id="107" name="Shape 107"/>
          <p:cNvSpPr/>
          <p:nvPr/>
        </p:nvSpPr>
        <p:spPr>
          <a:xfrm>
            <a:off x="6400800" y="5943600"/>
            <a:ext cx="1143000" cy="609600"/>
          </a:xfrm>
          <a:prstGeom prst="rect">
            <a:avLst/>
          </a:prstGeom>
          <a:solidFill>
            <a:srgbClr val="CCECFF"/>
          </a:solidFill>
          <a:ln w="9525" cap="flat" cmpd="sng">
            <a:solidFill>
              <a:schemeClr val="dk1"/>
            </a:solidFill>
            <a:prstDash val="solid"/>
            <a:miter lim="800000"/>
            <a:headEnd type="none" w="med" len="med"/>
            <a:tailEnd type="none" w="med" len="med"/>
          </a:ln>
        </p:spPr>
        <p:txBody>
          <a:bodyPr wrap="square" lIns="91425" tIns="45700" rIns="91425" bIns="45700" anchor="t" anchorCtr="0">
            <a:noAutofit/>
          </a:bodyPr>
          <a:lstStyle/>
          <a:p>
            <a:pPr marL="0" marR="0" lvl="0" indent="0" algn="ctr" rtl="0">
              <a:spcBef>
                <a:spcPts val="0"/>
              </a:spcBef>
              <a:spcAft>
                <a:spcPts val="0"/>
              </a:spcAft>
              <a:buNone/>
            </a:pPr>
            <a:r>
              <a:rPr lang="en-US" sz="1000">
                <a:solidFill>
                  <a:schemeClr val="dk1"/>
                </a:solidFill>
                <a:latin typeface="Tahoma"/>
                <a:ea typeface="Tahoma"/>
                <a:cs typeface="Tahoma"/>
                <a:sym typeface="Tahoma"/>
              </a:rPr>
              <a:t>Design Verification</a:t>
            </a:r>
            <a:endParaRPr/>
          </a:p>
          <a:p>
            <a:pPr marL="0" marR="0" lvl="0" indent="0" algn="ctr" rtl="0">
              <a:spcBef>
                <a:spcPts val="0"/>
              </a:spcBef>
              <a:spcAft>
                <a:spcPts val="0"/>
              </a:spcAft>
              <a:buNone/>
            </a:pPr>
            <a:r>
              <a:rPr lang="en-US" sz="1000">
                <a:solidFill>
                  <a:schemeClr val="dk1"/>
                </a:solidFill>
                <a:latin typeface="Tahoma"/>
                <a:ea typeface="Tahoma"/>
                <a:cs typeface="Tahoma"/>
                <a:sym typeface="Tahoma"/>
              </a:rPr>
              <a:t>&amp; Test</a:t>
            </a:r>
            <a:endParaRPr sz="1000">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a:stretch/>
        </p:blipFill>
        <p:spPr>
          <a:xfrm>
            <a:off x="5859922" y="5573486"/>
            <a:ext cx="3298592" cy="1066800"/>
          </a:xfrm>
          <a:prstGeom prst="rect">
            <a:avLst/>
          </a:prstGeom>
          <a:noFill/>
          <a:ln>
            <a:noFill/>
          </a:ln>
        </p:spPr>
      </p:pic>
      <p:sp>
        <p:nvSpPr>
          <p:cNvPr id="113" name="Shape 113"/>
          <p:cNvSpPr txBox="1">
            <a:spLocks noGrp="1"/>
          </p:cNvSpPr>
          <p:nvPr>
            <p:ph type="title"/>
          </p:nvPr>
        </p:nvSpPr>
        <p:spPr>
          <a:xfrm>
            <a:off x="228600" y="73152"/>
            <a:ext cx="6705600" cy="83820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None/>
            </a:pPr>
            <a:r>
              <a:rPr lang="en-US" sz="2800" b="1" i="0" u="none" strike="noStrike" cap="none">
                <a:solidFill>
                  <a:srgbClr val="0000FF"/>
                </a:solidFill>
                <a:latin typeface="Quattrocento Sans"/>
                <a:ea typeface="Quattrocento Sans"/>
                <a:cs typeface="Quattrocento Sans"/>
                <a:sym typeface="Quattrocento Sans"/>
              </a:rPr>
              <a:t>Analysis/Results</a:t>
            </a:r>
            <a:endParaRPr sz="2800" b="0" i="0" u="none" strike="noStrike" cap="none">
              <a:solidFill>
                <a:schemeClr val="dk1"/>
              </a:solidFill>
              <a:latin typeface="Arial"/>
              <a:ea typeface="Arial"/>
              <a:cs typeface="Arial"/>
              <a:sym typeface="Arial"/>
            </a:endParaRPr>
          </a:p>
        </p:txBody>
      </p:sp>
      <p:sp>
        <p:nvSpPr>
          <p:cNvPr id="114" name="Shape 114"/>
          <p:cNvSpPr txBox="1">
            <a:spLocks noGrp="1"/>
          </p:cNvSpPr>
          <p:nvPr>
            <p:ph type="body" idx="1"/>
          </p:nvPr>
        </p:nvSpPr>
        <p:spPr>
          <a:xfrm>
            <a:off x="304801" y="1402080"/>
            <a:ext cx="6152792" cy="4524333"/>
          </a:xfrm>
          <a:prstGeom prst="rect">
            <a:avLst/>
          </a:prstGeom>
          <a:noFill/>
          <a:ln>
            <a:noFill/>
          </a:ln>
        </p:spPr>
        <p:txBody>
          <a:bodyPr wrap="square" lIns="91425" tIns="45700" rIns="91425" bIns="45700" anchor="t" anchorCtr="0">
            <a:noAutofit/>
          </a:bodyPr>
          <a:lstStyle/>
          <a:p>
            <a:pPr marL="457200" marR="0" lvl="0" indent="-457200" algn="l" rtl="0">
              <a:lnSpc>
                <a:spcPct val="90000"/>
              </a:lnSpc>
              <a:spcBef>
                <a:spcPts val="0"/>
              </a:spcBef>
              <a:spcAft>
                <a:spcPts val="0"/>
              </a:spcAft>
              <a:buClr>
                <a:srgbClr val="FF0000"/>
              </a:buClr>
              <a:buSzPts val="1665"/>
              <a:buFont typeface="Noto Sans Symbols"/>
              <a:buChar char="➢"/>
            </a:pPr>
            <a:r>
              <a:rPr lang="en-US" sz="1665" b="0" i="0" u="none" strike="noStrike" cap="none">
                <a:solidFill>
                  <a:srgbClr val="FF0000"/>
                </a:solidFill>
                <a:latin typeface="Quattrocento Sans"/>
                <a:ea typeface="Quattrocento Sans"/>
                <a:cs typeface="Quattrocento Sans"/>
                <a:sym typeface="Quattrocento Sans"/>
              </a:rPr>
              <a:t>Explain the analysis and results of the project / design</a:t>
            </a:r>
            <a:endParaRPr/>
          </a:p>
          <a:p>
            <a:pPr marL="457200" marR="0" lvl="0" indent="-457200" algn="l" rtl="0">
              <a:lnSpc>
                <a:spcPct val="90000"/>
              </a:lnSpc>
              <a:spcBef>
                <a:spcPts val="2400"/>
              </a:spcBef>
              <a:spcAft>
                <a:spcPts val="0"/>
              </a:spcAft>
              <a:buClr>
                <a:srgbClr val="FF0000"/>
              </a:buClr>
              <a:buSzPts val="1665"/>
              <a:buFont typeface="Noto Sans Symbols"/>
              <a:buChar char="➢"/>
            </a:pPr>
            <a:r>
              <a:rPr lang="en-US" sz="1665" b="0" i="0" u="none" strike="noStrike" cap="none">
                <a:solidFill>
                  <a:srgbClr val="FF0000"/>
                </a:solidFill>
                <a:latin typeface="Quattrocento Sans"/>
                <a:ea typeface="Quattrocento Sans"/>
                <a:cs typeface="Quattrocento Sans"/>
                <a:sym typeface="Quattrocento Sans"/>
              </a:rPr>
              <a:t>Include a few bullets about the work done…all body text will be Segoe UI Font, size 18.</a:t>
            </a:r>
            <a:endParaRPr/>
          </a:p>
          <a:p>
            <a:pPr marL="457200" marR="0" lvl="0" indent="-457200" algn="l" rtl="0">
              <a:lnSpc>
                <a:spcPct val="90000"/>
              </a:lnSpc>
              <a:spcBef>
                <a:spcPts val="0"/>
              </a:spcBef>
              <a:spcAft>
                <a:spcPts val="0"/>
              </a:spcAft>
              <a:buClr>
                <a:schemeClr val="dk1"/>
              </a:buClr>
              <a:buSzPts val="1665"/>
              <a:buFont typeface="Arial"/>
              <a:buChar char="•"/>
            </a:pPr>
            <a:r>
              <a:rPr lang="en-US" sz="1665" b="0" i="0" u="none" strike="noStrike" cap="none">
                <a:solidFill>
                  <a:schemeClr val="dk1"/>
                </a:solidFill>
                <a:latin typeface="Quattrocento Sans"/>
                <a:ea typeface="Quattrocento Sans"/>
                <a:cs typeface="Quattrocento Sans"/>
                <a:sym typeface="Quattrocento Sans"/>
              </a:rPr>
              <a:t>Completed risk analysis based upon key requirements</a:t>
            </a:r>
            <a:endParaRPr/>
          </a:p>
          <a:p>
            <a:pPr marL="457200" marR="0" lvl="0" indent="-351472" algn="l" rtl="0">
              <a:lnSpc>
                <a:spcPct val="90000"/>
              </a:lnSpc>
              <a:spcBef>
                <a:spcPts val="0"/>
              </a:spcBef>
              <a:spcAft>
                <a:spcPts val="0"/>
              </a:spcAft>
              <a:buClr>
                <a:schemeClr val="dk1"/>
              </a:buClr>
              <a:buSzPts val="1665"/>
              <a:buFont typeface="Arial"/>
              <a:buNone/>
            </a:pPr>
            <a:endParaRPr sz="1665" b="0" i="0" u="none" strike="noStrike" cap="none">
              <a:solidFill>
                <a:schemeClr val="dk1"/>
              </a:solidFill>
              <a:latin typeface="Quattrocento Sans"/>
              <a:ea typeface="Quattrocento Sans"/>
              <a:cs typeface="Quattrocento Sans"/>
              <a:sym typeface="Quattrocento Sans"/>
            </a:endParaRPr>
          </a:p>
          <a:p>
            <a:pPr marL="457200" marR="0" lvl="0" indent="-457200" algn="l" rtl="0">
              <a:lnSpc>
                <a:spcPct val="90000"/>
              </a:lnSpc>
              <a:spcBef>
                <a:spcPts val="0"/>
              </a:spcBef>
              <a:spcAft>
                <a:spcPts val="0"/>
              </a:spcAft>
              <a:buClr>
                <a:schemeClr val="dk1"/>
              </a:buClr>
              <a:buSzPts val="1665"/>
              <a:buFont typeface="Arial"/>
              <a:buChar char="•"/>
            </a:pPr>
            <a:r>
              <a:rPr lang="en-US" sz="1665" b="0" i="0" u="none" strike="noStrike" cap="none">
                <a:solidFill>
                  <a:schemeClr val="dk1"/>
                </a:solidFill>
                <a:latin typeface="Quattrocento Sans"/>
                <a:ea typeface="Quattrocento Sans"/>
                <a:cs typeface="Quattrocento Sans"/>
                <a:sym typeface="Quattrocento Sans"/>
              </a:rPr>
              <a:t>Comp B selected based upon cost/performance</a:t>
            </a:r>
            <a:endParaRPr/>
          </a:p>
          <a:p>
            <a:pPr marL="457200" marR="0" lvl="0" indent="-351472" algn="l" rtl="0">
              <a:lnSpc>
                <a:spcPct val="90000"/>
              </a:lnSpc>
              <a:spcBef>
                <a:spcPts val="0"/>
              </a:spcBef>
              <a:spcAft>
                <a:spcPts val="0"/>
              </a:spcAft>
              <a:buClr>
                <a:schemeClr val="dk1"/>
              </a:buClr>
              <a:buSzPts val="1665"/>
              <a:buFont typeface="Arial"/>
              <a:buNone/>
            </a:pPr>
            <a:endParaRPr sz="1665" b="0" i="0" u="none" strike="noStrike" cap="none">
              <a:solidFill>
                <a:schemeClr val="dk1"/>
              </a:solidFill>
              <a:latin typeface="Quattrocento Sans"/>
              <a:ea typeface="Quattrocento Sans"/>
              <a:cs typeface="Quattrocento Sans"/>
              <a:sym typeface="Quattrocento Sans"/>
            </a:endParaRPr>
          </a:p>
          <a:p>
            <a:pPr marL="457200" marR="0" lvl="0" indent="-457200" algn="l" rtl="0">
              <a:lnSpc>
                <a:spcPct val="90000"/>
              </a:lnSpc>
              <a:spcBef>
                <a:spcPts val="0"/>
              </a:spcBef>
              <a:spcAft>
                <a:spcPts val="0"/>
              </a:spcAft>
              <a:buClr>
                <a:schemeClr val="dk1"/>
              </a:buClr>
              <a:buSzPts val="1665"/>
              <a:buFont typeface="Arial"/>
              <a:buChar char="•"/>
            </a:pPr>
            <a:r>
              <a:rPr lang="en-US" sz="1665" b="0" i="0" u="none" strike="noStrike" cap="none">
                <a:solidFill>
                  <a:schemeClr val="dk1"/>
                </a:solidFill>
                <a:latin typeface="Quattrocento Sans"/>
                <a:ea typeface="Quattrocento Sans"/>
                <a:cs typeface="Quattrocento Sans"/>
                <a:sym typeface="Quattrocento Sans"/>
              </a:rPr>
              <a:t>Constructed and mounted all electrical/mechanical components</a:t>
            </a:r>
            <a:endParaRPr/>
          </a:p>
          <a:p>
            <a:pPr marL="457200" marR="0" lvl="0" indent="-351472" algn="l" rtl="0">
              <a:lnSpc>
                <a:spcPct val="90000"/>
              </a:lnSpc>
              <a:spcBef>
                <a:spcPts val="0"/>
              </a:spcBef>
              <a:spcAft>
                <a:spcPts val="0"/>
              </a:spcAft>
              <a:buClr>
                <a:schemeClr val="dk1"/>
              </a:buClr>
              <a:buSzPts val="1665"/>
              <a:buFont typeface="Arial"/>
              <a:buNone/>
            </a:pPr>
            <a:endParaRPr sz="1665" b="0" i="0" u="none" strike="noStrike" cap="none">
              <a:solidFill>
                <a:schemeClr val="dk1"/>
              </a:solidFill>
              <a:latin typeface="Quattrocento Sans"/>
              <a:ea typeface="Quattrocento Sans"/>
              <a:cs typeface="Quattrocento Sans"/>
              <a:sym typeface="Quattrocento Sans"/>
            </a:endParaRPr>
          </a:p>
          <a:p>
            <a:pPr marL="457200" marR="0" lvl="0" indent="-457200" algn="l" rtl="0">
              <a:lnSpc>
                <a:spcPct val="90000"/>
              </a:lnSpc>
              <a:spcBef>
                <a:spcPts val="0"/>
              </a:spcBef>
              <a:spcAft>
                <a:spcPts val="0"/>
              </a:spcAft>
              <a:buClr>
                <a:schemeClr val="dk1"/>
              </a:buClr>
              <a:buSzPts val="1665"/>
              <a:buFont typeface="Arial"/>
              <a:buChar char="•"/>
            </a:pPr>
            <a:r>
              <a:rPr lang="en-US" sz="1665" b="0" i="0" u="none" strike="noStrike" cap="none">
                <a:solidFill>
                  <a:schemeClr val="dk1"/>
                </a:solidFill>
                <a:latin typeface="Quattrocento Sans"/>
                <a:ea typeface="Quattrocento Sans"/>
                <a:cs typeface="Quattrocento Sans"/>
                <a:sym typeface="Quattrocento Sans"/>
              </a:rPr>
              <a:t>Installed all software to operate the components and vehicle</a:t>
            </a:r>
            <a:endParaRPr/>
          </a:p>
          <a:p>
            <a:pPr marL="457200" marR="0" lvl="0" indent="-351472" algn="l" rtl="0">
              <a:lnSpc>
                <a:spcPct val="90000"/>
              </a:lnSpc>
              <a:spcBef>
                <a:spcPts val="0"/>
              </a:spcBef>
              <a:spcAft>
                <a:spcPts val="0"/>
              </a:spcAft>
              <a:buClr>
                <a:schemeClr val="dk1"/>
              </a:buClr>
              <a:buSzPts val="1665"/>
              <a:buFont typeface="Arial"/>
              <a:buNone/>
            </a:pPr>
            <a:endParaRPr sz="1665" b="0" i="0" u="none" strike="noStrike" cap="none">
              <a:solidFill>
                <a:schemeClr val="dk1"/>
              </a:solidFill>
              <a:latin typeface="Quattrocento Sans"/>
              <a:ea typeface="Quattrocento Sans"/>
              <a:cs typeface="Quattrocento Sans"/>
              <a:sym typeface="Quattrocento Sans"/>
            </a:endParaRPr>
          </a:p>
          <a:p>
            <a:pPr marL="457200" marR="0" lvl="0" indent="-457200" algn="l" rtl="0">
              <a:lnSpc>
                <a:spcPct val="90000"/>
              </a:lnSpc>
              <a:spcBef>
                <a:spcPts val="0"/>
              </a:spcBef>
              <a:spcAft>
                <a:spcPts val="0"/>
              </a:spcAft>
              <a:buClr>
                <a:schemeClr val="dk1"/>
              </a:buClr>
              <a:buSzPts val="1665"/>
              <a:buFont typeface="Arial"/>
              <a:buChar char="•"/>
            </a:pPr>
            <a:r>
              <a:rPr lang="en-US" sz="1665" b="0" i="0" u="none" strike="noStrike" cap="none">
                <a:solidFill>
                  <a:schemeClr val="dk1"/>
                </a:solidFill>
                <a:latin typeface="Quattrocento Sans"/>
                <a:ea typeface="Quattrocento Sans"/>
                <a:cs typeface="Quattrocento Sans"/>
                <a:sym typeface="Quattrocento Sans"/>
              </a:rPr>
              <a:t>Tested entire system and all components successfully</a:t>
            </a:r>
            <a:endParaRPr/>
          </a:p>
          <a:p>
            <a:pPr marL="457200" marR="0" lvl="0" indent="-457200" algn="l" rtl="0">
              <a:lnSpc>
                <a:spcPct val="90000"/>
              </a:lnSpc>
              <a:spcBef>
                <a:spcPts val="2400"/>
              </a:spcBef>
              <a:spcAft>
                <a:spcPts val="0"/>
              </a:spcAft>
              <a:buClr>
                <a:srgbClr val="FF0000"/>
              </a:buClr>
              <a:buSzPts val="1665"/>
              <a:buFont typeface="Noto Sans Symbols"/>
              <a:buChar char="➢"/>
            </a:pPr>
            <a:r>
              <a:rPr lang="en-US" sz="1665" b="0" i="0" u="none" strike="noStrike" cap="none">
                <a:solidFill>
                  <a:srgbClr val="FF0000"/>
                </a:solidFill>
                <a:latin typeface="Quattrocento Sans"/>
                <a:ea typeface="Quattrocento Sans"/>
                <a:cs typeface="Quattrocento Sans"/>
                <a:sym typeface="Quattrocento Sans"/>
              </a:rPr>
              <a:t>If you choose to use photos, be consistent</a:t>
            </a:r>
            <a:endParaRPr/>
          </a:p>
          <a:p>
            <a:pPr marL="457200" marR="0" lvl="2" indent="-457200" algn="l" rtl="0">
              <a:lnSpc>
                <a:spcPct val="90000"/>
              </a:lnSpc>
              <a:spcBef>
                <a:spcPts val="600"/>
              </a:spcBef>
              <a:spcAft>
                <a:spcPts val="0"/>
              </a:spcAft>
              <a:buClr>
                <a:srgbClr val="FF0000"/>
              </a:buClr>
              <a:buSzPts val="1665"/>
              <a:buFont typeface="Noto Sans Symbols"/>
              <a:buChar char="➢"/>
            </a:pPr>
            <a:r>
              <a:rPr lang="en-US" sz="1665" b="1" i="0" u="none" strike="noStrike" cap="none">
                <a:solidFill>
                  <a:srgbClr val="FF0000"/>
                </a:solidFill>
                <a:latin typeface="Quattrocento Sans"/>
                <a:ea typeface="Quattrocento Sans"/>
                <a:cs typeface="Quattrocento Sans"/>
                <a:sym typeface="Quattrocento Sans"/>
              </a:rPr>
              <a:t>Remove all Red text when complete</a:t>
            </a:r>
            <a:endParaRPr sz="1480" b="1" i="1" u="none" strike="noStrike" cap="none">
              <a:solidFill>
                <a:schemeClr val="dk1"/>
              </a:solidFill>
              <a:latin typeface="Quattrocento Sans"/>
              <a:ea typeface="Quattrocento Sans"/>
              <a:cs typeface="Quattrocento Sans"/>
              <a:sym typeface="Quattrocento Sans"/>
            </a:endParaRPr>
          </a:p>
          <a:p>
            <a:pPr marL="230188" marR="0" lvl="0" indent="-112713" algn="l" rtl="0">
              <a:lnSpc>
                <a:spcPct val="90000"/>
              </a:lnSpc>
              <a:spcBef>
                <a:spcPts val="2400"/>
              </a:spcBef>
              <a:spcAft>
                <a:spcPts val="0"/>
              </a:spcAft>
              <a:buClr>
                <a:schemeClr val="dk1"/>
              </a:buClr>
              <a:buSzPts val="1850"/>
              <a:buFont typeface="Arial"/>
              <a:buNone/>
            </a:pPr>
            <a:endParaRPr sz="1850" b="0" i="0" u="none" strike="noStrike" cap="none">
              <a:solidFill>
                <a:schemeClr val="dk1"/>
              </a:solidFill>
              <a:latin typeface="Arial"/>
              <a:ea typeface="Arial"/>
              <a:cs typeface="Arial"/>
              <a:sym typeface="Arial"/>
            </a:endParaRPr>
          </a:p>
        </p:txBody>
      </p:sp>
      <p:pic>
        <p:nvPicPr>
          <p:cNvPr id="115" name="Shape 115"/>
          <p:cNvPicPr preferRelativeResize="0"/>
          <p:nvPr/>
        </p:nvPicPr>
        <p:blipFill rotWithShape="1">
          <a:blip r:embed="rId4">
            <a:alphaModFix/>
          </a:blip>
          <a:srcRect/>
          <a:stretch/>
        </p:blipFill>
        <p:spPr>
          <a:xfrm>
            <a:off x="7021175" y="1447800"/>
            <a:ext cx="1542857" cy="1143000"/>
          </a:xfrm>
          <a:prstGeom prst="rect">
            <a:avLst/>
          </a:prstGeom>
          <a:noFill/>
          <a:ln w="9525" cap="flat" cmpd="sng">
            <a:solidFill>
              <a:schemeClr val="dk1"/>
            </a:solidFill>
            <a:prstDash val="solid"/>
            <a:miter lim="800000"/>
            <a:headEnd type="none" w="med" len="med"/>
            <a:tailEnd type="none" w="med" len="med"/>
          </a:ln>
        </p:spPr>
      </p:pic>
      <p:pic>
        <p:nvPicPr>
          <p:cNvPr id="116" name="Shape 116"/>
          <p:cNvPicPr preferRelativeResize="0"/>
          <p:nvPr/>
        </p:nvPicPr>
        <p:blipFill rotWithShape="1">
          <a:blip r:embed="rId5">
            <a:alphaModFix/>
          </a:blip>
          <a:srcRect/>
          <a:stretch/>
        </p:blipFill>
        <p:spPr>
          <a:xfrm>
            <a:off x="6870269" y="4229100"/>
            <a:ext cx="1844668" cy="1143000"/>
          </a:xfrm>
          <a:prstGeom prst="rect">
            <a:avLst/>
          </a:prstGeom>
          <a:noFill/>
          <a:ln w="9525" cap="flat" cmpd="sng">
            <a:solidFill>
              <a:schemeClr val="dk1"/>
            </a:solidFill>
            <a:prstDash val="solid"/>
            <a:miter lim="800000"/>
            <a:headEnd type="none" w="med" len="med"/>
            <a:tailEnd type="none" w="med" len="med"/>
          </a:ln>
        </p:spPr>
      </p:pic>
      <p:pic>
        <p:nvPicPr>
          <p:cNvPr id="117" name="Shape 117"/>
          <p:cNvPicPr preferRelativeResize="0"/>
          <p:nvPr/>
        </p:nvPicPr>
        <p:blipFill rotWithShape="1">
          <a:blip r:embed="rId6">
            <a:alphaModFix/>
          </a:blip>
          <a:srcRect/>
          <a:stretch/>
        </p:blipFill>
        <p:spPr>
          <a:xfrm>
            <a:off x="6847835" y="2895600"/>
            <a:ext cx="1889535" cy="1143000"/>
          </a:xfrm>
          <a:prstGeom prst="rect">
            <a:avLst/>
          </a:prstGeom>
          <a:noFill/>
          <a:ln w="9525" cap="flat" cmpd="sng">
            <a:solidFill>
              <a:schemeClr val="dk1"/>
            </a:solidFill>
            <a:prstDash val="solid"/>
            <a:miter lim="800000"/>
            <a:headEnd type="none" w="med" len="med"/>
            <a:tailEnd type="none" w="med" len="me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228600" y="73152"/>
            <a:ext cx="6705600" cy="83820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None/>
            </a:pPr>
            <a:r>
              <a:rPr lang="en-US" sz="2800" b="1" i="0" u="none" strike="noStrike" cap="none">
                <a:solidFill>
                  <a:srgbClr val="0000FF"/>
                </a:solidFill>
                <a:latin typeface="Quattrocento Sans"/>
                <a:ea typeface="Quattrocento Sans"/>
                <a:cs typeface="Quattrocento Sans"/>
                <a:sym typeface="Quattrocento Sans"/>
              </a:rPr>
              <a:t>Learning Highlights /Conclusion</a:t>
            </a:r>
            <a:endParaRPr sz="2800" b="0" i="0" u="none" strike="noStrike" cap="none">
              <a:solidFill>
                <a:schemeClr val="dk1"/>
              </a:solidFill>
              <a:latin typeface="Arial"/>
              <a:ea typeface="Arial"/>
              <a:cs typeface="Arial"/>
              <a:sym typeface="Arial"/>
            </a:endParaRPr>
          </a:p>
        </p:txBody>
      </p:sp>
      <p:sp>
        <p:nvSpPr>
          <p:cNvPr id="123" name="Shape 123"/>
          <p:cNvSpPr txBox="1">
            <a:spLocks noGrp="1"/>
          </p:cNvSpPr>
          <p:nvPr>
            <p:ph type="body" idx="1"/>
          </p:nvPr>
        </p:nvSpPr>
        <p:spPr>
          <a:xfrm>
            <a:off x="304800" y="1402080"/>
            <a:ext cx="8382000" cy="4846320"/>
          </a:xfrm>
          <a:prstGeom prst="rect">
            <a:avLst/>
          </a:prstGeom>
          <a:noFill/>
          <a:ln>
            <a:noFill/>
          </a:ln>
        </p:spPr>
        <p:txBody>
          <a:bodyPr wrap="square" lIns="91425" tIns="45700" rIns="91425" bIns="45700" anchor="t" anchorCtr="0">
            <a:noAutofit/>
          </a:bodyPr>
          <a:lstStyle/>
          <a:p>
            <a:pPr marL="446088" marR="0" lvl="1" indent="-446088" algn="l" rtl="0">
              <a:lnSpc>
                <a:spcPct val="65000"/>
              </a:lnSpc>
              <a:spcBef>
                <a:spcPts val="0"/>
              </a:spcBef>
              <a:spcAft>
                <a:spcPts val="0"/>
              </a:spcAft>
              <a:buClr>
                <a:srgbClr val="000000"/>
              </a:buClr>
              <a:buSzPts val="1782"/>
              <a:buFont typeface="Quattrocento Sans"/>
              <a:buChar char="•"/>
            </a:pPr>
            <a:r>
              <a:rPr lang="en-US" sz="1782" b="1" i="0" u="none" strike="noStrike" cap="none">
                <a:solidFill>
                  <a:srgbClr val="000000"/>
                </a:solidFill>
                <a:latin typeface="Quattrocento Sans"/>
                <a:ea typeface="Quattrocento Sans"/>
                <a:cs typeface="Quattrocento Sans"/>
                <a:sym typeface="Quattrocento Sans"/>
              </a:rPr>
              <a:t>Learning Highlights</a:t>
            </a:r>
            <a:endParaRPr sz="1782" b="1" i="0" u="none" strike="noStrike" cap="none">
              <a:solidFill>
                <a:srgbClr val="000000"/>
              </a:solidFill>
              <a:latin typeface="Quattrocento Sans"/>
              <a:ea typeface="Quattrocento Sans"/>
              <a:cs typeface="Quattrocento Sans"/>
              <a:sym typeface="Quattrocento Sans"/>
            </a:endParaRPr>
          </a:p>
          <a:p>
            <a:pPr marL="849313" marR="0" lvl="2" indent="-446088" algn="l" rtl="0">
              <a:lnSpc>
                <a:spcPct val="65000"/>
              </a:lnSpc>
              <a:spcBef>
                <a:spcPts val="1491"/>
              </a:spcBef>
              <a:spcAft>
                <a:spcPts val="0"/>
              </a:spcAft>
              <a:buClr>
                <a:srgbClr val="000000"/>
              </a:buClr>
              <a:buSzPts val="1782"/>
              <a:buFont typeface="Quattrocento Sans"/>
              <a:buChar char="•"/>
            </a:pPr>
            <a:r>
              <a:rPr lang="en-US" sz="1782" b="0" i="0" u="none" strike="noStrike" cap="none">
                <a:solidFill>
                  <a:srgbClr val="000000"/>
                </a:solidFill>
                <a:latin typeface="Quattrocento Sans"/>
                <a:ea typeface="Quattrocento Sans"/>
                <a:cs typeface="Quattrocento Sans"/>
                <a:sym typeface="Quattrocento Sans"/>
              </a:rPr>
              <a:t>Assembled a robot that contains actuators, to create movement that responds with information</a:t>
            </a:r>
            <a:endParaRPr/>
          </a:p>
          <a:p>
            <a:pPr marL="849313" marR="0" lvl="2" indent="-446088" algn="l" rtl="0">
              <a:lnSpc>
                <a:spcPct val="65000"/>
              </a:lnSpc>
              <a:spcBef>
                <a:spcPts val="1491"/>
              </a:spcBef>
              <a:spcAft>
                <a:spcPts val="0"/>
              </a:spcAft>
              <a:buClr>
                <a:srgbClr val="000000"/>
              </a:buClr>
              <a:buSzPts val="1782"/>
              <a:buFont typeface="Quattrocento Sans"/>
              <a:buChar char="•"/>
            </a:pPr>
            <a:r>
              <a:rPr lang="en-US" sz="1782" b="0" i="0" u="none" strike="noStrike" cap="none">
                <a:solidFill>
                  <a:srgbClr val="000000"/>
                </a:solidFill>
                <a:latin typeface="Quattrocento Sans"/>
                <a:ea typeface="Quattrocento Sans"/>
                <a:cs typeface="Quattrocento Sans"/>
                <a:sym typeface="Quattrocento Sans"/>
              </a:rPr>
              <a:t>Mastered the modeling SW Unigraphics to design a 3-D motor assembly</a:t>
            </a:r>
            <a:endParaRPr/>
          </a:p>
          <a:p>
            <a:pPr marL="849313" marR="0" lvl="2" indent="-446088" algn="l" rtl="0">
              <a:lnSpc>
                <a:spcPct val="65000"/>
              </a:lnSpc>
              <a:spcBef>
                <a:spcPts val="1491"/>
              </a:spcBef>
              <a:spcAft>
                <a:spcPts val="0"/>
              </a:spcAft>
              <a:buClr>
                <a:srgbClr val="000000"/>
              </a:buClr>
              <a:buSzPts val="1782"/>
              <a:buFont typeface="Quattrocento Sans"/>
              <a:buChar char="•"/>
            </a:pPr>
            <a:r>
              <a:rPr lang="en-US" sz="1782" b="0" i="0" u="none" strike="noStrike" cap="none">
                <a:solidFill>
                  <a:srgbClr val="000000"/>
                </a:solidFill>
                <a:latin typeface="Quattrocento Sans"/>
                <a:ea typeface="Quattrocento Sans"/>
                <a:cs typeface="Quattrocento Sans"/>
                <a:sym typeface="Quattrocento Sans"/>
              </a:rPr>
              <a:t>Learned that budgeting is essential to real building projects</a:t>
            </a:r>
            <a:endParaRPr/>
          </a:p>
          <a:p>
            <a:pPr marL="849313" marR="0" lvl="2" indent="-446088" algn="l" rtl="0">
              <a:lnSpc>
                <a:spcPct val="65000"/>
              </a:lnSpc>
              <a:spcBef>
                <a:spcPts val="1491"/>
              </a:spcBef>
              <a:spcAft>
                <a:spcPts val="0"/>
              </a:spcAft>
              <a:buClr>
                <a:srgbClr val="000000"/>
              </a:buClr>
              <a:buSzPts val="1782"/>
              <a:buFont typeface="Quattrocento Sans"/>
              <a:buChar char="•"/>
            </a:pPr>
            <a:r>
              <a:rPr lang="en-US" sz="1782" b="0" i="0" u="none" strike="noStrike" cap="none">
                <a:solidFill>
                  <a:srgbClr val="000000"/>
                </a:solidFill>
                <a:latin typeface="Quattrocento Sans"/>
                <a:ea typeface="Quattrocento Sans"/>
                <a:cs typeface="Quattrocento Sans"/>
                <a:sym typeface="Quattrocento Sans"/>
              </a:rPr>
              <a:t>Learned the terms that are associated with assembling a robot</a:t>
            </a:r>
            <a:endParaRPr/>
          </a:p>
          <a:p>
            <a:pPr marL="849313" marR="0" lvl="2" indent="-446088" algn="l" rtl="0">
              <a:lnSpc>
                <a:spcPct val="65000"/>
              </a:lnSpc>
              <a:spcBef>
                <a:spcPts val="1491"/>
              </a:spcBef>
              <a:spcAft>
                <a:spcPts val="0"/>
              </a:spcAft>
              <a:buClr>
                <a:srgbClr val="000000"/>
              </a:buClr>
              <a:buSzPts val="1782"/>
              <a:buFont typeface="Quattrocento Sans"/>
              <a:buChar char="•"/>
            </a:pPr>
            <a:r>
              <a:rPr lang="en-US" sz="1782" b="0" i="0" u="none" strike="noStrike" cap="none">
                <a:solidFill>
                  <a:srgbClr val="000000"/>
                </a:solidFill>
                <a:latin typeface="Quattrocento Sans"/>
                <a:ea typeface="Quattrocento Sans"/>
                <a:cs typeface="Quattrocento Sans"/>
                <a:sym typeface="Quattrocento Sans"/>
              </a:rPr>
              <a:t>Learned that errors can change the scope of my project and how to cope with them</a:t>
            </a:r>
            <a:endParaRPr/>
          </a:p>
          <a:p>
            <a:pPr marL="446088" marR="0" lvl="1" indent="-352615" algn="l" rtl="0">
              <a:lnSpc>
                <a:spcPct val="65000"/>
              </a:lnSpc>
              <a:spcBef>
                <a:spcPts val="1491"/>
              </a:spcBef>
              <a:spcAft>
                <a:spcPts val="0"/>
              </a:spcAft>
              <a:buClr>
                <a:schemeClr val="dk1"/>
              </a:buClr>
              <a:buSzPts val="1472"/>
              <a:buFont typeface="Arial"/>
              <a:buNone/>
            </a:pPr>
            <a:endParaRPr sz="1472" b="0" i="0" u="none" strike="noStrike" cap="none">
              <a:solidFill>
                <a:srgbClr val="000000"/>
              </a:solidFill>
              <a:latin typeface="Quattrocento Sans"/>
              <a:ea typeface="Quattrocento Sans"/>
              <a:cs typeface="Quattrocento Sans"/>
              <a:sym typeface="Quattrocento Sans"/>
            </a:endParaRPr>
          </a:p>
          <a:p>
            <a:pPr marL="446088" marR="0" lvl="1" indent="-446088" algn="l" rtl="0">
              <a:lnSpc>
                <a:spcPct val="65000"/>
              </a:lnSpc>
              <a:spcBef>
                <a:spcPts val="1336"/>
              </a:spcBef>
              <a:spcAft>
                <a:spcPts val="0"/>
              </a:spcAft>
              <a:buClr>
                <a:srgbClr val="000000"/>
              </a:buClr>
              <a:buSzPts val="1782"/>
              <a:buFont typeface="Quattrocento Sans"/>
              <a:buChar char="•"/>
            </a:pPr>
            <a:r>
              <a:rPr lang="en-US" sz="1782" b="1" i="0" u="none" strike="noStrike" cap="none">
                <a:solidFill>
                  <a:srgbClr val="000000"/>
                </a:solidFill>
                <a:latin typeface="Quattrocento Sans"/>
                <a:ea typeface="Quattrocento Sans"/>
                <a:cs typeface="Quattrocento Sans"/>
                <a:sym typeface="Quattrocento Sans"/>
              </a:rPr>
              <a:t>Conclusion:</a:t>
            </a:r>
            <a:r>
              <a:rPr lang="en-US" sz="1782" b="0" i="0" u="none" strike="noStrike" cap="none">
                <a:solidFill>
                  <a:srgbClr val="000000"/>
                </a:solidFill>
                <a:latin typeface="Quattrocento Sans"/>
                <a:ea typeface="Quattrocento Sans"/>
                <a:cs typeface="Quattrocento Sans"/>
                <a:sym typeface="Quattrocento Sans"/>
              </a:rPr>
              <a:t> </a:t>
            </a:r>
            <a:endParaRPr sz="1782" b="0" i="0" u="none" strike="noStrike" cap="none">
              <a:solidFill>
                <a:srgbClr val="000000"/>
              </a:solidFill>
              <a:latin typeface="Quattrocento Sans"/>
              <a:ea typeface="Quattrocento Sans"/>
              <a:cs typeface="Quattrocento Sans"/>
              <a:sym typeface="Quattrocento Sans"/>
            </a:endParaRPr>
          </a:p>
          <a:p>
            <a:pPr marL="849313" marR="0" lvl="2" indent="-446088" algn="l" rtl="0">
              <a:lnSpc>
                <a:spcPct val="65000"/>
              </a:lnSpc>
              <a:spcBef>
                <a:spcPts val="1491"/>
              </a:spcBef>
              <a:spcAft>
                <a:spcPts val="0"/>
              </a:spcAft>
              <a:buClr>
                <a:srgbClr val="000000"/>
              </a:buClr>
              <a:buSzPts val="1782"/>
              <a:buFont typeface="Quattrocento Sans"/>
              <a:buChar char="•"/>
            </a:pPr>
            <a:r>
              <a:rPr lang="en-US" sz="1782" b="0" i="0" u="none" strike="noStrike" cap="none">
                <a:solidFill>
                  <a:srgbClr val="000000"/>
                </a:solidFill>
                <a:latin typeface="Quattrocento Sans"/>
                <a:ea typeface="Quattrocento Sans"/>
                <a:cs typeface="Quattrocento Sans"/>
                <a:sym typeface="Quattrocento Sans"/>
              </a:rPr>
              <a:t>Analysis shows that 23% parts used in the assembly had a shorter than expected shelf life. </a:t>
            </a:r>
            <a:endParaRPr/>
          </a:p>
          <a:p>
            <a:pPr marL="446088" marR="0" lvl="0" indent="-446088" algn="l" rtl="0">
              <a:lnSpc>
                <a:spcPct val="90000"/>
              </a:lnSpc>
              <a:spcBef>
                <a:spcPts val="891"/>
              </a:spcBef>
              <a:spcAft>
                <a:spcPts val="0"/>
              </a:spcAft>
              <a:buClr>
                <a:srgbClr val="FF0000"/>
              </a:buClr>
              <a:buSzPts val="1704"/>
              <a:buFont typeface="Noto Sans Symbols"/>
              <a:buChar char="➢"/>
            </a:pPr>
            <a:r>
              <a:rPr lang="en-US" sz="1704" b="0" i="0" u="none" strike="noStrike" cap="none">
                <a:solidFill>
                  <a:srgbClr val="FF0000"/>
                </a:solidFill>
                <a:latin typeface="Quattrocento Sans"/>
                <a:ea typeface="Quattrocento Sans"/>
                <a:cs typeface="Quattrocento Sans"/>
                <a:sym typeface="Quattrocento Sans"/>
              </a:rPr>
              <a:t>Remember to keep your bullets concise and begin each bullet with a verb.</a:t>
            </a:r>
            <a:endParaRPr/>
          </a:p>
          <a:p>
            <a:pPr marL="446088" marR="0" lvl="0" indent="-446088" algn="l" rtl="0">
              <a:lnSpc>
                <a:spcPct val="90000"/>
              </a:lnSpc>
              <a:spcBef>
                <a:spcPts val="852"/>
              </a:spcBef>
              <a:spcAft>
                <a:spcPts val="0"/>
              </a:spcAft>
              <a:buClr>
                <a:srgbClr val="FF0000"/>
              </a:buClr>
              <a:buSzPts val="1704"/>
              <a:buFont typeface="Noto Sans Symbols"/>
              <a:buChar char="➢"/>
            </a:pPr>
            <a:r>
              <a:rPr lang="en-US" sz="1704" b="1" i="0" u="none" strike="noStrike" cap="none">
                <a:solidFill>
                  <a:srgbClr val="FF0000"/>
                </a:solidFill>
                <a:latin typeface="Quattrocento Sans"/>
                <a:ea typeface="Quattrocento Sans"/>
                <a:cs typeface="Quattrocento Sans"/>
                <a:sym typeface="Quattrocento Sans"/>
              </a:rPr>
              <a:t>Remove all Red Text when complete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228600" y="73152"/>
            <a:ext cx="6705600" cy="83820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None/>
            </a:pPr>
            <a:r>
              <a:rPr lang="en-US" sz="2800" b="1" i="0" u="none" strike="noStrike" cap="none">
                <a:solidFill>
                  <a:srgbClr val="0000FF"/>
                </a:solidFill>
                <a:latin typeface="Quattrocento Sans"/>
                <a:ea typeface="Quattrocento Sans"/>
                <a:cs typeface="Quattrocento Sans"/>
                <a:sym typeface="Quattrocento Sans"/>
              </a:rPr>
              <a:t>Future Work / Connection to NGC</a:t>
            </a:r>
            <a:endParaRPr sz="2800" b="0" i="0" u="none" strike="noStrike" cap="none">
              <a:solidFill>
                <a:schemeClr val="dk1"/>
              </a:solidFill>
              <a:latin typeface="Arial"/>
              <a:ea typeface="Arial"/>
              <a:cs typeface="Arial"/>
              <a:sym typeface="Arial"/>
            </a:endParaRPr>
          </a:p>
        </p:txBody>
      </p:sp>
      <p:sp>
        <p:nvSpPr>
          <p:cNvPr id="129" name="Shape 129"/>
          <p:cNvSpPr txBox="1">
            <a:spLocks noGrp="1"/>
          </p:cNvSpPr>
          <p:nvPr>
            <p:ph type="body" idx="1"/>
          </p:nvPr>
        </p:nvSpPr>
        <p:spPr>
          <a:xfrm>
            <a:off x="304800" y="1402080"/>
            <a:ext cx="8382000" cy="4524333"/>
          </a:xfrm>
          <a:prstGeom prst="rect">
            <a:avLst/>
          </a:prstGeom>
          <a:noFill/>
          <a:ln>
            <a:noFill/>
          </a:ln>
        </p:spPr>
        <p:txBody>
          <a:bodyPr wrap="square" lIns="91425" tIns="45700" rIns="91425" bIns="45700" anchor="t" anchorCtr="0">
            <a:noAutofit/>
          </a:bodyPr>
          <a:lstStyle/>
          <a:p>
            <a:pPr marL="457200" marR="0" lvl="0" indent="-457200" algn="l" rtl="0">
              <a:lnSpc>
                <a:spcPct val="90000"/>
              </a:lnSpc>
              <a:spcBef>
                <a:spcPts val="0"/>
              </a:spcBef>
              <a:spcAft>
                <a:spcPts val="0"/>
              </a:spcAft>
              <a:buClr>
                <a:schemeClr val="dk1"/>
              </a:buClr>
              <a:buSzPts val="1665"/>
              <a:buFont typeface="Quattrocento Sans"/>
              <a:buNone/>
            </a:pPr>
            <a:r>
              <a:rPr lang="en-US" sz="1665" b="1" i="0" u="none" strike="noStrike" cap="none">
                <a:solidFill>
                  <a:schemeClr val="dk1"/>
                </a:solidFill>
                <a:latin typeface="Quattrocento Sans"/>
                <a:ea typeface="Quattrocento Sans"/>
                <a:cs typeface="Quattrocento Sans"/>
                <a:sym typeface="Quattrocento Sans"/>
              </a:rPr>
              <a:t>Future Work </a:t>
            </a:r>
            <a:endParaRPr/>
          </a:p>
          <a:p>
            <a:pPr marL="457200" marR="0" lvl="1" indent="-457200" algn="l" rtl="0">
              <a:lnSpc>
                <a:spcPct val="90000"/>
              </a:lnSpc>
              <a:spcBef>
                <a:spcPts val="600"/>
              </a:spcBef>
              <a:spcAft>
                <a:spcPts val="0"/>
              </a:spcAft>
              <a:buClr>
                <a:schemeClr val="dk1"/>
              </a:buClr>
              <a:buSzPts val="1665"/>
              <a:buFont typeface="Arial"/>
              <a:buChar char="•"/>
            </a:pPr>
            <a:r>
              <a:rPr lang="en-US" sz="1665" b="0" i="0" u="none" strike="noStrike" cap="none">
                <a:solidFill>
                  <a:schemeClr val="dk1"/>
                </a:solidFill>
                <a:latin typeface="Quattrocento Sans"/>
                <a:ea typeface="Quattrocento Sans"/>
                <a:cs typeface="Quattrocento Sans"/>
                <a:sym typeface="Quattrocento Sans"/>
              </a:rPr>
              <a:t>What could improve this project ? What area of research would make it more robust?</a:t>
            </a:r>
            <a:endParaRPr/>
          </a:p>
          <a:p>
            <a:pPr marL="457200" marR="0" lvl="1" indent="-457200" algn="l" rtl="0">
              <a:lnSpc>
                <a:spcPct val="90000"/>
              </a:lnSpc>
              <a:spcBef>
                <a:spcPts val="600"/>
              </a:spcBef>
              <a:spcAft>
                <a:spcPts val="0"/>
              </a:spcAft>
              <a:buClr>
                <a:schemeClr val="dk1"/>
              </a:buClr>
              <a:buSzPts val="1665"/>
              <a:buFont typeface="Arial"/>
              <a:buChar char="•"/>
            </a:pPr>
            <a:r>
              <a:rPr lang="en-US" sz="1665" b="0" i="0" u="none" strike="noStrike" cap="none">
                <a:solidFill>
                  <a:schemeClr val="dk1"/>
                </a:solidFill>
                <a:latin typeface="Quattrocento Sans"/>
                <a:ea typeface="Quattrocento Sans"/>
                <a:cs typeface="Quattrocento Sans"/>
                <a:sym typeface="Quattrocento Sans"/>
              </a:rPr>
              <a:t>What are the next phases/steps? </a:t>
            </a:r>
            <a:endParaRPr/>
          </a:p>
          <a:p>
            <a:pPr marL="457200" marR="0" lvl="1" indent="-457200" algn="l" rtl="0">
              <a:lnSpc>
                <a:spcPct val="90000"/>
              </a:lnSpc>
              <a:spcBef>
                <a:spcPts val="600"/>
              </a:spcBef>
              <a:spcAft>
                <a:spcPts val="0"/>
              </a:spcAft>
              <a:buClr>
                <a:schemeClr val="dk1"/>
              </a:buClr>
              <a:buSzPts val="1665"/>
              <a:buFont typeface="Arial"/>
              <a:buChar char="•"/>
            </a:pPr>
            <a:r>
              <a:rPr lang="en-US" sz="1665" b="0" i="0" u="none" strike="noStrike" cap="none">
                <a:solidFill>
                  <a:schemeClr val="dk1"/>
                </a:solidFill>
                <a:latin typeface="Quattrocento Sans"/>
                <a:ea typeface="Quattrocento Sans"/>
                <a:cs typeface="Quattrocento Sans"/>
                <a:sym typeface="Quattrocento Sans"/>
              </a:rPr>
              <a:t>What will you do next year?</a:t>
            </a:r>
            <a:endParaRPr/>
          </a:p>
          <a:p>
            <a:pPr marL="457200" marR="0" lvl="0" indent="-457200" algn="l" rtl="0">
              <a:lnSpc>
                <a:spcPct val="90000"/>
              </a:lnSpc>
              <a:spcBef>
                <a:spcPts val="2400"/>
              </a:spcBef>
              <a:spcAft>
                <a:spcPts val="0"/>
              </a:spcAft>
              <a:buClr>
                <a:schemeClr val="dk1"/>
              </a:buClr>
              <a:buSzPts val="1665"/>
              <a:buFont typeface="Quattrocento Sans"/>
              <a:buNone/>
            </a:pPr>
            <a:r>
              <a:rPr lang="en-US" sz="1665" b="1" i="0" u="none" strike="noStrike" cap="none">
                <a:solidFill>
                  <a:schemeClr val="dk1"/>
                </a:solidFill>
                <a:latin typeface="Quattrocento Sans"/>
                <a:ea typeface="Quattrocento Sans"/>
                <a:cs typeface="Quattrocento Sans"/>
                <a:sym typeface="Quattrocento Sans"/>
              </a:rPr>
              <a:t>Related Technology</a:t>
            </a:r>
            <a:endParaRPr sz="1665" b="1" i="0" u="none" strike="noStrike" cap="none">
              <a:solidFill>
                <a:schemeClr val="dk1"/>
              </a:solidFill>
              <a:latin typeface="Quattrocento Sans"/>
              <a:ea typeface="Quattrocento Sans"/>
              <a:cs typeface="Quattrocento Sans"/>
              <a:sym typeface="Quattrocento Sans"/>
            </a:endParaRPr>
          </a:p>
          <a:p>
            <a:pPr marL="457200" marR="0" lvl="1" indent="-457200" algn="l" rtl="0">
              <a:lnSpc>
                <a:spcPct val="90000"/>
              </a:lnSpc>
              <a:spcBef>
                <a:spcPts val="600"/>
              </a:spcBef>
              <a:spcAft>
                <a:spcPts val="0"/>
              </a:spcAft>
              <a:buClr>
                <a:schemeClr val="dk1"/>
              </a:buClr>
              <a:buSzPts val="1665"/>
              <a:buFont typeface="Arial"/>
              <a:buChar char="•"/>
            </a:pPr>
            <a:r>
              <a:rPr lang="en-US" sz="1665" b="0" i="0" u="none" strike="noStrike" cap="none">
                <a:solidFill>
                  <a:schemeClr val="dk1"/>
                </a:solidFill>
                <a:latin typeface="Quattrocento Sans"/>
                <a:ea typeface="Quattrocento Sans"/>
                <a:cs typeface="Quattrocento Sans"/>
                <a:sym typeface="Quattrocento Sans"/>
              </a:rPr>
              <a:t>Open Architecture</a:t>
            </a:r>
            <a:endParaRPr/>
          </a:p>
          <a:p>
            <a:pPr marL="457200" marR="0" lvl="1" indent="-457200" algn="l" rtl="0">
              <a:lnSpc>
                <a:spcPct val="90000"/>
              </a:lnSpc>
              <a:spcBef>
                <a:spcPts val="600"/>
              </a:spcBef>
              <a:spcAft>
                <a:spcPts val="0"/>
              </a:spcAft>
              <a:buClr>
                <a:schemeClr val="dk1"/>
              </a:buClr>
              <a:buSzPts val="1665"/>
              <a:buFont typeface="Arial"/>
              <a:buChar char="•"/>
            </a:pPr>
            <a:r>
              <a:rPr lang="en-US" sz="1665" b="0" i="0" u="none" strike="noStrike" cap="none">
                <a:solidFill>
                  <a:schemeClr val="dk1"/>
                </a:solidFill>
                <a:latin typeface="Quattrocento Sans"/>
                <a:ea typeface="Quattrocento Sans"/>
                <a:cs typeface="Quattrocento Sans"/>
                <a:sym typeface="Quattrocento Sans"/>
              </a:rPr>
              <a:t>Multi-function sensor resource management</a:t>
            </a:r>
            <a:endParaRPr/>
          </a:p>
          <a:p>
            <a:pPr marL="457200" marR="0" lvl="1" indent="-457200" algn="l" rtl="0">
              <a:lnSpc>
                <a:spcPct val="90000"/>
              </a:lnSpc>
              <a:spcBef>
                <a:spcPts val="600"/>
              </a:spcBef>
              <a:spcAft>
                <a:spcPts val="0"/>
              </a:spcAft>
              <a:buClr>
                <a:schemeClr val="dk1"/>
              </a:buClr>
              <a:buSzPts val="1665"/>
              <a:buFont typeface="Arial"/>
              <a:buChar char="•"/>
            </a:pPr>
            <a:r>
              <a:rPr lang="en-US" sz="1665" b="0" i="0" u="none" strike="noStrike" cap="none">
                <a:solidFill>
                  <a:schemeClr val="dk1"/>
                </a:solidFill>
                <a:latin typeface="Quattrocento Sans"/>
                <a:ea typeface="Quattrocento Sans"/>
                <a:cs typeface="Quattrocento Sans"/>
                <a:sym typeface="Quattrocento Sans"/>
              </a:rPr>
              <a:t>Autonomous vehicles/motion</a:t>
            </a:r>
            <a:endParaRPr/>
          </a:p>
          <a:p>
            <a:pPr marL="457200" marR="0" lvl="1" indent="-457200" algn="l" rtl="0">
              <a:lnSpc>
                <a:spcPct val="90000"/>
              </a:lnSpc>
              <a:spcBef>
                <a:spcPts val="600"/>
              </a:spcBef>
              <a:spcAft>
                <a:spcPts val="0"/>
              </a:spcAft>
              <a:buClr>
                <a:schemeClr val="dk1"/>
              </a:buClr>
              <a:buSzPts val="1665"/>
              <a:buFont typeface="Arial"/>
              <a:buChar char="•"/>
            </a:pPr>
            <a:r>
              <a:rPr lang="en-US" sz="1665" b="0" i="0" u="none" strike="noStrike" cap="none">
                <a:solidFill>
                  <a:schemeClr val="dk1"/>
                </a:solidFill>
                <a:latin typeface="Quattrocento Sans"/>
                <a:ea typeface="Quattrocento Sans"/>
                <a:cs typeface="Quattrocento Sans"/>
                <a:sym typeface="Quattrocento Sans"/>
              </a:rPr>
              <a:t>Wireless communications</a:t>
            </a:r>
            <a:endParaRPr/>
          </a:p>
          <a:p>
            <a:pPr marL="457200" marR="0" lvl="1" indent="-457200" algn="l" rtl="0">
              <a:lnSpc>
                <a:spcPct val="90000"/>
              </a:lnSpc>
              <a:spcBef>
                <a:spcPts val="600"/>
              </a:spcBef>
              <a:spcAft>
                <a:spcPts val="0"/>
              </a:spcAft>
              <a:buClr>
                <a:schemeClr val="dk1"/>
              </a:buClr>
              <a:buSzPts val="1665"/>
              <a:buFont typeface="Arial"/>
              <a:buChar char="•"/>
            </a:pPr>
            <a:r>
              <a:rPr lang="en-US" sz="1665" b="0" i="0" u="none" strike="noStrike" cap="none">
                <a:solidFill>
                  <a:schemeClr val="dk1"/>
                </a:solidFill>
                <a:latin typeface="Quattrocento Sans"/>
                <a:ea typeface="Quattrocento Sans"/>
                <a:cs typeface="Quattrocento Sans"/>
                <a:sym typeface="Quattrocento Sans"/>
              </a:rPr>
              <a:t>Data analysis</a:t>
            </a:r>
            <a:endParaRPr/>
          </a:p>
          <a:p>
            <a:pPr marL="457200" marR="0" lvl="1" indent="-457200" algn="l" rtl="0">
              <a:lnSpc>
                <a:spcPct val="90000"/>
              </a:lnSpc>
              <a:spcBef>
                <a:spcPts val="600"/>
              </a:spcBef>
              <a:spcAft>
                <a:spcPts val="0"/>
              </a:spcAft>
              <a:buClr>
                <a:schemeClr val="dk1"/>
              </a:buClr>
              <a:buSzPts val="1665"/>
              <a:buFont typeface="Arial"/>
              <a:buChar char="•"/>
            </a:pPr>
            <a:r>
              <a:rPr lang="en-US" sz="1665" b="0" i="0" u="none" strike="noStrike" cap="none">
                <a:solidFill>
                  <a:schemeClr val="dk1"/>
                </a:solidFill>
                <a:latin typeface="Quattrocento Sans"/>
                <a:ea typeface="Quattrocento Sans"/>
                <a:cs typeface="Quattrocento Sans"/>
                <a:sym typeface="Quattrocento Sans"/>
              </a:rPr>
              <a:t>Cyber Security</a:t>
            </a:r>
            <a:endParaRPr sz="1665" b="0" i="0" u="none" strike="noStrike" cap="none">
              <a:solidFill>
                <a:schemeClr val="dk1"/>
              </a:solidFill>
              <a:latin typeface="Quattrocento Sans"/>
              <a:ea typeface="Quattrocento Sans"/>
              <a:cs typeface="Quattrocento Sans"/>
              <a:sym typeface="Quattrocento Sans"/>
            </a:endParaRPr>
          </a:p>
          <a:p>
            <a:pPr marL="457200" marR="0" lvl="1" indent="-457200" algn="l" rtl="0">
              <a:lnSpc>
                <a:spcPct val="90000"/>
              </a:lnSpc>
              <a:spcBef>
                <a:spcPts val="600"/>
              </a:spcBef>
              <a:spcAft>
                <a:spcPts val="0"/>
              </a:spcAft>
              <a:buClr>
                <a:schemeClr val="dk1"/>
              </a:buClr>
              <a:buSzPts val="1665"/>
              <a:buFont typeface="Arial"/>
              <a:buChar char="•"/>
            </a:pPr>
            <a:r>
              <a:rPr lang="en-US" sz="1665" b="0" i="0" u="none" strike="noStrike" cap="none">
                <a:solidFill>
                  <a:schemeClr val="dk1"/>
                </a:solidFill>
                <a:latin typeface="Quattrocento Sans"/>
                <a:ea typeface="Quattrocento Sans"/>
                <a:cs typeface="Quattrocento Sans"/>
                <a:sym typeface="Quattrocento Sans"/>
              </a:rPr>
              <a:t>Human Systems</a:t>
            </a:r>
            <a:endParaRPr/>
          </a:p>
          <a:p>
            <a:pPr marL="457200" marR="0" lvl="1" indent="-457200" algn="l" rtl="0">
              <a:lnSpc>
                <a:spcPct val="90000"/>
              </a:lnSpc>
              <a:spcBef>
                <a:spcPts val="600"/>
              </a:spcBef>
              <a:spcAft>
                <a:spcPts val="0"/>
              </a:spcAft>
              <a:buClr>
                <a:schemeClr val="dk1"/>
              </a:buClr>
              <a:buSzPts val="1665"/>
              <a:buFont typeface="Arial"/>
              <a:buChar char="•"/>
            </a:pPr>
            <a:r>
              <a:rPr lang="en-US" sz="1665" b="0" i="0" u="none" strike="noStrike" cap="none">
                <a:solidFill>
                  <a:schemeClr val="dk1"/>
                </a:solidFill>
                <a:latin typeface="Quattrocento Sans"/>
                <a:ea typeface="Quattrocento Sans"/>
                <a:cs typeface="Quattrocento Sans"/>
                <a:sym typeface="Quattrocento Sans"/>
              </a:rPr>
              <a:t>Counter weapons of mass destruction</a:t>
            </a:r>
            <a:endParaRPr sz="1665" b="0" i="0" u="none" strike="noStrike" cap="none">
              <a:solidFill>
                <a:schemeClr val="dk1"/>
              </a:solidFill>
              <a:latin typeface="Quattrocento Sans"/>
              <a:ea typeface="Quattrocento Sans"/>
              <a:cs typeface="Quattrocento Sans"/>
              <a:sym typeface="Quattrocento Sans"/>
            </a:endParaRPr>
          </a:p>
        </p:txBody>
      </p:sp>
      <p:sp>
        <p:nvSpPr>
          <p:cNvPr id="130" name="Shape 130"/>
          <p:cNvSpPr txBox="1"/>
          <p:nvPr/>
        </p:nvSpPr>
        <p:spPr>
          <a:xfrm>
            <a:off x="1600200" y="6019800"/>
            <a:ext cx="7325852" cy="615553"/>
          </a:xfrm>
          <a:prstGeom prst="rect">
            <a:avLst/>
          </a:prstGeom>
          <a:solidFill>
            <a:srgbClr val="FFFF00"/>
          </a:solidFill>
          <a:ln w="9525" cap="flat" cmpd="sng">
            <a:solidFill>
              <a:srgbClr val="FF0000"/>
            </a:solidFill>
            <a:prstDash val="lgDash"/>
            <a:round/>
            <a:headEnd type="none" w="med" len="med"/>
            <a:tailEnd type="none" w="med" len="med"/>
          </a:ln>
        </p:spPr>
        <p:txBody>
          <a:bodyPr wrap="square" lIns="91425" tIns="45700" rIns="91425" bIns="45700" anchor="t" anchorCtr="0">
            <a:noAutofit/>
          </a:bodyPr>
          <a:lstStyle/>
          <a:p>
            <a:pPr marL="0" marR="0" lvl="0" indent="0" algn="l" rtl="0">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Visit this link to determine which ES products your project relates to?</a:t>
            </a:r>
            <a:endParaRPr/>
          </a:p>
          <a:p>
            <a:pPr marL="0" marR="0" lvl="0" indent="0" algn="l" rtl="0">
              <a:spcBef>
                <a:spcPts val="0"/>
              </a:spcBef>
              <a:spcAft>
                <a:spcPts val="0"/>
              </a:spcAft>
              <a:buNone/>
            </a:pPr>
            <a:r>
              <a:rPr lang="en-US" sz="1600" u="sng">
                <a:solidFill>
                  <a:schemeClr val="hlink"/>
                </a:solidFill>
                <a:latin typeface="Arial"/>
                <a:ea typeface="Arial"/>
                <a:cs typeface="Arial"/>
                <a:sym typeface="Arial"/>
                <a:hlinkClick r:id="rId3"/>
              </a:rPr>
              <a:t>http://www.northropgrumman.com/Capabilities/Pages/default.aspx</a:t>
            </a:r>
            <a:endParaRPr sz="1600">
              <a:solidFill>
                <a:schemeClr val="dk1"/>
              </a:solidFill>
              <a:latin typeface="Arial"/>
              <a:ea typeface="Arial"/>
              <a:cs typeface="Arial"/>
              <a:sym typeface="Arial"/>
            </a:endParaRPr>
          </a:p>
        </p:txBody>
      </p:sp>
      <p:sp>
        <p:nvSpPr>
          <p:cNvPr id="131" name="Shape 131"/>
          <p:cNvSpPr txBox="1"/>
          <p:nvPr/>
        </p:nvSpPr>
        <p:spPr>
          <a:xfrm>
            <a:off x="6324600" y="3352800"/>
            <a:ext cx="2286000" cy="138499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r>
              <a:rPr lang="en-US" sz="2800" b="1" u="sng">
                <a:solidFill>
                  <a:srgbClr val="FF0000"/>
                </a:solidFill>
                <a:latin typeface="Arial"/>
                <a:ea typeface="Arial"/>
                <a:cs typeface="Arial"/>
                <a:sym typeface="Arial"/>
              </a:rPr>
              <a:t>Include pictures if available!!!</a:t>
            </a:r>
            <a:endParaRPr sz="2800" b="1" u="sng">
              <a:solidFill>
                <a:srgbClr val="FF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noc_ppt_template_jan2012">
  <a:themeElements>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636</Words>
  <Application>Microsoft Macintosh PowerPoint</Application>
  <PresentationFormat>On-screen Show (4:3)</PresentationFormat>
  <Paragraphs>98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Narrow</vt:lpstr>
      <vt:lpstr>Noto Sans Symbols</vt:lpstr>
      <vt:lpstr>Quattrocento Sans</vt:lpstr>
      <vt:lpstr>Tahoma</vt:lpstr>
      <vt:lpstr>noc_ppt_template_jan2012</vt:lpstr>
      <vt:lpstr>HIP Project Expo</vt:lpstr>
      <vt:lpstr>PowerPoint Presentation</vt:lpstr>
      <vt:lpstr>PowerPoint Presentation</vt:lpstr>
      <vt:lpstr>PowerPoint Presentation</vt:lpstr>
      <vt:lpstr>Approach / Process</vt:lpstr>
      <vt:lpstr>Analysis/Results</vt:lpstr>
      <vt:lpstr>Learning Highlights /Conclusion</vt:lpstr>
      <vt:lpstr>Future Work / Connection to NGC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 Project Expo</dc:title>
  <dc:creator>Haynes, David M [US] (MS)</dc:creator>
  <cp:lastModifiedBy>Molly.Fisher</cp:lastModifiedBy>
  <cp:revision>6</cp:revision>
  <dcterms:modified xsi:type="dcterms:W3CDTF">2019-01-08T14:38:35Z</dcterms:modified>
</cp:coreProperties>
</file>