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70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832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justbbarnett.github.io/politiscape/" TargetMode="External"/><Relationship Id="rId3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aviar Dreams"/>
                <a:cs typeface="Caviar Dreams"/>
              </a:rPr>
              <a:t>Politiscape</a:t>
            </a:r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Molly Johnson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Mullowney</a:t>
            </a:r>
            <a:endParaRPr lang="en-US" dirty="0" smtClean="0"/>
          </a:p>
          <a:p>
            <a:r>
              <a:rPr lang="en-US" dirty="0" smtClean="0"/>
              <a:t>Ryan Bonner</a:t>
            </a:r>
          </a:p>
          <a:p>
            <a:r>
              <a:rPr lang="en-US" dirty="0" smtClean="0"/>
              <a:t>B </a:t>
            </a:r>
            <a:r>
              <a:rPr lang="en-US" dirty="0" err="1" smtClean="0"/>
              <a:t>Barrnett</a:t>
            </a:r>
            <a:endParaRPr lang="en-US" dirty="0"/>
          </a:p>
        </p:txBody>
      </p:sp>
      <p:pic>
        <p:nvPicPr>
          <p:cNvPr id="4" name="Picture 3" descr="politiscape-welc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71" y="2144889"/>
            <a:ext cx="2728279" cy="1876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65478" y="283566"/>
            <a:ext cx="2346942" cy="39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0912"/>
            <a:ext cx="7391401" cy="1143000"/>
          </a:xfrm>
        </p:spPr>
        <p:txBody>
          <a:bodyPr/>
          <a:lstStyle/>
          <a:p>
            <a:r>
              <a:rPr lang="en-US" dirty="0" smtClean="0"/>
              <a:t>To get their office, we had to use a different response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4657"/>
          <a:stretch/>
        </p:blipFill>
        <p:spPr>
          <a:xfrm>
            <a:off x="457200" y="2214563"/>
            <a:ext cx="3566160" cy="411154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9604" r="9604"/>
          <a:stretch>
            <a:fillRect/>
          </a:stretch>
        </p:blipFill>
        <p:spPr>
          <a:xfrm>
            <a:off x="4283076" y="2214563"/>
            <a:ext cx="2843380" cy="1343199"/>
          </a:xfrm>
        </p:spPr>
      </p:pic>
      <p:sp>
        <p:nvSpPr>
          <p:cNvPr id="9" name="Rounded Rectangle 8"/>
          <p:cNvSpPr/>
          <p:nvPr/>
        </p:nvSpPr>
        <p:spPr>
          <a:xfrm>
            <a:off x="4283073" y="3016638"/>
            <a:ext cx="1326364" cy="523484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9" idx="1"/>
          </p:cNvCxnSpPr>
          <p:nvPr/>
        </p:nvCxnSpPr>
        <p:spPr>
          <a:xfrm rot="10800000">
            <a:off x="2240247" y="2363916"/>
            <a:ext cx="2042826" cy="914465"/>
          </a:xfrm>
          <a:prstGeom prst="curvedConnector3">
            <a:avLst>
              <a:gd name="adj1" fmla="val 35321"/>
            </a:avLst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1"/>
          </p:cNvCxnSpPr>
          <p:nvPr/>
        </p:nvCxnSpPr>
        <p:spPr>
          <a:xfrm rot="10800000" flipV="1">
            <a:off x="2240247" y="3278379"/>
            <a:ext cx="2042826" cy="1255397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73" y="3739925"/>
            <a:ext cx="3801851" cy="2586187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5609437" y="3739926"/>
            <a:ext cx="2410186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Push to a new array!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79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70759"/>
            <a:ext cx="3566160" cy="1035424"/>
          </a:xfrm>
        </p:spPr>
        <p:txBody>
          <a:bodyPr/>
          <a:lstStyle/>
          <a:p>
            <a:r>
              <a:rPr lang="en-US" dirty="0" smtClean="0"/>
              <a:t>Creating the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2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7" y="960340"/>
            <a:ext cx="7867324" cy="944905"/>
          </a:xfrm>
        </p:spPr>
        <p:txBody>
          <a:bodyPr/>
          <a:lstStyle/>
          <a:p>
            <a:r>
              <a:rPr lang="en-US" dirty="0" smtClean="0"/>
              <a:t>What IF they don’t have a photo?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39" b="7680"/>
          <a:stretch/>
        </p:blipFill>
        <p:spPr>
          <a:xfrm>
            <a:off x="421916" y="2205489"/>
            <a:ext cx="3084011" cy="451579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1" r="1461" b="-3336"/>
          <a:stretch/>
        </p:blipFill>
        <p:spPr>
          <a:xfrm>
            <a:off x="3823446" y="2205489"/>
            <a:ext cx="4222207" cy="1216896"/>
          </a:xfrm>
        </p:spPr>
      </p:pic>
    </p:spTree>
    <p:extLst>
      <p:ext uri="{BB962C8B-B14F-4D97-AF65-F5344CB8AC3E}">
        <p14:creationId xmlns:p14="http://schemas.microsoft.com/office/powerpoint/2010/main" val="370335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28935"/>
            <a:ext cx="4125228" cy="736818"/>
          </a:xfrm>
        </p:spPr>
        <p:txBody>
          <a:bodyPr/>
          <a:lstStyle/>
          <a:p>
            <a:pPr algn="r"/>
            <a:r>
              <a:rPr lang="en-US" sz="3400" dirty="0" smtClean="0"/>
              <a:t>4 little buttons</a:t>
            </a:r>
            <a:r>
              <a:rPr lang="en-US" sz="3400" dirty="0"/>
              <a:t> </a:t>
            </a:r>
            <a:r>
              <a:rPr lang="en-US" sz="3400" dirty="0" smtClean="0"/>
              <a:t>left</a:t>
            </a:r>
            <a:r>
              <a:rPr lang="mr-IN" sz="3400" dirty="0" smtClean="0"/>
              <a:t>…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591796" y="4778894"/>
            <a:ext cx="2381366" cy="58551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7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40426"/>
            <a:ext cx="7391401" cy="1143000"/>
          </a:xfrm>
        </p:spPr>
        <p:txBody>
          <a:bodyPr/>
          <a:lstStyle/>
          <a:p>
            <a:r>
              <a:rPr lang="en-US" dirty="0" smtClean="0"/>
              <a:t>Just + 4 + little buttons</a:t>
            </a:r>
            <a:br>
              <a:rPr lang="en-US" dirty="0" smtClean="0"/>
            </a:br>
            <a:r>
              <a:rPr lang="en-US" dirty="0" smtClean="0"/>
              <a:t>		       = famous last words!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6002873"/>
            <a:ext cx="7662864" cy="4332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First we had to establish if they had social media</a:t>
            </a:r>
            <a:r>
              <a:rPr lang="mr-IN" dirty="0" smtClean="0"/>
              <a:t>…</a:t>
            </a:r>
            <a:r>
              <a:rPr lang="en-US" dirty="0" smtClean="0"/>
              <a:t> and then we had to make the button. Thanks </a:t>
            </a:r>
            <a:r>
              <a:rPr lang="en-US" dirty="0" err="1" smtClean="0"/>
              <a:t>FontAwesome.com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-515" t="-4023" r="-1" b="1"/>
          <a:stretch/>
        </p:blipFill>
        <p:spPr>
          <a:xfrm>
            <a:off x="457199" y="3112163"/>
            <a:ext cx="3566160" cy="277242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413" t="7537" r="12974" b="11239"/>
          <a:stretch/>
        </p:blipFill>
        <p:spPr>
          <a:xfrm>
            <a:off x="457200" y="2139623"/>
            <a:ext cx="3566160" cy="972540"/>
          </a:xfrm>
          <a:prstGeom prst="rect">
            <a:avLst/>
          </a:prstGeom>
        </p:spPr>
      </p:pic>
      <p:pic>
        <p:nvPicPr>
          <p:cNvPr id="14" name="Picture 13" descr="my-red-check-mark-png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9" y="2179814"/>
            <a:ext cx="736169" cy="767166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12" y="2179814"/>
            <a:ext cx="736169" cy="767166"/>
          </a:xfrm>
          <a:prstGeom prst="rect">
            <a:avLst/>
          </a:prstGeom>
        </p:spPr>
      </p:pic>
      <p:pic>
        <p:nvPicPr>
          <p:cNvPr id="11" name="Picture 10" descr="my-red-check-mark-png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81" y="2179814"/>
            <a:ext cx="736169" cy="76716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3"/>
          </p:nvPr>
        </p:nvPicPr>
        <p:blipFill rotWithShape="1">
          <a:blip r:embed="rId5"/>
          <a:srcRect b="256"/>
          <a:stretch/>
        </p:blipFill>
        <p:spPr>
          <a:xfrm>
            <a:off x="4442473" y="2179814"/>
            <a:ext cx="3677589" cy="3704775"/>
          </a:xfrm>
        </p:spPr>
      </p:pic>
    </p:spTree>
    <p:extLst>
      <p:ext uri="{BB962C8B-B14F-4D97-AF65-F5344CB8AC3E}">
        <p14:creationId xmlns:p14="http://schemas.microsoft.com/office/powerpoint/2010/main" val="370043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93" y="1792047"/>
            <a:ext cx="2677334" cy="373705"/>
          </a:xfrm>
        </p:spPr>
        <p:txBody>
          <a:bodyPr/>
          <a:lstStyle/>
          <a:p>
            <a:pPr algn="r"/>
            <a:r>
              <a:rPr lang="en-US" sz="2000" dirty="0" smtClean="0"/>
              <a:t>One API to go</a:t>
            </a:r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826" y="909639"/>
            <a:ext cx="4125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Caviar Dreams"/>
                <a:cs typeface="Caviar Dreams"/>
              </a:rPr>
              <a:t>Now the real fun starts!</a:t>
            </a:r>
            <a:endParaRPr lang="en-US" sz="4000" dirty="0">
              <a:solidFill>
                <a:srgbClr val="800000"/>
              </a:solidFill>
              <a:latin typeface="Caviar Dreams"/>
              <a:cs typeface="Caviar Dream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32292" y="4745470"/>
            <a:ext cx="582113" cy="723289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1428" y="4533777"/>
            <a:ext cx="156993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1428" y="4868960"/>
            <a:ext cx="171105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28" y="5186500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7284"/>
            <a:ext cx="7391401" cy="1143000"/>
          </a:xfrm>
        </p:spPr>
        <p:txBody>
          <a:bodyPr/>
          <a:lstStyle/>
          <a:p>
            <a:r>
              <a:rPr lang="en-US" dirty="0" smtClean="0"/>
              <a:t>The “Headlines” Button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-450" b="-691"/>
          <a:stretch/>
        </p:blipFill>
        <p:spPr>
          <a:xfrm>
            <a:off x="457200" y="2080867"/>
            <a:ext cx="4434082" cy="273205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2"/>
          <a:stretch/>
        </p:blipFill>
        <p:spPr>
          <a:xfrm>
            <a:off x="5086016" y="2080866"/>
            <a:ext cx="3013218" cy="2214207"/>
          </a:xfrm>
        </p:spPr>
      </p:pic>
      <p:sp>
        <p:nvSpPr>
          <p:cNvPr id="8" name="TextBox 7"/>
          <p:cNvSpPr txBox="1"/>
          <p:nvPr/>
        </p:nvSpPr>
        <p:spPr>
          <a:xfrm>
            <a:off x="457199" y="4929902"/>
            <a:ext cx="7642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names had to be split; remove punctuation; replace spaces with hyphens; and, finally, join the name.</a:t>
            </a:r>
          </a:p>
          <a:p>
            <a:r>
              <a:rPr lang="en-US" dirty="0" smtClean="0"/>
              <a:t>This gave us “</a:t>
            </a:r>
            <a:r>
              <a:rPr lang="en-US" dirty="0" err="1" smtClean="0"/>
              <a:t>nameID</a:t>
            </a:r>
            <a:r>
              <a:rPr lang="en-US" dirty="0" smtClean="0"/>
              <a:t>”. We used it as values and IDs to use in the next step of the API.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461" r="4667"/>
          <a:stretch/>
        </p:blipFill>
        <p:spPr>
          <a:xfrm>
            <a:off x="5086016" y="4295074"/>
            <a:ext cx="3013218" cy="5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7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#2 </a:t>
            </a:r>
            <a:r>
              <a:rPr lang="mr-IN" dirty="0" smtClean="0"/>
              <a:t>–</a:t>
            </a:r>
            <a:r>
              <a:rPr lang="en-US" dirty="0" smtClean="0"/>
              <a:t> New York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139077"/>
            <a:ext cx="3566160" cy="4006135"/>
          </a:xfrm>
        </p:spPr>
        <p:txBody>
          <a:bodyPr>
            <a:normAutofit/>
          </a:bodyPr>
          <a:lstStyle/>
          <a:p>
            <a:r>
              <a:rPr lang="en-US" dirty="0" smtClean="0"/>
              <a:t>Now that we built “</a:t>
            </a:r>
            <a:r>
              <a:rPr lang="en-US" dirty="0" err="1" smtClean="0"/>
              <a:t>nameID</a:t>
            </a:r>
            <a:r>
              <a:rPr lang="en-US" dirty="0" smtClean="0"/>
              <a:t>” the headlines button can register the value to search in the NYT-API.</a:t>
            </a:r>
          </a:p>
          <a:p>
            <a:r>
              <a:rPr lang="en-US" dirty="0" smtClean="0"/>
              <a:t>By placing the “Get” within the button clicked function, we activate the 2</a:t>
            </a:r>
            <a:r>
              <a:rPr lang="en-US" baseline="30000" dirty="0" smtClean="0"/>
              <a:t>nd</a:t>
            </a:r>
            <a:r>
              <a:rPr lang="en-US" dirty="0" smtClean="0"/>
              <a:t> API, and our page loads faster initially.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t="-470" b="933"/>
          <a:stretch/>
        </p:blipFill>
        <p:spPr>
          <a:xfrm>
            <a:off x="457200" y="2139078"/>
            <a:ext cx="3566160" cy="4006135"/>
          </a:xfrm>
        </p:spPr>
      </p:pic>
    </p:spTree>
    <p:extLst>
      <p:ext uri="{BB962C8B-B14F-4D97-AF65-F5344CB8AC3E}">
        <p14:creationId xmlns:p14="http://schemas.microsoft.com/office/powerpoint/2010/main" val="36548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“Keep it clean”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3365217" y="5630333"/>
            <a:ext cx="4692227" cy="104422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To stay true to the “keep it clean” branding style, the headlines button can clear the headlines by just being clicked again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but it took some code!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True &amp; False!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5"/>
          </p:nvPr>
        </p:nvPicPr>
        <p:blipFill rotWithShape="1">
          <a:blip r:embed="rId2"/>
          <a:srcRect l="9909" r="-463"/>
          <a:stretch/>
        </p:blipFill>
        <p:spPr>
          <a:xfrm>
            <a:off x="457200" y="2214563"/>
            <a:ext cx="2760133" cy="440354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556" y="3923775"/>
            <a:ext cx="3918764" cy="171572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4"/>
          <a:srcRect l="3991" r="341" b="2726"/>
          <a:stretch/>
        </p:blipFill>
        <p:spPr>
          <a:xfrm>
            <a:off x="3365216" y="2214562"/>
            <a:ext cx="4199037" cy="1778882"/>
          </a:xfrm>
        </p:spPr>
      </p:pic>
    </p:spTree>
    <p:extLst>
      <p:ext uri="{BB962C8B-B14F-4D97-AF65-F5344CB8AC3E}">
        <p14:creationId xmlns:p14="http://schemas.microsoft.com/office/powerpoint/2010/main" val="243735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Headlines button complete!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15046" b="15046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681" r="6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192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5474070"/>
            <a:ext cx="2928839" cy="109181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Purpose -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3"/>
            <a:ext cx="4966446" cy="186425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Politiscape</a:t>
            </a:r>
            <a:r>
              <a:rPr lang="en-US" dirty="0" smtClean="0"/>
              <a:t> is built for the </a:t>
            </a:r>
            <a:r>
              <a:rPr lang="en-US" dirty="0" err="1" smtClean="0"/>
              <a:t>millenial</a:t>
            </a:r>
            <a:r>
              <a:rPr lang="en-US" dirty="0" smtClean="0"/>
              <a:t>.</a:t>
            </a:r>
          </a:p>
          <a:p>
            <a:endParaRPr lang="en-US" sz="800" dirty="0" smtClean="0"/>
          </a:p>
          <a:p>
            <a:r>
              <a:rPr lang="en-US" dirty="0" smtClean="0"/>
              <a:t>With just knowledge of your own zip code, users can find out who is representing them. Clean, “Scroll-able” profiles will dynamically populate the screen and let users see quick links to their politicians’ social media channels, their website, and recent articles from the New York Times.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65" r="2526" b="4288"/>
          <a:stretch/>
        </p:blipFill>
        <p:spPr/>
      </p:pic>
    </p:spTree>
    <p:extLst>
      <p:ext uri="{BB962C8B-B14F-4D97-AF65-F5344CB8AC3E}">
        <p14:creationId xmlns:p14="http://schemas.microsoft.com/office/powerpoint/2010/main" val="156547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2000"/>
          </a:blip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826" y="909639"/>
            <a:ext cx="412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Caviar Dreams"/>
                <a:cs typeface="Caviar Dreams"/>
              </a:rPr>
              <a:t>We did it!!!!</a:t>
            </a:r>
            <a:endParaRPr lang="en-US" sz="4000" dirty="0">
              <a:solidFill>
                <a:srgbClr val="800000"/>
              </a:solidFill>
              <a:latin typeface="Caviar Dreams"/>
              <a:cs typeface="Caviar Dream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1428" y="4533777"/>
            <a:ext cx="156993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1428" y="4868960"/>
            <a:ext cx="171105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28" y="5186500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6e633a235ea0d523078e667b9f84f15b-blue-check-mark-by-vex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04" y="829083"/>
            <a:ext cx="4803031" cy="480303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11428" y="5504703"/>
            <a:ext cx="3464239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199" y="1411110"/>
            <a:ext cx="3566160" cy="619395"/>
          </a:xfrm>
        </p:spPr>
        <p:txBody>
          <a:bodyPr/>
          <a:lstStyle/>
          <a:p>
            <a:r>
              <a:rPr lang="en-US" dirty="0" smtClean="0"/>
              <a:t>Clean &amp;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we meet the criteria?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8" y="2057400"/>
            <a:ext cx="4303059" cy="3657601"/>
          </a:xfrm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2 APIs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 Ajax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New Library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Polished Front-end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Quality code-standards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No alerts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Repeating element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 Bootstrap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Deploy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User input validation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11" t="-72" r="1113" b="9711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1400046" y="2065811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Google Civics &amp; NYT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88371" y="2692439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FontAwesome.com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87863" y="3644997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We used a modal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11702" y="3960091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The Profiles</a:t>
            </a:r>
            <a:endParaRPr lang="en-US" sz="1600" dirty="0"/>
          </a:p>
        </p:txBody>
      </p:sp>
      <p:pic>
        <p:nvPicPr>
          <p:cNvPr id="10" name="Picture 9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111029"/>
            <a:ext cx="219345" cy="228581"/>
          </a:xfrm>
          <a:prstGeom prst="rect">
            <a:avLst/>
          </a:prstGeom>
        </p:spPr>
      </p:pic>
      <p:pic>
        <p:nvPicPr>
          <p:cNvPr id="11" name="Picture 10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404365"/>
            <a:ext cx="219345" cy="228581"/>
          </a:xfrm>
          <a:prstGeom prst="rect">
            <a:avLst/>
          </a:prstGeom>
        </p:spPr>
      </p:pic>
      <p:pic>
        <p:nvPicPr>
          <p:cNvPr id="12" name="Picture 11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692439"/>
            <a:ext cx="219345" cy="228581"/>
          </a:xfrm>
          <a:prstGeom prst="rect">
            <a:avLst/>
          </a:prstGeom>
        </p:spPr>
      </p:pic>
      <p:pic>
        <p:nvPicPr>
          <p:cNvPr id="13" name="Picture 12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030993"/>
            <a:ext cx="219345" cy="228581"/>
          </a:xfrm>
          <a:prstGeom prst="rect">
            <a:avLst/>
          </a:prstGeom>
        </p:spPr>
      </p:pic>
      <p:pic>
        <p:nvPicPr>
          <p:cNvPr id="14" name="Picture 13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367100"/>
            <a:ext cx="219345" cy="228581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644997"/>
            <a:ext cx="219345" cy="228581"/>
          </a:xfrm>
          <a:prstGeom prst="rect">
            <a:avLst/>
          </a:prstGeom>
        </p:spPr>
      </p:pic>
      <p:pic>
        <p:nvPicPr>
          <p:cNvPr id="16" name="Picture 15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983551"/>
            <a:ext cx="219345" cy="228581"/>
          </a:xfrm>
          <a:prstGeom prst="rect">
            <a:avLst/>
          </a:prstGeom>
        </p:spPr>
      </p:pic>
      <p:pic>
        <p:nvPicPr>
          <p:cNvPr id="17" name="Picture 16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298645"/>
            <a:ext cx="219345" cy="228581"/>
          </a:xfrm>
          <a:prstGeom prst="rect">
            <a:avLst/>
          </a:prstGeom>
        </p:spPr>
      </p:pic>
      <p:pic>
        <p:nvPicPr>
          <p:cNvPr id="18" name="Picture 17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631528"/>
            <a:ext cx="219345" cy="228581"/>
          </a:xfrm>
          <a:prstGeom prst="rect">
            <a:avLst/>
          </a:prstGeom>
        </p:spPr>
      </p:pic>
      <p:pic>
        <p:nvPicPr>
          <p:cNvPr id="19" name="Picture 18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964410"/>
            <a:ext cx="219345" cy="2285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98012" y="4924240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Zip Code 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802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787" y="5660376"/>
            <a:ext cx="7617153" cy="8246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 smtClean="0"/>
              <a:t>Wanna</a:t>
            </a:r>
            <a:r>
              <a:rPr lang="en-US" sz="6000" dirty="0" smtClean="0"/>
              <a:t> see?</a:t>
            </a:r>
            <a:endParaRPr lang="en-US" sz="6000" dirty="0"/>
          </a:p>
        </p:txBody>
      </p:sp>
      <p:pic>
        <p:nvPicPr>
          <p:cNvPr id="3" name="Picture Placeholder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23274" r="23860"/>
          <a:stretch/>
        </p:blipFill>
        <p:spPr>
          <a:xfrm>
            <a:off x="2490596" y="268287"/>
            <a:ext cx="5585345" cy="53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6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5212"/>
            <a:ext cx="7388352" cy="1539582"/>
          </a:xfrm>
        </p:spPr>
        <p:txBody>
          <a:bodyPr/>
          <a:lstStyle/>
          <a:p>
            <a:r>
              <a:rPr lang="en-US" sz="4400" dirty="0" smtClean="0">
                <a:solidFill>
                  <a:srgbClr val="800000"/>
                </a:solidFill>
              </a:rPr>
              <a:t>We know there is room to </a:t>
            </a:r>
            <a:r>
              <a:rPr lang="en-US" sz="4400" b="1" u="sng" spc="600" dirty="0" smtClean="0">
                <a:solidFill>
                  <a:srgbClr val="0000FF"/>
                </a:solidFill>
              </a:rPr>
              <a:t>EXPAND</a:t>
            </a:r>
            <a:r>
              <a:rPr lang="en-US" sz="4400" dirty="0" smtClean="0">
                <a:solidFill>
                  <a:srgbClr val="800000"/>
                </a:solidFill>
              </a:rPr>
              <a:t>!</a:t>
            </a:r>
            <a:endParaRPr lang="en-US" sz="4400" dirty="0">
              <a:solidFill>
                <a:srgbClr val="8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0158"/>
            <a:ext cx="3566160" cy="522627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Search-ability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37"/>
            <a:ext cx="3969156" cy="34367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searches for special interest groups:</a:t>
            </a:r>
          </a:p>
          <a:p>
            <a:pPr lvl="1"/>
            <a:r>
              <a:rPr lang="en-US" dirty="0" smtClean="0"/>
              <a:t>Form Letters</a:t>
            </a:r>
          </a:p>
          <a:p>
            <a:pPr lvl="1"/>
            <a:r>
              <a:rPr lang="en-US" dirty="0" smtClean="0"/>
              <a:t>What to post, who to tag.</a:t>
            </a:r>
          </a:p>
          <a:p>
            <a:r>
              <a:rPr lang="en-US" dirty="0" smtClean="0"/>
              <a:t>Search by office, federal </a:t>
            </a:r>
            <a:r>
              <a:rPr lang="en-US" dirty="0" err="1" smtClean="0"/>
              <a:t>vs</a:t>
            </a:r>
            <a:r>
              <a:rPr lang="en-US" dirty="0" smtClean="0"/>
              <a:t> local, and other more specific queries.</a:t>
            </a:r>
          </a:p>
          <a:p>
            <a:r>
              <a:rPr lang="en-US" dirty="0" smtClean="0"/>
              <a:t>Create searches for upcoming elections:</a:t>
            </a:r>
          </a:p>
          <a:p>
            <a:pPr lvl="1"/>
            <a:r>
              <a:rPr lang="en-US" dirty="0" smtClean="0"/>
              <a:t>Who is running?</a:t>
            </a:r>
          </a:p>
          <a:p>
            <a:pPr lvl="1"/>
            <a:r>
              <a:rPr lang="en-US" dirty="0" smtClean="0"/>
              <a:t>Who is on the chopping block?</a:t>
            </a:r>
          </a:p>
          <a:p>
            <a:r>
              <a:rPr lang="en-US" dirty="0" smtClean="0"/>
              <a:t>Create user login </a:t>
            </a:r>
            <a:r>
              <a:rPr lang="mr-IN" dirty="0" smtClean="0"/>
              <a:t>–</a:t>
            </a:r>
            <a:endParaRPr lang="en-US" dirty="0" smtClean="0"/>
          </a:p>
          <a:p>
            <a:pPr lvl="1"/>
            <a:r>
              <a:rPr lang="en-US" dirty="0" smtClean="0"/>
              <a:t>Allow users to register their party and pull info based on that.</a:t>
            </a:r>
          </a:p>
          <a:p>
            <a:endParaRPr lang="en-US" dirty="0"/>
          </a:p>
        </p:txBody>
      </p:sp>
      <p:pic>
        <p:nvPicPr>
          <p:cNvPr id="7" name="Picture Placeholder 4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980" r="2515" b="31302"/>
          <a:stretch/>
        </p:blipFill>
        <p:spPr>
          <a:xfrm>
            <a:off x="4526494" y="2183737"/>
            <a:ext cx="3565525" cy="3734178"/>
          </a:xfrm>
        </p:spPr>
      </p:pic>
    </p:spTree>
    <p:extLst>
      <p:ext uri="{BB962C8B-B14F-4D97-AF65-F5344CB8AC3E}">
        <p14:creationId xmlns:p14="http://schemas.microsoft.com/office/powerpoint/2010/main" val="204371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“sell-able”?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data to polling efforts.</a:t>
            </a:r>
          </a:p>
          <a:p>
            <a:r>
              <a:rPr lang="en-US" dirty="0" smtClean="0"/>
              <a:t>Sell advertising space on scrolling profiles.</a:t>
            </a:r>
          </a:p>
          <a:p>
            <a:r>
              <a:rPr lang="en-US" dirty="0" smtClean="0"/>
              <a:t>Let Special interest groups pay to host their form letters and campaigns.</a:t>
            </a:r>
          </a:p>
          <a:p>
            <a:r>
              <a:rPr lang="en-US" dirty="0" smtClean="0"/>
              <a:t>Let campaigns pay to post their invitations to rallies, speeches and other politically-motivated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9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familiar?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42" r="2422" b="31819"/>
          <a:stretch/>
        </p:blipFill>
        <p:spPr>
          <a:xfrm>
            <a:off x="457199" y="2214563"/>
            <a:ext cx="3610459" cy="376657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5278"/>
          <a:stretch/>
        </p:blipFill>
        <p:spPr/>
      </p:pic>
    </p:spTree>
    <p:extLst>
      <p:ext uri="{BB962C8B-B14F-4D97-AF65-F5344CB8AC3E}">
        <p14:creationId xmlns:p14="http://schemas.microsoft.com/office/powerpoint/2010/main" val="108976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clean!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030506"/>
            <a:ext cx="3566160" cy="3684495"/>
          </a:xfrm>
        </p:spPr>
        <p:txBody>
          <a:bodyPr/>
          <a:lstStyle/>
          <a:p>
            <a:r>
              <a:rPr lang="en-US" dirty="0" smtClean="0"/>
              <a:t>Politics is a dirty game</a:t>
            </a:r>
            <a:r>
              <a:rPr lang="mr-IN" dirty="0" smtClean="0"/>
              <a:t>…</a:t>
            </a:r>
            <a:r>
              <a:rPr lang="en-US" dirty="0" smtClean="0"/>
              <a:t> so we needed to keep it clean.</a:t>
            </a:r>
          </a:p>
          <a:p>
            <a:r>
              <a:rPr lang="en-US" dirty="0" smtClean="0"/>
              <a:t>Pops of blue and red, and 50 shades of gray</a:t>
            </a:r>
            <a:r>
              <a:rPr lang="mr-IN" dirty="0" smtClean="0"/>
              <a:t>…</a:t>
            </a:r>
            <a:r>
              <a:rPr lang="en-US" dirty="0" smtClean="0"/>
              <a:t> because </a:t>
            </a:r>
            <a:r>
              <a:rPr lang="en-US" dirty="0" err="1" smtClean="0"/>
              <a:t>grayscale</a:t>
            </a:r>
            <a:r>
              <a:rPr lang="en-US" dirty="0" smtClean="0"/>
              <a:t> doesn’t mean boring.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2" r="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997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37988"/>
            <a:ext cx="7391401" cy="1143000"/>
          </a:xfrm>
        </p:spPr>
        <p:txBody>
          <a:bodyPr/>
          <a:lstStyle/>
          <a:p>
            <a:r>
              <a:rPr lang="en-US" dirty="0" smtClean="0"/>
              <a:t>The code! - HTML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" r="-3" b="2639"/>
          <a:stretch/>
        </p:blipFill>
        <p:spPr>
          <a:xfrm>
            <a:off x="457200" y="2038153"/>
            <a:ext cx="7563120" cy="109085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3255424"/>
            <a:ext cx="3737880" cy="311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working with the </a:t>
            </a:r>
            <a:r>
              <a:rPr lang="en-US" dirty="0" err="1" smtClean="0"/>
              <a:t>api</a:t>
            </a:r>
            <a:r>
              <a:rPr lang="en-US" dirty="0" smtClean="0"/>
              <a:t>, we realized our site built itself through </a:t>
            </a:r>
            <a:r>
              <a:rPr lang="en-US" dirty="0" err="1" smtClean="0"/>
              <a:t>js</a:t>
            </a:r>
            <a:r>
              <a:rPr lang="en-US" dirty="0" smtClean="0"/>
              <a:t>. However, a few basic elements stayed static in the HTML.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-bar is a bootstrap dream. It fits your screen, and collapses the form on smaller screens. It’s static and simple for ease of use.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6"/>
          <a:stretch/>
        </p:blipFill>
        <p:spPr>
          <a:xfrm>
            <a:off x="457199" y="3240307"/>
            <a:ext cx="3825241" cy="8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are 5 numbers!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282440" y="4611041"/>
            <a:ext cx="3566160" cy="15341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Since alerts aren’t allowed, a modal was a great solution! Bootstrap offers several styles, and shows you how to hide the element until they are needed.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4"/>
          </p:nvPr>
        </p:nvPicPr>
        <p:blipFill>
          <a:blip r:embed="rId2"/>
          <a:srcRect l="1659" r="1659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26" y="3761376"/>
            <a:ext cx="2309535" cy="236478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r="1801"/>
          <a:stretch/>
        </p:blipFill>
        <p:spPr>
          <a:xfrm>
            <a:off x="4282440" y="2214562"/>
            <a:ext cx="3566160" cy="2396480"/>
          </a:xfrm>
        </p:spPr>
      </p:pic>
    </p:spTree>
    <p:extLst>
      <p:ext uri="{BB962C8B-B14F-4D97-AF65-F5344CB8AC3E}">
        <p14:creationId xmlns:p14="http://schemas.microsoft.com/office/powerpoint/2010/main" val="34693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70759"/>
            <a:ext cx="3566160" cy="1035424"/>
          </a:xfrm>
        </p:spPr>
        <p:txBody>
          <a:bodyPr/>
          <a:lstStyle/>
          <a:p>
            <a:r>
              <a:rPr lang="en-US" dirty="0" smtClean="0"/>
              <a:t>Creating the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</p:spTree>
    <p:extLst>
      <p:ext uri="{BB962C8B-B14F-4D97-AF65-F5344CB8AC3E}">
        <p14:creationId xmlns:p14="http://schemas.microsoft.com/office/powerpoint/2010/main" val="13905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5" y="4706938"/>
            <a:ext cx="4966446" cy="1398494"/>
          </a:xfrm>
        </p:spPr>
        <p:txBody>
          <a:bodyPr/>
          <a:lstStyle/>
          <a:p>
            <a:r>
              <a:rPr lang="en-US" sz="4400" dirty="0" smtClean="0"/>
              <a:t>Dynamic “cards”</a:t>
            </a:r>
            <a:br>
              <a:rPr lang="en-US" sz="4400" dirty="0" smtClean="0"/>
            </a:br>
            <a:r>
              <a:rPr lang="en-US" sz="2400" dirty="0" smtClean="0"/>
              <a:t>-through </a:t>
            </a:r>
            <a:r>
              <a:rPr lang="en-US" sz="2400" dirty="0" err="1" smtClean="0"/>
              <a:t>javascript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6262611"/>
            <a:ext cx="4966446" cy="3236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time the API returns a name, a profile card is created.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32" b="1232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73" y="810693"/>
            <a:ext cx="5250428" cy="38962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60966" y="1869962"/>
            <a:ext cx="1749716" cy="14289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icon.png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23" y="1012390"/>
            <a:ext cx="6650182" cy="4286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223" y="2982084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 smtClean="0">
                <a:solidFill>
                  <a:schemeClr val="bg1"/>
                </a:solidFill>
                <a:latin typeface="Caviar Dreams"/>
                <a:cs typeface="Caviar Dreams"/>
              </a:rPr>
              <a:t>But there was a catch!</a:t>
            </a:r>
            <a:endParaRPr lang="en-US" sz="3600" b="1" spc="300" dirty="0">
              <a:solidFill>
                <a:schemeClr val="bg1"/>
              </a:solidFill>
              <a:latin typeface="Caviar Dreams"/>
              <a:cs typeface="Caviar Dreams"/>
            </a:endParaRPr>
          </a:p>
        </p:txBody>
      </p:sp>
    </p:spTree>
    <p:extLst>
      <p:ext uri="{BB962C8B-B14F-4D97-AF65-F5344CB8AC3E}">
        <p14:creationId xmlns:p14="http://schemas.microsoft.com/office/powerpoint/2010/main" val="110976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1773</TotalTime>
  <Words>795</Words>
  <Application>Microsoft Macintosh PowerPoint</Application>
  <PresentationFormat>On-screen Show (4:3)</PresentationFormat>
  <Paragraphs>131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Plaza</vt:lpstr>
      <vt:lpstr>Politiscape</vt:lpstr>
      <vt:lpstr>Purpose - </vt:lpstr>
      <vt:lpstr>Look familiar?</vt:lpstr>
      <vt:lpstr>Keep it clean!</vt:lpstr>
      <vt:lpstr>The code! - HTML</vt:lpstr>
      <vt:lpstr>Zip Codes are 5 numbers!</vt:lpstr>
      <vt:lpstr>Creating the profile</vt:lpstr>
      <vt:lpstr>Dynamic “cards” -through javascript</vt:lpstr>
      <vt:lpstr>PowerPoint Presentation</vt:lpstr>
      <vt:lpstr>To get their office, we had to use a different response….</vt:lpstr>
      <vt:lpstr>Creating the profile</vt:lpstr>
      <vt:lpstr>What IF they don’t have a photo?</vt:lpstr>
      <vt:lpstr>4 little buttons left…</vt:lpstr>
      <vt:lpstr>Just + 4 + little buttons          = famous last words!</vt:lpstr>
      <vt:lpstr>One API to go…</vt:lpstr>
      <vt:lpstr>The “Headlines” Button</vt:lpstr>
      <vt:lpstr>API #2 – New York Times</vt:lpstr>
      <vt:lpstr>Remember: “Keep it clean”</vt:lpstr>
      <vt:lpstr>Headlines button complete!</vt:lpstr>
      <vt:lpstr>Clean &amp; simple</vt:lpstr>
      <vt:lpstr>Did we meet the criteria?</vt:lpstr>
      <vt:lpstr>PowerPoint Presentation</vt:lpstr>
      <vt:lpstr>We know there is room to EXPAND!</vt:lpstr>
      <vt:lpstr>What is “sell-able”?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Politiscape</dc:title>
  <dc:creator>B Barnett</dc:creator>
  <cp:lastModifiedBy>B Barnett</cp:lastModifiedBy>
  <cp:revision>34</cp:revision>
  <dcterms:created xsi:type="dcterms:W3CDTF">2018-03-21T15:13:34Z</dcterms:created>
  <dcterms:modified xsi:type="dcterms:W3CDTF">2018-03-23T00:26:24Z</dcterms:modified>
</cp:coreProperties>
</file>