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4"/>
  </p:notesMasterIdLst>
  <p:sldIdLst>
    <p:sldId id="257" r:id="rId5"/>
    <p:sldId id="263" r:id="rId6"/>
    <p:sldId id="309" r:id="rId7"/>
    <p:sldId id="308" r:id="rId8"/>
    <p:sldId id="323" r:id="rId9"/>
    <p:sldId id="261" r:id="rId10"/>
    <p:sldId id="330" r:id="rId11"/>
    <p:sldId id="329" r:id="rId12"/>
    <p:sldId id="328" r:id="rId13"/>
    <p:sldId id="327" r:id="rId14"/>
    <p:sldId id="326" r:id="rId15"/>
    <p:sldId id="325" r:id="rId16"/>
    <p:sldId id="324" r:id="rId17"/>
    <p:sldId id="331" r:id="rId18"/>
    <p:sldId id="259" r:id="rId19"/>
    <p:sldId id="316" r:id="rId20"/>
    <p:sldId id="321" r:id="rId21"/>
    <p:sldId id="322" r:id="rId22"/>
    <p:sldId id="319" r:id="rId23"/>
    <p:sldId id="320" r:id="rId24"/>
    <p:sldId id="318" r:id="rId25"/>
    <p:sldId id="258" r:id="rId26"/>
    <p:sldId id="333" r:id="rId27"/>
    <p:sldId id="338" r:id="rId28"/>
    <p:sldId id="341" r:id="rId29"/>
    <p:sldId id="342" r:id="rId30"/>
    <p:sldId id="343" r:id="rId31"/>
    <p:sldId id="337" r:id="rId32"/>
    <p:sldId id="344" r:id="rId33"/>
    <p:sldId id="345" r:id="rId34"/>
    <p:sldId id="346" r:id="rId35"/>
    <p:sldId id="336" r:id="rId36"/>
    <p:sldId id="356" r:id="rId37"/>
    <p:sldId id="357" r:id="rId38"/>
    <p:sldId id="335" r:id="rId39"/>
    <p:sldId id="347" r:id="rId40"/>
    <p:sldId id="348" r:id="rId41"/>
    <p:sldId id="349" r:id="rId42"/>
    <p:sldId id="350" r:id="rId43"/>
    <p:sldId id="334" r:id="rId44"/>
    <p:sldId id="351" r:id="rId45"/>
    <p:sldId id="352" r:id="rId46"/>
    <p:sldId id="332" r:id="rId47"/>
    <p:sldId id="353" r:id="rId48"/>
    <p:sldId id="355" r:id="rId49"/>
    <p:sldId id="358" r:id="rId50"/>
    <p:sldId id="359" r:id="rId51"/>
    <p:sldId id="339" r:id="rId52"/>
    <p:sldId id="31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7963"/>
    <a:srgbClr val="7370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978038-70D4-4FE2-9948-F99F21F8B73B}" v="30" dt="2021-11-02T12:54:08.9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114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enkanova Selima" userId="S::la5c4v@tr.pte.hu::373eebee-d9b5-4129-98d1-1e4e4d54de83" providerId="AD" clId="Web-{D9978038-70D4-4FE2-9948-F99F21F8B73B}"/>
    <pc:docChg chg="modSld">
      <pc:chgData name="Usenkanova Selima" userId="S::la5c4v@tr.pte.hu::373eebee-d9b5-4129-98d1-1e4e4d54de83" providerId="AD" clId="Web-{D9978038-70D4-4FE2-9948-F99F21F8B73B}" dt="2021-11-02T12:54:08.975" v="29" actId="1076"/>
      <pc:docMkLst>
        <pc:docMk/>
      </pc:docMkLst>
      <pc:sldChg chg="modSp">
        <pc:chgData name="Usenkanova Selima" userId="S::la5c4v@tr.pte.hu::373eebee-d9b5-4129-98d1-1e4e4d54de83" providerId="AD" clId="Web-{D9978038-70D4-4FE2-9948-F99F21F8B73B}" dt="2021-11-02T12:46:43.122" v="5" actId="14100"/>
        <pc:sldMkLst>
          <pc:docMk/>
          <pc:sldMk cId="0" sldId="261"/>
        </pc:sldMkLst>
        <pc:spChg chg="mod">
          <ac:chgData name="Usenkanova Selima" userId="S::la5c4v@tr.pte.hu::373eebee-d9b5-4129-98d1-1e4e4d54de83" providerId="AD" clId="Web-{D9978038-70D4-4FE2-9948-F99F21F8B73B}" dt="2021-11-02T12:46:43.122" v="5" actId="14100"/>
          <ac:spMkLst>
            <pc:docMk/>
            <pc:sldMk cId="0" sldId="261"/>
            <ac:spMk id="954" creationId="{00000000-0000-0000-0000-000000000000}"/>
          </ac:spMkLst>
        </pc:spChg>
      </pc:sldChg>
      <pc:sldChg chg="modSp">
        <pc:chgData name="Usenkanova Selima" userId="S::la5c4v@tr.pte.hu::373eebee-d9b5-4129-98d1-1e4e4d54de83" providerId="AD" clId="Web-{D9978038-70D4-4FE2-9948-F99F21F8B73B}" dt="2021-11-02T12:46:35.949" v="3" actId="14100"/>
        <pc:sldMkLst>
          <pc:docMk/>
          <pc:sldMk cId="3990135022" sldId="323"/>
        </pc:sldMkLst>
        <pc:spChg chg="mod">
          <ac:chgData name="Usenkanova Selima" userId="S::la5c4v@tr.pte.hu::373eebee-d9b5-4129-98d1-1e4e4d54de83" providerId="AD" clId="Web-{D9978038-70D4-4FE2-9948-F99F21F8B73B}" dt="2021-11-02T12:46:35.949" v="3" actId="14100"/>
          <ac:spMkLst>
            <pc:docMk/>
            <pc:sldMk cId="3990135022" sldId="323"/>
            <ac:spMk id="19" creationId="{EA94C9C1-F0FB-4A18-AE13-2040AC8629B4}"/>
          </ac:spMkLst>
        </pc:spChg>
        <pc:spChg chg="mod">
          <ac:chgData name="Usenkanova Selima" userId="S::la5c4v@tr.pte.hu::373eebee-d9b5-4129-98d1-1e4e4d54de83" providerId="AD" clId="Web-{D9978038-70D4-4FE2-9948-F99F21F8B73B}" dt="2021-11-02T12:46:19.168" v="0" actId="14100"/>
          <ac:spMkLst>
            <pc:docMk/>
            <pc:sldMk cId="3990135022" sldId="323"/>
            <ac:spMk id="902" creationId="{00000000-0000-0000-0000-000000000000}"/>
          </ac:spMkLst>
        </pc:spChg>
        <pc:spChg chg="mod">
          <ac:chgData name="Usenkanova Selima" userId="S::la5c4v@tr.pte.hu::373eebee-d9b5-4129-98d1-1e4e4d54de83" providerId="AD" clId="Web-{D9978038-70D4-4FE2-9948-F99F21F8B73B}" dt="2021-11-02T12:46:22.355" v="1" actId="14100"/>
          <ac:spMkLst>
            <pc:docMk/>
            <pc:sldMk cId="3990135022" sldId="323"/>
            <ac:spMk id="905" creationId="{00000000-0000-0000-0000-000000000000}"/>
          </ac:spMkLst>
        </pc:spChg>
        <pc:spChg chg="mod">
          <ac:chgData name="Usenkanova Selima" userId="S::la5c4v@tr.pte.hu::373eebee-d9b5-4129-98d1-1e4e4d54de83" providerId="AD" clId="Web-{D9978038-70D4-4FE2-9948-F99F21F8B73B}" dt="2021-11-02T12:46:26.105" v="2" actId="14100"/>
          <ac:spMkLst>
            <pc:docMk/>
            <pc:sldMk cId="3990135022" sldId="323"/>
            <ac:spMk id="911" creationId="{00000000-0000-0000-0000-000000000000}"/>
          </ac:spMkLst>
        </pc:spChg>
      </pc:sldChg>
      <pc:sldChg chg="modSp">
        <pc:chgData name="Usenkanova Selima" userId="S::la5c4v@tr.pte.hu::373eebee-d9b5-4129-98d1-1e4e4d54de83" providerId="AD" clId="Web-{D9978038-70D4-4FE2-9948-F99F21F8B73B}" dt="2021-11-02T12:46:57.231" v="7" actId="14100"/>
        <pc:sldMkLst>
          <pc:docMk/>
          <pc:sldMk cId="2009451619" sldId="328"/>
        </pc:sldMkLst>
        <pc:spChg chg="mod">
          <ac:chgData name="Usenkanova Selima" userId="S::la5c4v@tr.pte.hu::373eebee-d9b5-4129-98d1-1e4e4d54de83" providerId="AD" clId="Web-{D9978038-70D4-4FE2-9948-F99F21F8B73B}" dt="2021-11-02T12:46:57.231" v="7" actId="14100"/>
          <ac:spMkLst>
            <pc:docMk/>
            <pc:sldMk cId="2009451619" sldId="328"/>
            <ac:spMk id="954" creationId="{00000000-0000-0000-0000-000000000000}"/>
          </ac:spMkLst>
        </pc:spChg>
      </pc:sldChg>
      <pc:sldChg chg="modSp">
        <pc:chgData name="Usenkanova Selima" userId="S::la5c4v@tr.pte.hu::373eebee-d9b5-4129-98d1-1e4e4d54de83" providerId="AD" clId="Web-{D9978038-70D4-4FE2-9948-F99F21F8B73B}" dt="2021-11-02T12:46:47.809" v="6" actId="14100"/>
        <pc:sldMkLst>
          <pc:docMk/>
          <pc:sldMk cId="3720273367" sldId="330"/>
        </pc:sldMkLst>
        <pc:spChg chg="mod">
          <ac:chgData name="Usenkanova Selima" userId="S::la5c4v@tr.pte.hu::373eebee-d9b5-4129-98d1-1e4e4d54de83" providerId="AD" clId="Web-{D9978038-70D4-4FE2-9948-F99F21F8B73B}" dt="2021-11-02T12:46:47.809" v="6" actId="14100"/>
          <ac:spMkLst>
            <pc:docMk/>
            <pc:sldMk cId="3720273367" sldId="330"/>
            <ac:spMk id="954" creationId="{00000000-0000-0000-0000-000000000000}"/>
          </ac:spMkLst>
        </pc:spChg>
      </pc:sldChg>
      <pc:sldChg chg="modSp">
        <pc:chgData name="Usenkanova Selima" userId="S::la5c4v@tr.pte.hu::373eebee-d9b5-4129-98d1-1e4e4d54de83" providerId="AD" clId="Web-{D9978038-70D4-4FE2-9948-F99F21F8B73B}" dt="2021-11-02T12:53:15.584" v="27" actId="20577"/>
        <pc:sldMkLst>
          <pc:docMk/>
          <pc:sldMk cId="844282154" sldId="333"/>
        </pc:sldMkLst>
        <pc:spChg chg="mod">
          <ac:chgData name="Usenkanova Selima" userId="S::la5c4v@tr.pte.hu::373eebee-d9b5-4129-98d1-1e4e4d54de83" providerId="AD" clId="Web-{D9978038-70D4-4FE2-9948-F99F21F8B73B}" dt="2021-11-02T12:53:15.584" v="27" actId="20577"/>
          <ac:spMkLst>
            <pc:docMk/>
            <pc:sldMk cId="844282154" sldId="333"/>
            <ac:spMk id="926" creationId="{00000000-0000-0000-0000-000000000000}"/>
          </ac:spMkLst>
        </pc:spChg>
      </pc:sldChg>
      <pc:sldChg chg="modSp">
        <pc:chgData name="Usenkanova Selima" userId="S::la5c4v@tr.pte.hu::373eebee-d9b5-4129-98d1-1e4e4d54de83" providerId="AD" clId="Web-{D9978038-70D4-4FE2-9948-F99F21F8B73B}" dt="2021-11-02T12:54:08.975" v="29" actId="1076"/>
        <pc:sldMkLst>
          <pc:docMk/>
          <pc:sldMk cId="3903117092" sldId="337"/>
        </pc:sldMkLst>
        <pc:spChg chg="mod">
          <ac:chgData name="Usenkanova Selima" userId="S::la5c4v@tr.pte.hu::373eebee-d9b5-4129-98d1-1e4e4d54de83" providerId="AD" clId="Web-{D9978038-70D4-4FE2-9948-F99F21F8B73B}" dt="2021-11-02T12:54:08.975" v="29" actId="1076"/>
          <ac:spMkLst>
            <pc:docMk/>
            <pc:sldMk cId="3903117092" sldId="337"/>
            <ac:spMk id="926"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dPt>
            <c:idx val="0"/>
            <c:bubble3D val="0"/>
            <c:spPr>
              <a:solidFill>
                <a:schemeClr val="accent2">
                  <a:shade val="76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35BC-4CE1-8A43-4780A2851010}"/>
              </c:ext>
            </c:extLst>
          </c:dPt>
          <c:dPt>
            <c:idx val="1"/>
            <c:bubble3D val="0"/>
            <c:explosion val="12"/>
            <c:spPr>
              <a:solidFill>
                <a:schemeClr val="accent2">
                  <a:tint val="77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35BC-4CE1-8A43-4780A2851010}"/>
              </c:ext>
            </c:extLst>
          </c:dPt>
          <c:dLbls>
            <c:dLbl>
              <c:idx val="0"/>
              <c:spPr>
                <a:solidFill>
                  <a:srgbClr val="000000"/>
                </a:solidFill>
                <a:ln>
                  <a:solidFill>
                    <a:srgbClr val="F2C299">
                      <a:shade val="76000"/>
                    </a:srgbClr>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2">
                          <a:shade val="76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35BC-4CE1-8A43-4780A2851010}"/>
                </c:ext>
              </c:extLst>
            </c:dLbl>
            <c:dLbl>
              <c:idx val="1"/>
              <c:spPr>
                <a:solidFill>
                  <a:srgbClr val="000000"/>
                </a:solidFill>
                <a:ln>
                  <a:solidFill>
                    <a:srgbClr val="F2C299">
                      <a:shade val="76000"/>
                    </a:srgbClr>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2">
                          <a:tint val="77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35BC-4CE1-8A43-4780A2851010}"/>
                </c:ext>
              </c:extLst>
            </c:dLbl>
            <c:spPr>
              <a:solidFill>
                <a:srgbClr val="000000"/>
              </a:solidFill>
              <a:ln>
                <a:solidFill>
                  <a:srgbClr val="F2C299">
                    <a:shade val="76000"/>
                  </a:srgbClr>
                </a:solidFill>
              </a:ln>
              <a:effectLst/>
            </c:sp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Sheet2!$C$1:$C$2</c:f>
              <c:strCache>
                <c:ptCount val="2"/>
                <c:pt idx="0">
                  <c:v>Female</c:v>
                </c:pt>
                <c:pt idx="1">
                  <c:v>Male</c:v>
                </c:pt>
              </c:strCache>
            </c:strRef>
          </c:cat>
          <c:val>
            <c:numRef>
              <c:f>Sheet2!$D$1:$D$2</c:f>
              <c:numCache>
                <c:formatCode>General</c:formatCode>
                <c:ptCount val="2"/>
                <c:pt idx="0">
                  <c:v>23</c:v>
                </c:pt>
                <c:pt idx="1">
                  <c:v>15</c:v>
                </c:pt>
              </c:numCache>
            </c:numRef>
          </c:val>
          <c:extLst>
            <c:ext xmlns:c16="http://schemas.microsoft.com/office/drawing/2014/chart" uri="{C3380CC4-5D6E-409C-BE32-E72D297353CC}">
              <c16:uniqueId val="{00000004-35BC-4CE1-8A43-4780A2851010}"/>
            </c:ext>
          </c:extLst>
        </c:ser>
        <c:dLbls>
          <c:dLblPos val="outEnd"/>
          <c:showLegendKey val="0"/>
          <c:showVal val="0"/>
          <c:showCatName val="1"/>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stacked"/>
        <c:varyColors val="0"/>
        <c:ser>
          <c:idx val="0"/>
          <c:order val="0"/>
          <c:spPr>
            <a:solidFill>
              <a:srgbClr val="FC7963"/>
            </a:solidFill>
            <a:ln>
              <a:noFill/>
            </a:ln>
            <a:effectLst/>
          </c:spPr>
          <c:invertIfNegative val="0"/>
          <c:cat>
            <c:numRef>
              <c:f>Sheet1!$C$1:$K$1</c:f>
              <c:numCache>
                <c:formatCode>General</c:formatCode>
                <c:ptCount val="9"/>
                <c:pt idx="0">
                  <c:v>19</c:v>
                </c:pt>
                <c:pt idx="1">
                  <c:v>20</c:v>
                </c:pt>
                <c:pt idx="2">
                  <c:v>21</c:v>
                </c:pt>
                <c:pt idx="3">
                  <c:v>22</c:v>
                </c:pt>
                <c:pt idx="4">
                  <c:v>23</c:v>
                </c:pt>
                <c:pt idx="5">
                  <c:v>24</c:v>
                </c:pt>
                <c:pt idx="6">
                  <c:v>26</c:v>
                </c:pt>
                <c:pt idx="7">
                  <c:v>28</c:v>
                </c:pt>
                <c:pt idx="8">
                  <c:v>29</c:v>
                </c:pt>
              </c:numCache>
            </c:numRef>
          </c:cat>
          <c:val>
            <c:numRef>
              <c:f>Sheet1!$C$2:$K$2</c:f>
              <c:numCache>
                <c:formatCode>General</c:formatCode>
                <c:ptCount val="9"/>
                <c:pt idx="0">
                  <c:v>6</c:v>
                </c:pt>
                <c:pt idx="1">
                  <c:v>8</c:v>
                </c:pt>
                <c:pt idx="2">
                  <c:v>8</c:v>
                </c:pt>
                <c:pt idx="3">
                  <c:v>5</c:v>
                </c:pt>
                <c:pt idx="4">
                  <c:v>5</c:v>
                </c:pt>
                <c:pt idx="5">
                  <c:v>3</c:v>
                </c:pt>
                <c:pt idx="6">
                  <c:v>1</c:v>
                </c:pt>
                <c:pt idx="7">
                  <c:v>1</c:v>
                </c:pt>
                <c:pt idx="8">
                  <c:v>1</c:v>
                </c:pt>
              </c:numCache>
            </c:numRef>
          </c:val>
          <c:extLst>
            <c:ext xmlns:c16="http://schemas.microsoft.com/office/drawing/2014/chart" uri="{C3380CC4-5D6E-409C-BE32-E72D297353CC}">
              <c16:uniqueId val="{00000000-818E-4304-BDFE-11CBEE36B8B9}"/>
            </c:ext>
          </c:extLst>
        </c:ser>
        <c:dLbls>
          <c:showLegendKey val="0"/>
          <c:showVal val="0"/>
          <c:showCatName val="0"/>
          <c:showSerName val="0"/>
          <c:showPercent val="0"/>
          <c:showBubbleSize val="0"/>
        </c:dLbls>
        <c:gapWidth val="150"/>
        <c:overlap val="100"/>
        <c:axId val="780299679"/>
        <c:axId val="780273887"/>
      </c:barChart>
      <c:catAx>
        <c:axId val="780299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780273887"/>
        <c:crosses val="autoZero"/>
        <c:auto val="1"/>
        <c:lblAlgn val="ctr"/>
        <c:lblOffset val="100"/>
        <c:noMultiLvlLbl val="0"/>
      </c:catAx>
      <c:valAx>
        <c:axId val="780273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7802996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1987979189678682E-2"/>
          <c:y val="3.8989753983862542E-2"/>
          <c:w val="0.94142471828842667"/>
          <c:h val="0.91427452757414751"/>
        </c:manualLayout>
      </c:layout>
      <c:barChart>
        <c:barDir val="col"/>
        <c:grouping val="clustered"/>
        <c:varyColors val="0"/>
        <c:ser>
          <c:idx val="0"/>
          <c:order val="0"/>
          <c:spPr>
            <a:solidFill>
              <a:srgbClr val="FC7963"/>
            </a:solidFill>
            <a:ln>
              <a:noFill/>
            </a:ln>
            <a:effectLst/>
          </c:spPr>
          <c:invertIfNegative val="0"/>
          <c:cat>
            <c:strRef>
              <c:f>Sheet3!$C$1:$H$1</c:f>
              <c:strCache>
                <c:ptCount val="6"/>
                <c:pt idx="0">
                  <c:v>1</c:v>
                </c:pt>
                <c:pt idx="1">
                  <c:v>2</c:v>
                </c:pt>
                <c:pt idx="2">
                  <c:v>3</c:v>
                </c:pt>
                <c:pt idx="3">
                  <c:v>4</c:v>
                </c:pt>
                <c:pt idx="4">
                  <c:v>5</c:v>
                </c:pt>
                <c:pt idx="5">
                  <c:v>Graduated</c:v>
                </c:pt>
              </c:strCache>
            </c:strRef>
          </c:cat>
          <c:val>
            <c:numRef>
              <c:f>Sheet3!$C$2:$H$2</c:f>
              <c:numCache>
                <c:formatCode>General</c:formatCode>
                <c:ptCount val="6"/>
                <c:pt idx="0">
                  <c:v>6</c:v>
                </c:pt>
                <c:pt idx="1">
                  <c:v>14</c:v>
                </c:pt>
                <c:pt idx="2">
                  <c:v>11</c:v>
                </c:pt>
                <c:pt idx="3">
                  <c:v>3</c:v>
                </c:pt>
                <c:pt idx="4">
                  <c:v>2</c:v>
                </c:pt>
                <c:pt idx="5">
                  <c:v>2</c:v>
                </c:pt>
              </c:numCache>
            </c:numRef>
          </c:val>
          <c:extLst>
            <c:ext xmlns:c16="http://schemas.microsoft.com/office/drawing/2014/chart" uri="{C3380CC4-5D6E-409C-BE32-E72D297353CC}">
              <c16:uniqueId val="{00000000-7F49-4FD2-9870-51C34E275AD1}"/>
            </c:ext>
          </c:extLst>
        </c:ser>
        <c:dLbls>
          <c:showLegendKey val="0"/>
          <c:showVal val="0"/>
          <c:showCatName val="0"/>
          <c:showSerName val="0"/>
          <c:showPercent val="0"/>
          <c:showBubbleSize val="0"/>
        </c:dLbls>
        <c:gapWidth val="219"/>
        <c:overlap val="-27"/>
        <c:axId val="826415775"/>
        <c:axId val="826416191"/>
      </c:barChart>
      <c:catAx>
        <c:axId val="826415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826416191"/>
        <c:crosses val="autoZero"/>
        <c:auto val="1"/>
        <c:lblAlgn val="ctr"/>
        <c:lblOffset val="100"/>
        <c:noMultiLvlLbl val="0"/>
      </c:catAx>
      <c:valAx>
        <c:axId val="826416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8264157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dPt>
            <c:idx val="0"/>
            <c:bubble3D val="0"/>
            <c:explosion val="11"/>
            <c:spPr>
              <a:solidFill>
                <a:schemeClr val="accent2">
                  <a:shade val="76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C02F-401B-8EE4-2A57838349E0}"/>
              </c:ext>
            </c:extLst>
          </c:dPt>
          <c:dPt>
            <c:idx val="1"/>
            <c:bubble3D val="0"/>
            <c:spPr>
              <a:solidFill>
                <a:schemeClr val="accent2">
                  <a:tint val="77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C02F-401B-8EE4-2A57838349E0}"/>
              </c:ext>
            </c:extLst>
          </c:dPt>
          <c:dLbls>
            <c:dLbl>
              <c:idx val="0"/>
              <c:spPr>
                <a:solidFill>
                  <a:srgbClr val="000000"/>
                </a:solidFill>
                <a:ln>
                  <a:solidFill>
                    <a:srgbClr val="F2C299">
                      <a:shade val="76000"/>
                    </a:srgbClr>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2">
                          <a:shade val="76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C02F-401B-8EE4-2A57838349E0}"/>
                </c:ext>
              </c:extLst>
            </c:dLbl>
            <c:dLbl>
              <c:idx val="1"/>
              <c:spPr>
                <a:solidFill>
                  <a:srgbClr val="000000"/>
                </a:solidFill>
                <a:ln>
                  <a:solidFill>
                    <a:srgbClr val="F2C299">
                      <a:shade val="76000"/>
                    </a:srgbClr>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2">
                          <a:tint val="77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C02F-401B-8EE4-2A57838349E0}"/>
                </c:ext>
              </c:extLst>
            </c:dLbl>
            <c:spPr>
              <a:solidFill>
                <a:srgbClr val="000000"/>
              </a:solidFill>
              <a:ln>
                <a:solidFill>
                  <a:srgbClr val="F2C299">
                    <a:shade val="76000"/>
                  </a:srgbClr>
                </a:solidFill>
              </a:ln>
              <a:effectLst/>
            </c:sp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Sheet4!$D$1:$D$2</c:f>
              <c:strCache>
                <c:ptCount val="2"/>
                <c:pt idx="0">
                  <c:v>Yes</c:v>
                </c:pt>
                <c:pt idx="1">
                  <c:v>No</c:v>
                </c:pt>
              </c:strCache>
            </c:strRef>
          </c:cat>
          <c:val>
            <c:numRef>
              <c:f>Sheet4!$E$1:$E$2</c:f>
              <c:numCache>
                <c:formatCode>General</c:formatCode>
                <c:ptCount val="2"/>
                <c:pt idx="0">
                  <c:v>19</c:v>
                </c:pt>
                <c:pt idx="1">
                  <c:v>19</c:v>
                </c:pt>
              </c:numCache>
            </c:numRef>
          </c:val>
          <c:extLst>
            <c:ext xmlns:c16="http://schemas.microsoft.com/office/drawing/2014/chart" uri="{C3380CC4-5D6E-409C-BE32-E72D297353CC}">
              <c16:uniqueId val="{00000004-C02F-401B-8EE4-2A57838349E0}"/>
            </c:ext>
          </c:extLst>
        </c:ser>
        <c:dLbls>
          <c:dLblPos val="outEnd"/>
          <c:showLegendKey val="0"/>
          <c:showVal val="0"/>
          <c:showCatName val="1"/>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explosion val="9"/>
          <c:dPt>
            <c:idx val="0"/>
            <c:bubble3D val="0"/>
            <c:explosion val="15"/>
            <c:spPr>
              <a:solidFill>
                <a:schemeClr val="accent2">
                  <a:shade val="76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8709-4A57-BA71-741F1FDAD623}"/>
              </c:ext>
            </c:extLst>
          </c:dPt>
          <c:dPt>
            <c:idx val="1"/>
            <c:bubble3D val="0"/>
            <c:explosion val="0"/>
            <c:spPr>
              <a:solidFill>
                <a:schemeClr val="accent2">
                  <a:tint val="77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8709-4A57-BA71-741F1FDAD623}"/>
              </c:ext>
            </c:extLst>
          </c:dPt>
          <c:dLbls>
            <c:dLbl>
              <c:idx val="0"/>
              <c:spPr>
                <a:solidFill>
                  <a:srgbClr val="000000"/>
                </a:solidFill>
                <a:ln>
                  <a:solidFill>
                    <a:srgbClr val="F2C299">
                      <a:shade val="76000"/>
                    </a:srgbClr>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2">
                          <a:shade val="76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8709-4A57-BA71-741F1FDAD623}"/>
                </c:ext>
              </c:extLst>
            </c:dLbl>
            <c:dLbl>
              <c:idx val="1"/>
              <c:spPr>
                <a:solidFill>
                  <a:srgbClr val="000000"/>
                </a:solidFill>
                <a:ln>
                  <a:solidFill>
                    <a:srgbClr val="F2C299">
                      <a:shade val="76000"/>
                    </a:srgbClr>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2">
                          <a:tint val="77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8709-4A57-BA71-741F1FDAD623}"/>
                </c:ext>
              </c:extLst>
            </c:dLbl>
            <c:spPr>
              <a:solidFill>
                <a:srgbClr val="000000"/>
              </a:solidFill>
              <a:ln>
                <a:solidFill>
                  <a:srgbClr val="F2C299">
                    <a:shade val="76000"/>
                  </a:srgbClr>
                </a:solidFill>
              </a:ln>
              <a:effectLst/>
            </c:sp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Sheet5!$D$1:$D$2</c:f>
              <c:strCache>
                <c:ptCount val="2"/>
                <c:pt idx="0">
                  <c:v>Yes</c:v>
                </c:pt>
                <c:pt idx="1">
                  <c:v>No</c:v>
                </c:pt>
              </c:strCache>
            </c:strRef>
          </c:cat>
          <c:val>
            <c:numRef>
              <c:f>Sheet5!$E$1:$E$2</c:f>
              <c:numCache>
                <c:formatCode>General</c:formatCode>
                <c:ptCount val="2"/>
                <c:pt idx="0">
                  <c:v>35</c:v>
                </c:pt>
                <c:pt idx="1">
                  <c:v>3</c:v>
                </c:pt>
              </c:numCache>
            </c:numRef>
          </c:val>
          <c:extLst>
            <c:ext xmlns:c16="http://schemas.microsoft.com/office/drawing/2014/chart" uri="{C3380CC4-5D6E-409C-BE32-E72D297353CC}">
              <c16:uniqueId val="{00000004-8709-4A57-BA71-741F1FDAD623}"/>
            </c:ext>
          </c:extLst>
        </c:ser>
        <c:dLbls>
          <c:dLblPos val="outEnd"/>
          <c:showLegendKey val="0"/>
          <c:showVal val="0"/>
          <c:showCatName val="1"/>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explosion val="11"/>
          <c:dPt>
            <c:idx val="0"/>
            <c:bubble3D val="0"/>
            <c:spPr>
              <a:solidFill>
                <a:schemeClr val="accent2">
                  <a:shade val="76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9361-42B8-9FF8-DBF33D78E2E7}"/>
              </c:ext>
            </c:extLst>
          </c:dPt>
          <c:dPt>
            <c:idx val="1"/>
            <c:bubble3D val="0"/>
            <c:spPr>
              <a:solidFill>
                <a:schemeClr val="accent2">
                  <a:tint val="77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361-42B8-9FF8-DBF33D78E2E7}"/>
              </c:ext>
            </c:extLst>
          </c:dPt>
          <c:dLbls>
            <c:dLbl>
              <c:idx val="0"/>
              <c:spPr>
                <a:solidFill>
                  <a:srgbClr val="000000"/>
                </a:solidFill>
                <a:ln>
                  <a:solidFill>
                    <a:srgbClr val="F2C299">
                      <a:shade val="76000"/>
                    </a:srgbClr>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2">
                          <a:shade val="76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9361-42B8-9FF8-DBF33D78E2E7}"/>
                </c:ext>
              </c:extLst>
            </c:dLbl>
            <c:dLbl>
              <c:idx val="1"/>
              <c:spPr>
                <a:solidFill>
                  <a:srgbClr val="000000"/>
                </a:solidFill>
                <a:ln>
                  <a:solidFill>
                    <a:srgbClr val="F2C299">
                      <a:shade val="76000"/>
                    </a:srgbClr>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2">
                          <a:tint val="77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9361-42B8-9FF8-DBF33D78E2E7}"/>
                </c:ext>
              </c:extLst>
            </c:dLbl>
            <c:spPr>
              <a:solidFill>
                <a:srgbClr val="000000"/>
              </a:solidFill>
              <a:ln>
                <a:solidFill>
                  <a:srgbClr val="F2C299">
                    <a:shade val="76000"/>
                  </a:srgbClr>
                </a:solidFill>
              </a:ln>
              <a:effectLst/>
            </c:sp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Sheet7!$C$1:$C$2</c:f>
              <c:strCache>
                <c:ptCount val="2"/>
                <c:pt idx="0">
                  <c:v>Yes</c:v>
                </c:pt>
                <c:pt idx="1">
                  <c:v>No</c:v>
                </c:pt>
              </c:strCache>
            </c:strRef>
          </c:cat>
          <c:val>
            <c:numRef>
              <c:f>Sheet7!$D$1:$D$2</c:f>
              <c:numCache>
                <c:formatCode>General</c:formatCode>
                <c:ptCount val="2"/>
                <c:pt idx="0">
                  <c:v>34</c:v>
                </c:pt>
                <c:pt idx="1">
                  <c:v>4</c:v>
                </c:pt>
              </c:numCache>
            </c:numRef>
          </c:val>
          <c:extLst>
            <c:ext xmlns:c16="http://schemas.microsoft.com/office/drawing/2014/chart" uri="{C3380CC4-5D6E-409C-BE32-E72D297353CC}">
              <c16:uniqueId val="{00000004-9361-42B8-9FF8-DBF33D78E2E7}"/>
            </c:ext>
          </c:extLst>
        </c:ser>
        <c:dLbls>
          <c:dLblPos val="outEnd"/>
          <c:showLegendKey val="0"/>
          <c:showVal val="0"/>
          <c:showCatName val="1"/>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A9A24-BD6E-48A7-8474-2AE2C703ED97}" type="datetimeFigureOut">
              <a:rPr lang="en-GB" smtClean="0"/>
              <a:t>02/11/2021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1B633C-ED5D-48E0-AE17-A33637BF089F}" type="slidenum">
              <a:rPr lang="en-GB" smtClean="0"/>
              <a:t>‹#›</a:t>
            </a:fld>
            <a:endParaRPr lang="en-GB"/>
          </a:p>
        </p:txBody>
      </p:sp>
    </p:spTree>
    <p:extLst>
      <p:ext uri="{BB962C8B-B14F-4D97-AF65-F5344CB8AC3E}">
        <p14:creationId xmlns:p14="http://schemas.microsoft.com/office/powerpoint/2010/main" val="3103870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d986abadd2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d986abadd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8050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d986abadd2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d986abadd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714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d986abadd2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d986abadd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285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d986abadd2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d986abadd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7275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d986abadd2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d986abadd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662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d986abadd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d986abadd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d986abadd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d986abadd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687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d986abadd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d986abadd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0835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d986abadd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d986abadd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8104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d986abadd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d986abadd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9852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gdd0a0785fd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3" name="Google Shape;963;gdd0a0785fd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d986abadd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d986abadd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1456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d986abadd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d986abadd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7973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d986abadd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d986abadd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d986abadd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d986abadd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3028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d986abadd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d986abadd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2527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d986abadd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d986abadd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2639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d986abadd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d986abadd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57782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d986abadd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d986abadd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5617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d986abadd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d986abadd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4953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d986abadd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d986abadd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7959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d986abadd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d986abadd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d986abadd2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d986abadd2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687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dd0a0785fd_2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dd0a0785fd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910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d986abadd2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d986abadd2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698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d986abadd2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d986abadd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d986abadd2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d986abadd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4386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d986abadd2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d986abadd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9931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d986abadd2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d986abadd2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4356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17567" y="1199068"/>
            <a:ext cx="8157200" cy="37536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5200"/>
              <a:buNone/>
              <a:defRPr sz="93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3190200" y="5098919"/>
            <a:ext cx="5812000" cy="546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500"/>
              <a:buNon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
        <p:nvSpPr>
          <p:cNvPr id="11" name="Google Shape;11;p2"/>
          <p:cNvSpPr/>
          <p:nvPr/>
        </p:nvSpPr>
        <p:spPr>
          <a:xfrm>
            <a:off x="11565608" y="3323066"/>
            <a:ext cx="862293" cy="2060791"/>
          </a:xfrm>
          <a:custGeom>
            <a:avLst/>
            <a:gdLst/>
            <a:ahLst/>
            <a:cxnLst/>
            <a:rect l="l" t="t" r="r" b="b"/>
            <a:pathLst>
              <a:path w="10036" h="23985" extrusionOk="0">
                <a:moveTo>
                  <a:pt x="9565" y="0"/>
                </a:moveTo>
                <a:cubicBezTo>
                  <a:pt x="9565" y="0"/>
                  <a:pt x="0" y="1766"/>
                  <a:pt x="288" y="11986"/>
                </a:cubicBezTo>
                <a:cubicBezTo>
                  <a:pt x="602" y="22231"/>
                  <a:pt x="9918" y="23984"/>
                  <a:pt x="9918" y="23984"/>
                </a:cubicBezTo>
                <a:cubicBezTo>
                  <a:pt x="10036" y="15976"/>
                  <a:pt x="9918" y="7982"/>
                  <a:pt x="9565"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302959" y="5103391"/>
            <a:ext cx="1675183" cy="1190336"/>
          </a:xfrm>
          <a:custGeom>
            <a:avLst/>
            <a:gdLst/>
            <a:ahLst/>
            <a:cxnLst/>
            <a:rect l="l" t="t" r="r" b="b"/>
            <a:pathLst>
              <a:path w="19497" h="13854" extrusionOk="0">
                <a:moveTo>
                  <a:pt x="3506" y="1"/>
                </a:moveTo>
                <a:cubicBezTo>
                  <a:pt x="3175" y="1"/>
                  <a:pt x="2860" y="3"/>
                  <a:pt x="2565" y="8"/>
                </a:cubicBezTo>
                <a:cubicBezTo>
                  <a:pt x="1767" y="21"/>
                  <a:pt x="681" y="270"/>
                  <a:pt x="328" y="990"/>
                </a:cubicBezTo>
                <a:cubicBezTo>
                  <a:pt x="0" y="1631"/>
                  <a:pt x="393" y="2364"/>
                  <a:pt x="799" y="2952"/>
                </a:cubicBezTo>
                <a:cubicBezTo>
                  <a:pt x="3429" y="6773"/>
                  <a:pt x="6909" y="9953"/>
                  <a:pt x="10612" y="12753"/>
                </a:cubicBezTo>
                <a:cubicBezTo>
                  <a:pt x="11337" y="13299"/>
                  <a:pt x="12244" y="13853"/>
                  <a:pt x="13102" y="13853"/>
                </a:cubicBezTo>
                <a:cubicBezTo>
                  <a:pt x="13374" y="13853"/>
                  <a:pt x="13641" y="13798"/>
                  <a:pt x="13896" y="13669"/>
                </a:cubicBezTo>
                <a:cubicBezTo>
                  <a:pt x="14433" y="13394"/>
                  <a:pt x="14786" y="12831"/>
                  <a:pt x="15087" y="12295"/>
                </a:cubicBezTo>
                <a:cubicBezTo>
                  <a:pt x="16827" y="9246"/>
                  <a:pt x="18253" y="6040"/>
                  <a:pt x="19340" y="2704"/>
                </a:cubicBezTo>
                <a:cubicBezTo>
                  <a:pt x="19431" y="2481"/>
                  <a:pt x="19497" y="2246"/>
                  <a:pt x="19457" y="2023"/>
                </a:cubicBezTo>
                <a:cubicBezTo>
                  <a:pt x="19392" y="1578"/>
                  <a:pt x="18973" y="1317"/>
                  <a:pt x="18541" y="1186"/>
                </a:cubicBezTo>
                <a:cubicBezTo>
                  <a:pt x="16413" y="513"/>
                  <a:pt x="8250" y="1"/>
                  <a:pt x="3506"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 name="Google Shape;13;p2"/>
          <p:cNvGrpSpPr/>
          <p:nvPr/>
        </p:nvGrpSpPr>
        <p:grpSpPr>
          <a:xfrm rot="-5251433">
            <a:off x="-1041836" y="3643030"/>
            <a:ext cx="4004293" cy="4774085"/>
            <a:chOff x="2274807" y="5319447"/>
            <a:chExt cx="3003420" cy="3580802"/>
          </a:xfrm>
        </p:grpSpPr>
        <p:sp>
          <p:nvSpPr>
            <p:cNvPr id="14" name="Google Shape;14;p2"/>
            <p:cNvSpPr/>
            <p:nvPr/>
          </p:nvSpPr>
          <p:spPr>
            <a:xfrm>
              <a:off x="2274807" y="5634301"/>
              <a:ext cx="3003420" cy="3207823"/>
            </a:xfrm>
            <a:custGeom>
              <a:avLst/>
              <a:gdLst/>
              <a:ahLst/>
              <a:cxnLst/>
              <a:rect l="l" t="t" r="r" b="b"/>
              <a:pathLst>
                <a:path w="46608" h="49780" extrusionOk="0">
                  <a:moveTo>
                    <a:pt x="44723" y="0"/>
                  </a:moveTo>
                  <a:cubicBezTo>
                    <a:pt x="42714" y="0"/>
                    <a:pt x="40675" y="88"/>
                    <a:pt x="38705" y="516"/>
                  </a:cubicBezTo>
                  <a:cubicBezTo>
                    <a:pt x="35813" y="1170"/>
                    <a:pt x="33497" y="2544"/>
                    <a:pt x="32162" y="4415"/>
                  </a:cubicBezTo>
                  <a:cubicBezTo>
                    <a:pt x="30252" y="7097"/>
                    <a:pt x="30461" y="10525"/>
                    <a:pt x="30658" y="13574"/>
                  </a:cubicBezTo>
                  <a:cubicBezTo>
                    <a:pt x="30919" y="17722"/>
                    <a:pt x="31103" y="22184"/>
                    <a:pt x="30723" y="26593"/>
                  </a:cubicBezTo>
                  <a:cubicBezTo>
                    <a:pt x="30566" y="28360"/>
                    <a:pt x="30317" y="30218"/>
                    <a:pt x="29454" y="31840"/>
                  </a:cubicBezTo>
                  <a:cubicBezTo>
                    <a:pt x="28342" y="33947"/>
                    <a:pt x="25620" y="36760"/>
                    <a:pt x="19065" y="38095"/>
                  </a:cubicBezTo>
                  <a:cubicBezTo>
                    <a:pt x="17495" y="38422"/>
                    <a:pt x="15898" y="38631"/>
                    <a:pt x="14328" y="38840"/>
                  </a:cubicBezTo>
                  <a:cubicBezTo>
                    <a:pt x="11672" y="39194"/>
                    <a:pt x="8937" y="39573"/>
                    <a:pt x="6386" y="40424"/>
                  </a:cubicBezTo>
                  <a:cubicBezTo>
                    <a:pt x="3703" y="41326"/>
                    <a:pt x="1898" y="42622"/>
                    <a:pt x="956" y="44270"/>
                  </a:cubicBezTo>
                  <a:cubicBezTo>
                    <a:pt x="0" y="45985"/>
                    <a:pt x="27" y="48000"/>
                    <a:pt x="79" y="49779"/>
                  </a:cubicBezTo>
                  <a:lnTo>
                    <a:pt x="249" y="49766"/>
                  </a:lnTo>
                  <a:cubicBezTo>
                    <a:pt x="210" y="48000"/>
                    <a:pt x="158" y="45998"/>
                    <a:pt x="1100" y="44336"/>
                  </a:cubicBezTo>
                  <a:cubicBezTo>
                    <a:pt x="2002" y="42713"/>
                    <a:pt x="3808" y="41457"/>
                    <a:pt x="6438" y="40567"/>
                  </a:cubicBezTo>
                  <a:cubicBezTo>
                    <a:pt x="8977" y="39730"/>
                    <a:pt x="11698" y="39364"/>
                    <a:pt x="14341" y="38997"/>
                  </a:cubicBezTo>
                  <a:cubicBezTo>
                    <a:pt x="15911" y="38788"/>
                    <a:pt x="17521" y="38566"/>
                    <a:pt x="19104" y="38252"/>
                  </a:cubicBezTo>
                  <a:cubicBezTo>
                    <a:pt x="25725" y="36904"/>
                    <a:pt x="28473" y="34064"/>
                    <a:pt x="29598" y="31919"/>
                  </a:cubicBezTo>
                  <a:cubicBezTo>
                    <a:pt x="30475" y="30270"/>
                    <a:pt x="30736" y="28386"/>
                    <a:pt x="30893" y="26606"/>
                  </a:cubicBezTo>
                  <a:cubicBezTo>
                    <a:pt x="31273" y="22184"/>
                    <a:pt x="31089" y="17722"/>
                    <a:pt x="30828" y="13561"/>
                  </a:cubicBezTo>
                  <a:cubicBezTo>
                    <a:pt x="30645" y="10551"/>
                    <a:pt x="30435" y="7149"/>
                    <a:pt x="32293" y="4506"/>
                  </a:cubicBezTo>
                  <a:cubicBezTo>
                    <a:pt x="33589" y="2674"/>
                    <a:pt x="35878" y="1327"/>
                    <a:pt x="38744" y="686"/>
                  </a:cubicBezTo>
                  <a:cubicBezTo>
                    <a:pt x="40729" y="240"/>
                    <a:pt x="42792" y="163"/>
                    <a:pt x="44831" y="163"/>
                  </a:cubicBezTo>
                  <a:cubicBezTo>
                    <a:pt x="45426" y="163"/>
                    <a:pt x="46019" y="169"/>
                    <a:pt x="46608" y="175"/>
                  </a:cubicBezTo>
                  <a:lnTo>
                    <a:pt x="46608" y="18"/>
                  </a:lnTo>
                  <a:cubicBezTo>
                    <a:pt x="45985" y="9"/>
                    <a:pt x="45355" y="0"/>
                    <a:pt x="44723"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2284086" y="5679602"/>
              <a:ext cx="2973068" cy="3097566"/>
            </a:xfrm>
            <a:custGeom>
              <a:avLst/>
              <a:gdLst/>
              <a:ahLst/>
              <a:cxnLst/>
              <a:rect l="l" t="t" r="r" b="b"/>
              <a:pathLst>
                <a:path w="46137" h="48069" extrusionOk="0">
                  <a:moveTo>
                    <a:pt x="42693" y="1"/>
                  </a:moveTo>
                  <a:cubicBezTo>
                    <a:pt x="40819" y="1"/>
                    <a:pt x="39194" y="255"/>
                    <a:pt x="37776" y="781"/>
                  </a:cubicBezTo>
                  <a:cubicBezTo>
                    <a:pt x="34819" y="1880"/>
                    <a:pt x="32738" y="3659"/>
                    <a:pt x="31940" y="5818"/>
                  </a:cubicBezTo>
                  <a:cubicBezTo>
                    <a:pt x="31299" y="7532"/>
                    <a:pt x="31286" y="9835"/>
                    <a:pt x="31390" y="12086"/>
                  </a:cubicBezTo>
                  <a:cubicBezTo>
                    <a:pt x="31417" y="12766"/>
                    <a:pt x="31456" y="13473"/>
                    <a:pt x="31482" y="14153"/>
                  </a:cubicBezTo>
                  <a:cubicBezTo>
                    <a:pt x="31626" y="17215"/>
                    <a:pt x="31757" y="20094"/>
                    <a:pt x="31613" y="23142"/>
                  </a:cubicBezTo>
                  <a:cubicBezTo>
                    <a:pt x="31456" y="26309"/>
                    <a:pt x="31103" y="29920"/>
                    <a:pt x="29035" y="32694"/>
                  </a:cubicBezTo>
                  <a:cubicBezTo>
                    <a:pt x="27112" y="35246"/>
                    <a:pt x="23775" y="37051"/>
                    <a:pt x="19104" y="38072"/>
                  </a:cubicBezTo>
                  <a:cubicBezTo>
                    <a:pt x="17495" y="38425"/>
                    <a:pt x="15833" y="38674"/>
                    <a:pt x="14223" y="38922"/>
                  </a:cubicBezTo>
                  <a:cubicBezTo>
                    <a:pt x="11986" y="39263"/>
                    <a:pt x="9683" y="39603"/>
                    <a:pt x="7485" y="40231"/>
                  </a:cubicBezTo>
                  <a:cubicBezTo>
                    <a:pt x="5117" y="40898"/>
                    <a:pt x="3455" y="41749"/>
                    <a:pt x="2225" y="42913"/>
                  </a:cubicBezTo>
                  <a:cubicBezTo>
                    <a:pt x="655" y="44379"/>
                    <a:pt x="0" y="46368"/>
                    <a:pt x="485" y="48069"/>
                  </a:cubicBezTo>
                  <a:lnTo>
                    <a:pt x="642" y="47977"/>
                  </a:lnTo>
                  <a:cubicBezTo>
                    <a:pt x="157" y="46368"/>
                    <a:pt x="825" y="44405"/>
                    <a:pt x="2316" y="42992"/>
                  </a:cubicBezTo>
                  <a:cubicBezTo>
                    <a:pt x="3533" y="41866"/>
                    <a:pt x="5182" y="41029"/>
                    <a:pt x="7524" y="40362"/>
                  </a:cubicBezTo>
                  <a:cubicBezTo>
                    <a:pt x="9709" y="39747"/>
                    <a:pt x="12025" y="39393"/>
                    <a:pt x="14250" y="39053"/>
                  </a:cubicBezTo>
                  <a:cubicBezTo>
                    <a:pt x="15859" y="38805"/>
                    <a:pt x="17521" y="38569"/>
                    <a:pt x="19130" y="38203"/>
                  </a:cubicBezTo>
                  <a:cubicBezTo>
                    <a:pt x="23841" y="37169"/>
                    <a:pt x="27229" y="35337"/>
                    <a:pt x="29166" y="32773"/>
                  </a:cubicBezTo>
                  <a:cubicBezTo>
                    <a:pt x="31273" y="29973"/>
                    <a:pt x="31613" y="26322"/>
                    <a:pt x="31783" y="23142"/>
                  </a:cubicBezTo>
                  <a:cubicBezTo>
                    <a:pt x="31927" y="20094"/>
                    <a:pt x="31796" y="17202"/>
                    <a:pt x="31652" y="14140"/>
                  </a:cubicBezTo>
                  <a:cubicBezTo>
                    <a:pt x="31613" y="13460"/>
                    <a:pt x="31587" y="12766"/>
                    <a:pt x="31547" y="12060"/>
                  </a:cubicBezTo>
                  <a:cubicBezTo>
                    <a:pt x="31456" y="9835"/>
                    <a:pt x="31456" y="7546"/>
                    <a:pt x="32084" y="5871"/>
                  </a:cubicBezTo>
                  <a:cubicBezTo>
                    <a:pt x="32869" y="3738"/>
                    <a:pt x="34923" y="1985"/>
                    <a:pt x="37828" y="925"/>
                  </a:cubicBezTo>
                  <a:cubicBezTo>
                    <a:pt x="39243" y="414"/>
                    <a:pt x="40855" y="161"/>
                    <a:pt x="42721" y="161"/>
                  </a:cubicBezTo>
                  <a:cubicBezTo>
                    <a:pt x="43771" y="161"/>
                    <a:pt x="44903" y="241"/>
                    <a:pt x="46124" y="401"/>
                  </a:cubicBezTo>
                  <a:lnTo>
                    <a:pt x="46137" y="244"/>
                  </a:lnTo>
                  <a:cubicBezTo>
                    <a:pt x="44904" y="83"/>
                    <a:pt x="43758" y="1"/>
                    <a:pt x="42693"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2333834" y="5724195"/>
              <a:ext cx="2860943" cy="2983830"/>
            </a:xfrm>
            <a:custGeom>
              <a:avLst/>
              <a:gdLst/>
              <a:ahLst/>
              <a:cxnLst/>
              <a:rect l="l" t="t" r="r" b="b"/>
              <a:pathLst>
                <a:path w="44397" h="46304" extrusionOk="0">
                  <a:moveTo>
                    <a:pt x="42012" y="1"/>
                  </a:moveTo>
                  <a:cubicBezTo>
                    <a:pt x="39038" y="1"/>
                    <a:pt x="36042" y="988"/>
                    <a:pt x="33785" y="2771"/>
                  </a:cubicBezTo>
                  <a:cubicBezTo>
                    <a:pt x="33000" y="3386"/>
                    <a:pt x="32450" y="4001"/>
                    <a:pt x="32097" y="4629"/>
                  </a:cubicBezTo>
                  <a:cubicBezTo>
                    <a:pt x="31403" y="5898"/>
                    <a:pt x="31417" y="7364"/>
                    <a:pt x="31417" y="8659"/>
                  </a:cubicBezTo>
                  <a:lnTo>
                    <a:pt x="31482" y="20187"/>
                  </a:lnTo>
                  <a:cubicBezTo>
                    <a:pt x="31508" y="24976"/>
                    <a:pt x="31312" y="29228"/>
                    <a:pt x="28656" y="32552"/>
                  </a:cubicBezTo>
                  <a:cubicBezTo>
                    <a:pt x="26588" y="35116"/>
                    <a:pt x="23199" y="36870"/>
                    <a:pt x="18280" y="37929"/>
                  </a:cubicBezTo>
                  <a:cubicBezTo>
                    <a:pt x="16788" y="38243"/>
                    <a:pt x="15270" y="38492"/>
                    <a:pt x="13778" y="38741"/>
                  </a:cubicBezTo>
                  <a:cubicBezTo>
                    <a:pt x="11319" y="39133"/>
                    <a:pt x="8741" y="39539"/>
                    <a:pt x="6346" y="40311"/>
                  </a:cubicBezTo>
                  <a:cubicBezTo>
                    <a:pt x="4488" y="40900"/>
                    <a:pt x="3154" y="41567"/>
                    <a:pt x="2120" y="42417"/>
                  </a:cubicBezTo>
                  <a:cubicBezTo>
                    <a:pt x="799" y="43490"/>
                    <a:pt x="27" y="44917"/>
                    <a:pt x="0" y="46304"/>
                  </a:cubicBezTo>
                  <a:lnTo>
                    <a:pt x="157" y="46304"/>
                  </a:lnTo>
                  <a:cubicBezTo>
                    <a:pt x="197" y="44969"/>
                    <a:pt x="943" y="43595"/>
                    <a:pt x="2238" y="42561"/>
                  </a:cubicBezTo>
                  <a:cubicBezTo>
                    <a:pt x="3258" y="41724"/>
                    <a:pt x="4593" y="41057"/>
                    <a:pt x="6399" y="40481"/>
                  </a:cubicBezTo>
                  <a:cubicBezTo>
                    <a:pt x="8793" y="39722"/>
                    <a:pt x="11345" y="39316"/>
                    <a:pt x="13818" y="38911"/>
                  </a:cubicBezTo>
                  <a:cubicBezTo>
                    <a:pt x="15296" y="38688"/>
                    <a:pt x="16840" y="38440"/>
                    <a:pt x="18332" y="38113"/>
                  </a:cubicBezTo>
                  <a:cubicBezTo>
                    <a:pt x="23278" y="37053"/>
                    <a:pt x="26706" y="35273"/>
                    <a:pt x="28773" y="32669"/>
                  </a:cubicBezTo>
                  <a:cubicBezTo>
                    <a:pt x="31456" y="29294"/>
                    <a:pt x="31678" y="25028"/>
                    <a:pt x="31639" y="20187"/>
                  </a:cubicBezTo>
                  <a:lnTo>
                    <a:pt x="31574" y="8659"/>
                  </a:lnTo>
                  <a:cubicBezTo>
                    <a:pt x="31560" y="7377"/>
                    <a:pt x="31560" y="5925"/>
                    <a:pt x="32228" y="4721"/>
                  </a:cubicBezTo>
                  <a:cubicBezTo>
                    <a:pt x="32568" y="4106"/>
                    <a:pt x="33118" y="3504"/>
                    <a:pt x="33876" y="2902"/>
                  </a:cubicBezTo>
                  <a:cubicBezTo>
                    <a:pt x="36095" y="1138"/>
                    <a:pt x="39069" y="163"/>
                    <a:pt x="42018" y="163"/>
                  </a:cubicBezTo>
                  <a:cubicBezTo>
                    <a:pt x="42809" y="163"/>
                    <a:pt x="43598" y="233"/>
                    <a:pt x="44370" y="377"/>
                  </a:cubicBezTo>
                  <a:lnTo>
                    <a:pt x="44396" y="220"/>
                  </a:lnTo>
                  <a:cubicBezTo>
                    <a:pt x="43613" y="72"/>
                    <a:pt x="42813" y="1"/>
                    <a:pt x="42012"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2424888" y="5762407"/>
              <a:ext cx="2668718" cy="2813257"/>
            </a:xfrm>
            <a:custGeom>
              <a:avLst/>
              <a:gdLst/>
              <a:ahLst/>
              <a:cxnLst/>
              <a:rect l="l" t="t" r="r" b="b"/>
              <a:pathLst>
                <a:path w="41414" h="43657" extrusionOk="0">
                  <a:moveTo>
                    <a:pt x="41016" y="0"/>
                  </a:moveTo>
                  <a:cubicBezTo>
                    <a:pt x="38553" y="0"/>
                    <a:pt x="36053" y="690"/>
                    <a:pt x="33942" y="1982"/>
                  </a:cubicBezTo>
                  <a:cubicBezTo>
                    <a:pt x="32817" y="2675"/>
                    <a:pt x="32032" y="3421"/>
                    <a:pt x="31561" y="4245"/>
                  </a:cubicBezTo>
                  <a:cubicBezTo>
                    <a:pt x="30880" y="5397"/>
                    <a:pt x="30789" y="6758"/>
                    <a:pt x="30723" y="8184"/>
                  </a:cubicBezTo>
                  <a:cubicBezTo>
                    <a:pt x="30592" y="11154"/>
                    <a:pt x="30579" y="14190"/>
                    <a:pt x="30671" y="17160"/>
                  </a:cubicBezTo>
                  <a:cubicBezTo>
                    <a:pt x="30684" y="17592"/>
                    <a:pt x="30697" y="17997"/>
                    <a:pt x="30723" y="18416"/>
                  </a:cubicBezTo>
                  <a:cubicBezTo>
                    <a:pt x="30815" y="20614"/>
                    <a:pt x="30906" y="22865"/>
                    <a:pt x="30658" y="25076"/>
                  </a:cubicBezTo>
                  <a:cubicBezTo>
                    <a:pt x="30331" y="28073"/>
                    <a:pt x="29428" y="30519"/>
                    <a:pt x="27975" y="32390"/>
                  </a:cubicBezTo>
                  <a:cubicBezTo>
                    <a:pt x="26340" y="34497"/>
                    <a:pt x="23801" y="36067"/>
                    <a:pt x="20452" y="37088"/>
                  </a:cubicBezTo>
                  <a:cubicBezTo>
                    <a:pt x="18384" y="37703"/>
                    <a:pt x="16225" y="38069"/>
                    <a:pt x="14132" y="38409"/>
                  </a:cubicBezTo>
                  <a:cubicBezTo>
                    <a:pt x="13281" y="38540"/>
                    <a:pt x="12418" y="38684"/>
                    <a:pt x="11567" y="38854"/>
                  </a:cubicBezTo>
                  <a:cubicBezTo>
                    <a:pt x="9278" y="39286"/>
                    <a:pt x="6988" y="39849"/>
                    <a:pt x="4750" y="40529"/>
                  </a:cubicBezTo>
                  <a:cubicBezTo>
                    <a:pt x="2814" y="41118"/>
                    <a:pt x="916" y="41890"/>
                    <a:pt x="1" y="43578"/>
                  </a:cubicBezTo>
                  <a:lnTo>
                    <a:pt x="158" y="43656"/>
                  </a:lnTo>
                  <a:cubicBezTo>
                    <a:pt x="1047" y="42034"/>
                    <a:pt x="2918" y="41275"/>
                    <a:pt x="4803" y="40660"/>
                  </a:cubicBezTo>
                  <a:cubicBezTo>
                    <a:pt x="7027" y="39993"/>
                    <a:pt x="9317" y="39417"/>
                    <a:pt x="11607" y="38998"/>
                  </a:cubicBezTo>
                  <a:cubicBezTo>
                    <a:pt x="12457" y="38828"/>
                    <a:pt x="13334" y="38697"/>
                    <a:pt x="14171" y="38553"/>
                  </a:cubicBezTo>
                  <a:cubicBezTo>
                    <a:pt x="16265" y="38213"/>
                    <a:pt x="18437" y="37847"/>
                    <a:pt x="20504" y="37232"/>
                  </a:cubicBezTo>
                  <a:cubicBezTo>
                    <a:pt x="23880" y="36198"/>
                    <a:pt x="26431" y="34602"/>
                    <a:pt x="28106" y="32469"/>
                  </a:cubicBezTo>
                  <a:cubicBezTo>
                    <a:pt x="29572" y="30585"/>
                    <a:pt x="30488" y="28099"/>
                    <a:pt x="30815" y="25076"/>
                  </a:cubicBezTo>
                  <a:cubicBezTo>
                    <a:pt x="31063" y="22852"/>
                    <a:pt x="30985" y="20575"/>
                    <a:pt x="30906" y="18390"/>
                  </a:cubicBezTo>
                  <a:cubicBezTo>
                    <a:pt x="30880" y="17958"/>
                    <a:pt x="30867" y="17553"/>
                    <a:pt x="30854" y="17134"/>
                  </a:cubicBezTo>
                  <a:cubicBezTo>
                    <a:pt x="30749" y="14151"/>
                    <a:pt x="30776" y="11141"/>
                    <a:pt x="30906" y="8171"/>
                  </a:cubicBezTo>
                  <a:cubicBezTo>
                    <a:pt x="30946" y="6771"/>
                    <a:pt x="31063" y="5423"/>
                    <a:pt x="31705" y="4311"/>
                  </a:cubicBezTo>
                  <a:cubicBezTo>
                    <a:pt x="32162" y="3500"/>
                    <a:pt x="32934" y="2780"/>
                    <a:pt x="34047" y="2113"/>
                  </a:cubicBezTo>
                  <a:cubicBezTo>
                    <a:pt x="36120" y="846"/>
                    <a:pt x="38583" y="157"/>
                    <a:pt x="41020" y="157"/>
                  </a:cubicBezTo>
                  <a:cubicBezTo>
                    <a:pt x="41151" y="157"/>
                    <a:pt x="41282" y="159"/>
                    <a:pt x="41413" y="163"/>
                  </a:cubicBezTo>
                  <a:lnTo>
                    <a:pt x="41413" y="6"/>
                  </a:lnTo>
                  <a:cubicBezTo>
                    <a:pt x="41281" y="2"/>
                    <a:pt x="41149" y="0"/>
                    <a:pt x="41016"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2439193" y="5788055"/>
              <a:ext cx="2678835" cy="2861780"/>
            </a:xfrm>
            <a:custGeom>
              <a:avLst/>
              <a:gdLst/>
              <a:ahLst/>
              <a:cxnLst/>
              <a:rect l="l" t="t" r="r" b="b"/>
              <a:pathLst>
                <a:path w="41571" h="44410" extrusionOk="0">
                  <a:moveTo>
                    <a:pt x="41571" y="1"/>
                  </a:moveTo>
                  <a:cubicBezTo>
                    <a:pt x="39307" y="53"/>
                    <a:pt x="37057" y="616"/>
                    <a:pt x="35042" y="1662"/>
                  </a:cubicBezTo>
                  <a:cubicBezTo>
                    <a:pt x="33641" y="2408"/>
                    <a:pt x="32673" y="3233"/>
                    <a:pt x="32084" y="4201"/>
                  </a:cubicBezTo>
                  <a:cubicBezTo>
                    <a:pt x="31168" y="5745"/>
                    <a:pt x="31182" y="7681"/>
                    <a:pt x="31195" y="9251"/>
                  </a:cubicBezTo>
                  <a:lnTo>
                    <a:pt x="31312" y="20099"/>
                  </a:lnTo>
                  <a:cubicBezTo>
                    <a:pt x="31352" y="22624"/>
                    <a:pt x="31378" y="25215"/>
                    <a:pt x="30697" y="27688"/>
                  </a:cubicBezTo>
                  <a:cubicBezTo>
                    <a:pt x="29664" y="31430"/>
                    <a:pt x="26981" y="34636"/>
                    <a:pt x="23514" y="36245"/>
                  </a:cubicBezTo>
                  <a:cubicBezTo>
                    <a:pt x="21525" y="37174"/>
                    <a:pt x="19314" y="37580"/>
                    <a:pt x="17168" y="37972"/>
                  </a:cubicBezTo>
                  <a:lnTo>
                    <a:pt x="16736" y="38064"/>
                  </a:lnTo>
                  <a:cubicBezTo>
                    <a:pt x="13033" y="38757"/>
                    <a:pt x="9265" y="39582"/>
                    <a:pt x="5588" y="40497"/>
                  </a:cubicBezTo>
                  <a:cubicBezTo>
                    <a:pt x="3311" y="41073"/>
                    <a:pt x="629" y="42015"/>
                    <a:pt x="1" y="44357"/>
                  </a:cubicBezTo>
                  <a:lnTo>
                    <a:pt x="158" y="44410"/>
                  </a:lnTo>
                  <a:cubicBezTo>
                    <a:pt x="760" y="42159"/>
                    <a:pt x="3403" y="41230"/>
                    <a:pt x="5601" y="40641"/>
                  </a:cubicBezTo>
                  <a:cubicBezTo>
                    <a:pt x="9278" y="39712"/>
                    <a:pt x="13033" y="38888"/>
                    <a:pt x="16762" y="38208"/>
                  </a:cubicBezTo>
                  <a:lnTo>
                    <a:pt x="17181" y="38129"/>
                  </a:lnTo>
                  <a:cubicBezTo>
                    <a:pt x="19340" y="37710"/>
                    <a:pt x="21564" y="37305"/>
                    <a:pt x="23579" y="36376"/>
                  </a:cubicBezTo>
                  <a:cubicBezTo>
                    <a:pt x="27073" y="34740"/>
                    <a:pt x="29795" y="31521"/>
                    <a:pt x="30841" y="27727"/>
                  </a:cubicBezTo>
                  <a:cubicBezTo>
                    <a:pt x="31509" y="25215"/>
                    <a:pt x="31496" y="22624"/>
                    <a:pt x="31456" y="20085"/>
                  </a:cubicBezTo>
                  <a:lnTo>
                    <a:pt x="31352" y="9238"/>
                  </a:lnTo>
                  <a:cubicBezTo>
                    <a:pt x="31326" y="7707"/>
                    <a:pt x="31312" y="5771"/>
                    <a:pt x="32215" y="4279"/>
                  </a:cubicBezTo>
                  <a:cubicBezTo>
                    <a:pt x="32765" y="3337"/>
                    <a:pt x="33720" y="2539"/>
                    <a:pt x="35107" y="1819"/>
                  </a:cubicBezTo>
                  <a:cubicBezTo>
                    <a:pt x="37083" y="786"/>
                    <a:pt x="39333" y="210"/>
                    <a:pt x="41571" y="158"/>
                  </a:cubicBezTo>
                  <a:lnTo>
                    <a:pt x="41571"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2432492" y="5831036"/>
              <a:ext cx="2640042" cy="2929249"/>
            </a:xfrm>
            <a:custGeom>
              <a:avLst/>
              <a:gdLst/>
              <a:ahLst/>
              <a:cxnLst/>
              <a:rect l="l" t="t" r="r" b="b"/>
              <a:pathLst>
                <a:path w="40969" h="45457" extrusionOk="0">
                  <a:moveTo>
                    <a:pt x="40942" y="1"/>
                  </a:moveTo>
                  <a:cubicBezTo>
                    <a:pt x="38351" y="511"/>
                    <a:pt x="34805" y="1218"/>
                    <a:pt x="33104" y="3481"/>
                  </a:cubicBezTo>
                  <a:cubicBezTo>
                    <a:pt x="32175" y="4724"/>
                    <a:pt x="32097" y="6321"/>
                    <a:pt x="32005" y="7839"/>
                  </a:cubicBezTo>
                  <a:cubicBezTo>
                    <a:pt x="31992" y="8100"/>
                    <a:pt x="31979" y="8375"/>
                    <a:pt x="31966" y="8650"/>
                  </a:cubicBezTo>
                  <a:cubicBezTo>
                    <a:pt x="31796" y="11057"/>
                    <a:pt x="31927" y="13517"/>
                    <a:pt x="32058" y="15886"/>
                  </a:cubicBezTo>
                  <a:cubicBezTo>
                    <a:pt x="32188" y="18136"/>
                    <a:pt x="32319" y="20465"/>
                    <a:pt x="32188" y="22755"/>
                  </a:cubicBezTo>
                  <a:cubicBezTo>
                    <a:pt x="31861" y="28303"/>
                    <a:pt x="29755" y="32752"/>
                    <a:pt x="26379" y="34950"/>
                  </a:cubicBezTo>
                  <a:cubicBezTo>
                    <a:pt x="24482" y="36193"/>
                    <a:pt x="22192" y="36756"/>
                    <a:pt x="20164" y="37266"/>
                  </a:cubicBezTo>
                  <a:cubicBezTo>
                    <a:pt x="16605" y="38143"/>
                    <a:pt x="13124" y="38980"/>
                    <a:pt x="9617" y="39582"/>
                  </a:cubicBezTo>
                  <a:cubicBezTo>
                    <a:pt x="9408" y="39621"/>
                    <a:pt x="9212" y="39647"/>
                    <a:pt x="9003" y="39687"/>
                  </a:cubicBezTo>
                  <a:cubicBezTo>
                    <a:pt x="7262" y="39974"/>
                    <a:pt x="5444" y="40288"/>
                    <a:pt x="3834" y="41034"/>
                  </a:cubicBezTo>
                  <a:cubicBezTo>
                    <a:pt x="1767" y="41989"/>
                    <a:pt x="341" y="43638"/>
                    <a:pt x="0" y="45418"/>
                  </a:cubicBezTo>
                  <a:lnTo>
                    <a:pt x="170" y="45457"/>
                  </a:lnTo>
                  <a:cubicBezTo>
                    <a:pt x="511" y="43717"/>
                    <a:pt x="1898" y="42133"/>
                    <a:pt x="3913" y="41204"/>
                  </a:cubicBezTo>
                  <a:cubicBezTo>
                    <a:pt x="5509" y="40445"/>
                    <a:pt x="7315" y="40158"/>
                    <a:pt x="9042" y="39857"/>
                  </a:cubicBezTo>
                  <a:cubicBezTo>
                    <a:pt x="9264" y="39830"/>
                    <a:pt x="9460" y="39791"/>
                    <a:pt x="9670" y="39765"/>
                  </a:cubicBezTo>
                  <a:cubicBezTo>
                    <a:pt x="13163" y="39163"/>
                    <a:pt x="16657" y="38326"/>
                    <a:pt x="20216" y="37436"/>
                  </a:cubicBezTo>
                  <a:cubicBezTo>
                    <a:pt x="22257" y="36952"/>
                    <a:pt x="24573" y="36376"/>
                    <a:pt x="26484" y="35120"/>
                  </a:cubicBezTo>
                  <a:cubicBezTo>
                    <a:pt x="29899" y="32896"/>
                    <a:pt x="32044" y="28395"/>
                    <a:pt x="32359" y="22781"/>
                  </a:cubicBezTo>
                  <a:cubicBezTo>
                    <a:pt x="32489" y="20491"/>
                    <a:pt x="32359" y="18162"/>
                    <a:pt x="32228" y="15899"/>
                  </a:cubicBezTo>
                  <a:cubicBezTo>
                    <a:pt x="32097" y="13530"/>
                    <a:pt x="31966" y="11097"/>
                    <a:pt x="32123" y="8689"/>
                  </a:cubicBezTo>
                  <a:lnTo>
                    <a:pt x="32175" y="7852"/>
                  </a:lnTo>
                  <a:cubicBezTo>
                    <a:pt x="32254" y="6347"/>
                    <a:pt x="32332" y="4790"/>
                    <a:pt x="33235" y="3586"/>
                  </a:cubicBezTo>
                  <a:cubicBezTo>
                    <a:pt x="34910" y="1362"/>
                    <a:pt x="38404" y="668"/>
                    <a:pt x="40968" y="171"/>
                  </a:cubicBezTo>
                  <a:lnTo>
                    <a:pt x="40942"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2428239" y="5868153"/>
              <a:ext cx="2684764" cy="3032095"/>
            </a:xfrm>
            <a:custGeom>
              <a:avLst/>
              <a:gdLst/>
              <a:ahLst/>
              <a:cxnLst/>
              <a:rect l="l" t="t" r="r" b="b"/>
              <a:pathLst>
                <a:path w="41663" h="47053" extrusionOk="0">
                  <a:moveTo>
                    <a:pt x="41636" y="1"/>
                  </a:moveTo>
                  <a:cubicBezTo>
                    <a:pt x="39922" y="223"/>
                    <a:pt x="38142" y="472"/>
                    <a:pt x="36520" y="1204"/>
                  </a:cubicBezTo>
                  <a:cubicBezTo>
                    <a:pt x="35068" y="1859"/>
                    <a:pt x="33589" y="2670"/>
                    <a:pt x="33183" y="4502"/>
                  </a:cubicBezTo>
                  <a:cubicBezTo>
                    <a:pt x="32346" y="8139"/>
                    <a:pt x="32516" y="12483"/>
                    <a:pt x="32699" y="15401"/>
                  </a:cubicBezTo>
                  <a:lnTo>
                    <a:pt x="32712" y="15663"/>
                  </a:lnTo>
                  <a:cubicBezTo>
                    <a:pt x="32922" y="19039"/>
                    <a:pt x="33131" y="22519"/>
                    <a:pt x="32503" y="25856"/>
                  </a:cubicBezTo>
                  <a:cubicBezTo>
                    <a:pt x="31757" y="29716"/>
                    <a:pt x="29912" y="32804"/>
                    <a:pt x="27295" y="34570"/>
                  </a:cubicBezTo>
                  <a:cubicBezTo>
                    <a:pt x="25791" y="35591"/>
                    <a:pt x="24050" y="36167"/>
                    <a:pt x="22376" y="36664"/>
                  </a:cubicBezTo>
                  <a:cubicBezTo>
                    <a:pt x="18463" y="37841"/>
                    <a:pt x="14512" y="38797"/>
                    <a:pt x="10599" y="39464"/>
                  </a:cubicBezTo>
                  <a:cubicBezTo>
                    <a:pt x="10403" y="39490"/>
                    <a:pt x="10207" y="39529"/>
                    <a:pt x="9998" y="39569"/>
                  </a:cubicBezTo>
                  <a:cubicBezTo>
                    <a:pt x="7891" y="39922"/>
                    <a:pt x="5693" y="40275"/>
                    <a:pt x="3782" y="41335"/>
                  </a:cubicBezTo>
                  <a:cubicBezTo>
                    <a:pt x="904" y="42892"/>
                    <a:pt x="1" y="45404"/>
                    <a:pt x="106" y="47053"/>
                  </a:cubicBezTo>
                  <a:lnTo>
                    <a:pt x="263" y="47040"/>
                  </a:lnTo>
                  <a:cubicBezTo>
                    <a:pt x="171" y="45430"/>
                    <a:pt x="1048" y="43010"/>
                    <a:pt x="3861" y="41479"/>
                  </a:cubicBezTo>
                  <a:cubicBezTo>
                    <a:pt x="5745" y="40445"/>
                    <a:pt x="7917" y="40092"/>
                    <a:pt x="10024" y="39726"/>
                  </a:cubicBezTo>
                  <a:cubicBezTo>
                    <a:pt x="10220" y="39699"/>
                    <a:pt x="10442" y="39660"/>
                    <a:pt x="10639" y="39634"/>
                  </a:cubicBezTo>
                  <a:cubicBezTo>
                    <a:pt x="14538" y="38940"/>
                    <a:pt x="18516" y="38011"/>
                    <a:pt x="22428" y="36821"/>
                  </a:cubicBezTo>
                  <a:cubicBezTo>
                    <a:pt x="24090" y="36310"/>
                    <a:pt x="25856" y="35722"/>
                    <a:pt x="27374" y="34701"/>
                  </a:cubicBezTo>
                  <a:cubicBezTo>
                    <a:pt x="30043" y="32908"/>
                    <a:pt x="31914" y="29781"/>
                    <a:pt x="32660" y="25869"/>
                  </a:cubicBezTo>
                  <a:cubicBezTo>
                    <a:pt x="33314" y="22519"/>
                    <a:pt x="33092" y="19026"/>
                    <a:pt x="32869" y="15650"/>
                  </a:cubicBezTo>
                  <a:lnTo>
                    <a:pt x="32856" y="15388"/>
                  </a:lnTo>
                  <a:cubicBezTo>
                    <a:pt x="32660" y="12457"/>
                    <a:pt x="32516" y="8165"/>
                    <a:pt x="33327" y="4528"/>
                  </a:cubicBezTo>
                  <a:cubicBezTo>
                    <a:pt x="33694" y="2945"/>
                    <a:pt x="34858" y="2147"/>
                    <a:pt x="36585" y="1361"/>
                  </a:cubicBezTo>
                  <a:cubicBezTo>
                    <a:pt x="38195" y="642"/>
                    <a:pt x="39961" y="393"/>
                    <a:pt x="41662" y="158"/>
                  </a:cubicBezTo>
                  <a:lnTo>
                    <a:pt x="41636"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2392861" y="5600019"/>
              <a:ext cx="2694816" cy="2755583"/>
            </a:xfrm>
            <a:custGeom>
              <a:avLst/>
              <a:gdLst/>
              <a:ahLst/>
              <a:cxnLst/>
              <a:rect l="l" t="t" r="r" b="b"/>
              <a:pathLst>
                <a:path w="41819" h="42762" extrusionOk="0">
                  <a:moveTo>
                    <a:pt x="41806" y="1"/>
                  </a:moveTo>
                  <a:cubicBezTo>
                    <a:pt x="39333" y="119"/>
                    <a:pt x="37095" y="276"/>
                    <a:pt x="34936" y="982"/>
                  </a:cubicBezTo>
                  <a:cubicBezTo>
                    <a:pt x="32450" y="1780"/>
                    <a:pt x="30501" y="3246"/>
                    <a:pt x="29454" y="5091"/>
                  </a:cubicBezTo>
                  <a:cubicBezTo>
                    <a:pt x="28276" y="7132"/>
                    <a:pt x="28198" y="9592"/>
                    <a:pt x="28198" y="11751"/>
                  </a:cubicBezTo>
                  <a:cubicBezTo>
                    <a:pt x="28198" y="13504"/>
                    <a:pt x="28263" y="15284"/>
                    <a:pt x="28328" y="16998"/>
                  </a:cubicBezTo>
                  <a:cubicBezTo>
                    <a:pt x="28433" y="19994"/>
                    <a:pt x="28551" y="23082"/>
                    <a:pt x="28355" y="26118"/>
                  </a:cubicBezTo>
                  <a:cubicBezTo>
                    <a:pt x="28263" y="27649"/>
                    <a:pt x="28067" y="29415"/>
                    <a:pt x="27373" y="30998"/>
                  </a:cubicBezTo>
                  <a:cubicBezTo>
                    <a:pt x="26536" y="32948"/>
                    <a:pt x="24115" y="36428"/>
                    <a:pt x="17311" y="37985"/>
                  </a:cubicBezTo>
                  <a:cubicBezTo>
                    <a:pt x="15571" y="38391"/>
                    <a:pt x="13752" y="38640"/>
                    <a:pt x="11986" y="38862"/>
                  </a:cubicBezTo>
                  <a:cubicBezTo>
                    <a:pt x="9578" y="39189"/>
                    <a:pt x="7092" y="39516"/>
                    <a:pt x="4737" y="40262"/>
                  </a:cubicBezTo>
                  <a:cubicBezTo>
                    <a:pt x="2827" y="40838"/>
                    <a:pt x="1270" y="41636"/>
                    <a:pt x="0" y="42630"/>
                  </a:cubicBezTo>
                  <a:lnTo>
                    <a:pt x="92" y="42761"/>
                  </a:lnTo>
                  <a:cubicBezTo>
                    <a:pt x="1348" y="41767"/>
                    <a:pt x="2879" y="41008"/>
                    <a:pt x="4776" y="40419"/>
                  </a:cubicBezTo>
                  <a:cubicBezTo>
                    <a:pt x="7131" y="39686"/>
                    <a:pt x="9591" y="39359"/>
                    <a:pt x="11999" y="39032"/>
                  </a:cubicBezTo>
                  <a:cubicBezTo>
                    <a:pt x="13765" y="38784"/>
                    <a:pt x="15584" y="38548"/>
                    <a:pt x="17351" y="38142"/>
                  </a:cubicBezTo>
                  <a:cubicBezTo>
                    <a:pt x="24220" y="36572"/>
                    <a:pt x="26667" y="33039"/>
                    <a:pt x="27517" y="31064"/>
                  </a:cubicBezTo>
                  <a:cubicBezTo>
                    <a:pt x="28224" y="29467"/>
                    <a:pt x="28420" y="27675"/>
                    <a:pt x="28525" y="26144"/>
                  </a:cubicBezTo>
                  <a:cubicBezTo>
                    <a:pt x="28721" y="23095"/>
                    <a:pt x="28603" y="19994"/>
                    <a:pt x="28485" y="16998"/>
                  </a:cubicBezTo>
                  <a:cubicBezTo>
                    <a:pt x="28420" y="15284"/>
                    <a:pt x="28355" y="13504"/>
                    <a:pt x="28355" y="11751"/>
                  </a:cubicBezTo>
                  <a:cubicBezTo>
                    <a:pt x="28342" y="9618"/>
                    <a:pt x="28433" y="7184"/>
                    <a:pt x="29585" y="5169"/>
                  </a:cubicBezTo>
                  <a:cubicBezTo>
                    <a:pt x="30631" y="3377"/>
                    <a:pt x="32542" y="1937"/>
                    <a:pt x="34975" y="1152"/>
                  </a:cubicBezTo>
                  <a:cubicBezTo>
                    <a:pt x="37121" y="446"/>
                    <a:pt x="39346" y="302"/>
                    <a:pt x="41819" y="171"/>
                  </a:cubicBezTo>
                  <a:lnTo>
                    <a:pt x="41806"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2409744" y="5556199"/>
              <a:ext cx="2702420" cy="2725168"/>
            </a:xfrm>
            <a:custGeom>
              <a:avLst/>
              <a:gdLst/>
              <a:ahLst/>
              <a:cxnLst/>
              <a:rect l="l" t="t" r="r" b="b"/>
              <a:pathLst>
                <a:path w="41937" h="42290" extrusionOk="0">
                  <a:moveTo>
                    <a:pt x="41910" y="0"/>
                  </a:moveTo>
                  <a:cubicBezTo>
                    <a:pt x="39463" y="131"/>
                    <a:pt x="36912" y="262"/>
                    <a:pt x="34504" y="1034"/>
                  </a:cubicBezTo>
                  <a:cubicBezTo>
                    <a:pt x="31809" y="1898"/>
                    <a:pt x="29728" y="3468"/>
                    <a:pt x="28629" y="5483"/>
                  </a:cubicBezTo>
                  <a:cubicBezTo>
                    <a:pt x="27648" y="7275"/>
                    <a:pt x="27190" y="9761"/>
                    <a:pt x="27255" y="12889"/>
                  </a:cubicBezTo>
                  <a:cubicBezTo>
                    <a:pt x="27294" y="14472"/>
                    <a:pt x="27386" y="16042"/>
                    <a:pt x="27478" y="17560"/>
                  </a:cubicBezTo>
                  <a:cubicBezTo>
                    <a:pt x="27609" y="20033"/>
                    <a:pt x="27752" y="22584"/>
                    <a:pt x="27648" y="25188"/>
                  </a:cubicBezTo>
                  <a:cubicBezTo>
                    <a:pt x="27569" y="27308"/>
                    <a:pt x="27373" y="29558"/>
                    <a:pt x="26431" y="31482"/>
                  </a:cubicBezTo>
                  <a:cubicBezTo>
                    <a:pt x="25149" y="34099"/>
                    <a:pt x="22506" y="36192"/>
                    <a:pt x="18973" y="37383"/>
                  </a:cubicBezTo>
                  <a:cubicBezTo>
                    <a:pt x="16500" y="38220"/>
                    <a:pt x="13870" y="38561"/>
                    <a:pt x="11318" y="38901"/>
                  </a:cubicBezTo>
                  <a:cubicBezTo>
                    <a:pt x="10664" y="39006"/>
                    <a:pt x="9984" y="39084"/>
                    <a:pt x="9329" y="39189"/>
                  </a:cubicBezTo>
                  <a:cubicBezTo>
                    <a:pt x="6307" y="39634"/>
                    <a:pt x="2839" y="40327"/>
                    <a:pt x="0" y="42159"/>
                  </a:cubicBezTo>
                  <a:lnTo>
                    <a:pt x="79" y="42290"/>
                  </a:lnTo>
                  <a:cubicBezTo>
                    <a:pt x="2892" y="40484"/>
                    <a:pt x="6346" y="39791"/>
                    <a:pt x="9356" y="39346"/>
                  </a:cubicBezTo>
                  <a:cubicBezTo>
                    <a:pt x="10010" y="39254"/>
                    <a:pt x="10677" y="39149"/>
                    <a:pt x="11331" y="39071"/>
                  </a:cubicBezTo>
                  <a:cubicBezTo>
                    <a:pt x="13883" y="38744"/>
                    <a:pt x="16526" y="38377"/>
                    <a:pt x="19012" y="37553"/>
                  </a:cubicBezTo>
                  <a:cubicBezTo>
                    <a:pt x="22597" y="36362"/>
                    <a:pt x="25279" y="34217"/>
                    <a:pt x="26575" y="31560"/>
                  </a:cubicBezTo>
                  <a:cubicBezTo>
                    <a:pt x="27517" y="29598"/>
                    <a:pt x="27739" y="27347"/>
                    <a:pt x="27818" y="25201"/>
                  </a:cubicBezTo>
                  <a:cubicBezTo>
                    <a:pt x="27909" y="22597"/>
                    <a:pt x="27766" y="20033"/>
                    <a:pt x="27635" y="17560"/>
                  </a:cubicBezTo>
                  <a:cubicBezTo>
                    <a:pt x="27543" y="16042"/>
                    <a:pt x="27452" y="14472"/>
                    <a:pt x="27425" y="12889"/>
                  </a:cubicBezTo>
                  <a:cubicBezTo>
                    <a:pt x="27360" y="9801"/>
                    <a:pt x="27818" y="7328"/>
                    <a:pt x="28786" y="5561"/>
                  </a:cubicBezTo>
                  <a:cubicBezTo>
                    <a:pt x="29846" y="3599"/>
                    <a:pt x="31900" y="2042"/>
                    <a:pt x="34556" y="1191"/>
                  </a:cubicBezTo>
                  <a:cubicBezTo>
                    <a:pt x="36938" y="445"/>
                    <a:pt x="39476" y="288"/>
                    <a:pt x="41936" y="157"/>
                  </a:cubicBezTo>
                  <a:lnTo>
                    <a:pt x="41910"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2398725" y="5519082"/>
              <a:ext cx="2752232" cy="2727745"/>
            </a:xfrm>
            <a:custGeom>
              <a:avLst/>
              <a:gdLst/>
              <a:ahLst/>
              <a:cxnLst/>
              <a:rect l="l" t="t" r="r" b="b"/>
              <a:pathLst>
                <a:path w="42710" h="42330" extrusionOk="0">
                  <a:moveTo>
                    <a:pt x="42709" y="1"/>
                  </a:moveTo>
                  <a:cubicBezTo>
                    <a:pt x="39883" y="79"/>
                    <a:pt x="36886" y="236"/>
                    <a:pt x="34139" y="1217"/>
                  </a:cubicBezTo>
                  <a:cubicBezTo>
                    <a:pt x="31077" y="2304"/>
                    <a:pt x="28761" y="4345"/>
                    <a:pt x="27780" y="6818"/>
                  </a:cubicBezTo>
                  <a:cubicBezTo>
                    <a:pt x="26994" y="8767"/>
                    <a:pt x="27021" y="10966"/>
                    <a:pt x="27060" y="12902"/>
                  </a:cubicBezTo>
                  <a:lnTo>
                    <a:pt x="27204" y="22781"/>
                  </a:lnTo>
                  <a:cubicBezTo>
                    <a:pt x="27269" y="26889"/>
                    <a:pt x="27151" y="30540"/>
                    <a:pt x="25097" y="33406"/>
                  </a:cubicBezTo>
                  <a:cubicBezTo>
                    <a:pt x="23462" y="35669"/>
                    <a:pt x="20596" y="37279"/>
                    <a:pt x="16605" y="38142"/>
                  </a:cubicBezTo>
                  <a:cubicBezTo>
                    <a:pt x="14904" y="38522"/>
                    <a:pt x="13125" y="38770"/>
                    <a:pt x="11385" y="38993"/>
                  </a:cubicBezTo>
                  <a:cubicBezTo>
                    <a:pt x="7459" y="39529"/>
                    <a:pt x="3390" y="40079"/>
                    <a:pt x="1" y="42198"/>
                  </a:cubicBezTo>
                  <a:lnTo>
                    <a:pt x="79" y="42329"/>
                  </a:lnTo>
                  <a:cubicBezTo>
                    <a:pt x="3455" y="40223"/>
                    <a:pt x="7498" y="39673"/>
                    <a:pt x="11398" y="39137"/>
                  </a:cubicBezTo>
                  <a:cubicBezTo>
                    <a:pt x="13138" y="38914"/>
                    <a:pt x="14917" y="38666"/>
                    <a:pt x="16631" y="38286"/>
                  </a:cubicBezTo>
                  <a:cubicBezTo>
                    <a:pt x="20675" y="37423"/>
                    <a:pt x="23553" y="35800"/>
                    <a:pt x="25215" y="33484"/>
                  </a:cubicBezTo>
                  <a:cubicBezTo>
                    <a:pt x="27322" y="30566"/>
                    <a:pt x="27426" y="26903"/>
                    <a:pt x="27361" y="22768"/>
                  </a:cubicBezTo>
                  <a:lnTo>
                    <a:pt x="27217" y="12889"/>
                  </a:lnTo>
                  <a:cubicBezTo>
                    <a:pt x="27178" y="10966"/>
                    <a:pt x="27151" y="8780"/>
                    <a:pt x="27923" y="6870"/>
                  </a:cubicBezTo>
                  <a:cubicBezTo>
                    <a:pt x="28879" y="4436"/>
                    <a:pt x="31168" y="2434"/>
                    <a:pt x="34178" y="1361"/>
                  </a:cubicBezTo>
                  <a:cubicBezTo>
                    <a:pt x="36899" y="393"/>
                    <a:pt x="39883" y="249"/>
                    <a:pt x="42709" y="171"/>
                  </a:cubicBezTo>
                  <a:lnTo>
                    <a:pt x="42709"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2382744" y="5490406"/>
              <a:ext cx="2701583" cy="2731934"/>
            </a:xfrm>
            <a:custGeom>
              <a:avLst/>
              <a:gdLst/>
              <a:ahLst/>
              <a:cxnLst/>
              <a:rect l="l" t="t" r="r" b="b"/>
              <a:pathLst>
                <a:path w="41924" h="42395" extrusionOk="0">
                  <a:moveTo>
                    <a:pt x="41923" y="1"/>
                  </a:moveTo>
                  <a:cubicBezTo>
                    <a:pt x="39516" y="66"/>
                    <a:pt x="36402" y="289"/>
                    <a:pt x="33588" y="1466"/>
                  </a:cubicBezTo>
                  <a:cubicBezTo>
                    <a:pt x="31351" y="2395"/>
                    <a:pt x="28472" y="4122"/>
                    <a:pt x="27426" y="7066"/>
                  </a:cubicBezTo>
                  <a:cubicBezTo>
                    <a:pt x="26968" y="8349"/>
                    <a:pt x="26863" y="9683"/>
                    <a:pt x="26758" y="11175"/>
                  </a:cubicBezTo>
                  <a:cubicBezTo>
                    <a:pt x="26510" y="14826"/>
                    <a:pt x="26562" y="18633"/>
                    <a:pt x="26614" y="22310"/>
                  </a:cubicBezTo>
                  <a:cubicBezTo>
                    <a:pt x="26614" y="22820"/>
                    <a:pt x="26627" y="23331"/>
                    <a:pt x="26627" y="23841"/>
                  </a:cubicBezTo>
                  <a:lnTo>
                    <a:pt x="26627" y="24116"/>
                  </a:lnTo>
                  <a:cubicBezTo>
                    <a:pt x="26667" y="26706"/>
                    <a:pt x="26693" y="29402"/>
                    <a:pt x="25581" y="31731"/>
                  </a:cubicBezTo>
                  <a:cubicBezTo>
                    <a:pt x="23945" y="35172"/>
                    <a:pt x="20347" y="36795"/>
                    <a:pt x="18345" y="37449"/>
                  </a:cubicBezTo>
                  <a:cubicBezTo>
                    <a:pt x="16055" y="38195"/>
                    <a:pt x="13608" y="38522"/>
                    <a:pt x="11253" y="38836"/>
                  </a:cubicBezTo>
                  <a:cubicBezTo>
                    <a:pt x="10507" y="38927"/>
                    <a:pt x="9735" y="39032"/>
                    <a:pt x="8963" y="39150"/>
                  </a:cubicBezTo>
                  <a:cubicBezTo>
                    <a:pt x="6058" y="39582"/>
                    <a:pt x="2722" y="40288"/>
                    <a:pt x="0" y="42264"/>
                  </a:cubicBezTo>
                  <a:lnTo>
                    <a:pt x="105" y="42395"/>
                  </a:lnTo>
                  <a:cubicBezTo>
                    <a:pt x="2787" y="40445"/>
                    <a:pt x="6111" y="39752"/>
                    <a:pt x="8963" y="39307"/>
                  </a:cubicBezTo>
                  <a:cubicBezTo>
                    <a:pt x="9735" y="39189"/>
                    <a:pt x="10507" y="39098"/>
                    <a:pt x="11253" y="38993"/>
                  </a:cubicBezTo>
                  <a:cubicBezTo>
                    <a:pt x="13634" y="38692"/>
                    <a:pt x="16068" y="38365"/>
                    <a:pt x="18371" y="37606"/>
                  </a:cubicBezTo>
                  <a:cubicBezTo>
                    <a:pt x="20399" y="36952"/>
                    <a:pt x="24063" y="35316"/>
                    <a:pt x="25712" y="31823"/>
                  </a:cubicBezTo>
                  <a:cubicBezTo>
                    <a:pt x="26837" y="29441"/>
                    <a:pt x="26811" y="26733"/>
                    <a:pt x="26771" y="24116"/>
                  </a:cubicBezTo>
                  <a:lnTo>
                    <a:pt x="26771" y="23841"/>
                  </a:lnTo>
                  <a:cubicBezTo>
                    <a:pt x="26771" y="23331"/>
                    <a:pt x="26758" y="22820"/>
                    <a:pt x="26758" y="22310"/>
                  </a:cubicBezTo>
                  <a:cubicBezTo>
                    <a:pt x="26706" y="18633"/>
                    <a:pt x="26667" y="14826"/>
                    <a:pt x="26902" y="11188"/>
                  </a:cubicBezTo>
                  <a:cubicBezTo>
                    <a:pt x="27007" y="9710"/>
                    <a:pt x="27138" y="8375"/>
                    <a:pt x="27583" y="7119"/>
                  </a:cubicBezTo>
                  <a:cubicBezTo>
                    <a:pt x="28590" y="4240"/>
                    <a:pt x="31416" y="2539"/>
                    <a:pt x="33628" y="1610"/>
                  </a:cubicBezTo>
                  <a:cubicBezTo>
                    <a:pt x="36415" y="446"/>
                    <a:pt x="39516" y="236"/>
                    <a:pt x="41923" y="171"/>
                  </a:cubicBezTo>
                  <a:lnTo>
                    <a:pt x="41923"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2397887" y="5443236"/>
              <a:ext cx="2656926" cy="2722654"/>
            </a:xfrm>
            <a:custGeom>
              <a:avLst/>
              <a:gdLst/>
              <a:ahLst/>
              <a:cxnLst/>
              <a:rect l="l" t="t" r="r" b="b"/>
              <a:pathLst>
                <a:path w="41231" h="42251" extrusionOk="0">
                  <a:moveTo>
                    <a:pt x="41217" y="0"/>
                  </a:moveTo>
                  <a:cubicBezTo>
                    <a:pt x="38875" y="236"/>
                    <a:pt x="36232" y="471"/>
                    <a:pt x="33772" y="1295"/>
                  </a:cubicBezTo>
                  <a:cubicBezTo>
                    <a:pt x="31888" y="1910"/>
                    <a:pt x="29310" y="3193"/>
                    <a:pt x="27727" y="5639"/>
                  </a:cubicBezTo>
                  <a:cubicBezTo>
                    <a:pt x="25974" y="8348"/>
                    <a:pt x="25895" y="11855"/>
                    <a:pt x="25843" y="14694"/>
                  </a:cubicBezTo>
                  <a:lnTo>
                    <a:pt x="25647" y="24730"/>
                  </a:lnTo>
                  <a:cubicBezTo>
                    <a:pt x="25594" y="27543"/>
                    <a:pt x="25516" y="31390"/>
                    <a:pt x="23422" y="34020"/>
                  </a:cubicBezTo>
                  <a:cubicBezTo>
                    <a:pt x="21473" y="36493"/>
                    <a:pt x="18136" y="37422"/>
                    <a:pt x="15794" y="37906"/>
                  </a:cubicBezTo>
                  <a:cubicBezTo>
                    <a:pt x="14394" y="38194"/>
                    <a:pt x="12955" y="38416"/>
                    <a:pt x="11541" y="38652"/>
                  </a:cubicBezTo>
                  <a:cubicBezTo>
                    <a:pt x="7551" y="39267"/>
                    <a:pt x="3429" y="39921"/>
                    <a:pt x="1" y="42119"/>
                  </a:cubicBezTo>
                  <a:lnTo>
                    <a:pt x="79" y="42250"/>
                  </a:lnTo>
                  <a:cubicBezTo>
                    <a:pt x="3468" y="40078"/>
                    <a:pt x="7590" y="39424"/>
                    <a:pt x="11581" y="38796"/>
                  </a:cubicBezTo>
                  <a:cubicBezTo>
                    <a:pt x="12981" y="38587"/>
                    <a:pt x="14420" y="38351"/>
                    <a:pt x="15833" y="38063"/>
                  </a:cubicBezTo>
                  <a:cubicBezTo>
                    <a:pt x="18188" y="37566"/>
                    <a:pt x="21551" y="36624"/>
                    <a:pt x="23553" y="34125"/>
                  </a:cubicBezTo>
                  <a:cubicBezTo>
                    <a:pt x="25673" y="31442"/>
                    <a:pt x="25764" y="27556"/>
                    <a:pt x="25804" y="24730"/>
                  </a:cubicBezTo>
                  <a:lnTo>
                    <a:pt x="26000" y="14694"/>
                  </a:lnTo>
                  <a:cubicBezTo>
                    <a:pt x="26052" y="11894"/>
                    <a:pt x="26131" y="8387"/>
                    <a:pt x="27858" y="5731"/>
                  </a:cubicBezTo>
                  <a:cubicBezTo>
                    <a:pt x="29402" y="3323"/>
                    <a:pt x="31953" y="2067"/>
                    <a:pt x="33825" y="1439"/>
                  </a:cubicBezTo>
                  <a:cubicBezTo>
                    <a:pt x="36258" y="628"/>
                    <a:pt x="38888" y="379"/>
                    <a:pt x="41230" y="170"/>
                  </a:cubicBezTo>
                  <a:lnTo>
                    <a:pt x="41217"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2406329" y="5401028"/>
              <a:ext cx="2694881" cy="2715953"/>
            </a:xfrm>
            <a:custGeom>
              <a:avLst/>
              <a:gdLst/>
              <a:ahLst/>
              <a:cxnLst/>
              <a:rect l="l" t="t" r="r" b="b"/>
              <a:pathLst>
                <a:path w="41820" h="42147" extrusionOk="0">
                  <a:moveTo>
                    <a:pt x="41806" y="1"/>
                  </a:moveTo>
                  <a:cubicBezTo>
                    <a:pt x="39372" y="171"/>
                    <a:pt x="36860" y="341"/>
                    <a:pt x="34466" y="982"/>
                  </a:cubicBezTo>
                  <a:cubicBezTo>
                    <a:pt x="31822" y="1702"/>
                    <a:pt x="29127" y="3272"/>
                    <a:pt x="27609" y="5012"/>
                  </a:cubicBezTo>
                  <a:cubicBezTo>
                    <a:pt x="25058" y="7904"/>
                    <a:pt x="25097" y="11895"/>
                    <a:pt x="25136" y="15755"/>
                  </a:cubicBezTo>
                  <a:lnTo>
                    <a:pt x="25136" y="17796"/>
                  </a:lnTo>
                  <a:cubicBezTo>
                    <a:pt x="25123" y="19248"/>
                    <a:pt x="25018" y="20661"/>
                    <a:pt x="24940" y="22022"/>
                  </a:cubicBezTo>
                  <a:cubicBezTo>
                    <a:pt x="24861" y="23396"/>
                    <a:pt x="24757" y="24796"/>
                    <a:pt x="24744" y="26248"/>
                  </a:cubicBezTo>
                  <a:cubicBezTo>
                    <a:pt x="24717" y="29140"/>
                    <a:pt x="24560" y="31692"/>
                    <a:pt x="23134" y="33707"/>
                  </a:cubicBezTo>
                  <a:cubicBezTo>
                    <a:pt x="21145" y="36520"/>
                    <a:pt x="17220" y="37253"/>
                    <a:pt x="14067" y="37841"/>
                  </a:cubicBezTo>
                  <a:cubicBezTo>
                    <a:pt x="11280" y="38365"/>
                    <a:pt x="8532" y="38954"/>
                    <a:pt x="5902" y="39595"/>
                  </a:cubicBezTo>
                  <a:cubicBezTo>
                    <a:pt x="5679" y="39647"/>
                    <a:pt x="5444" y="39713"/>
                    <a:pt x="5221" y="39765"/>
                  </a:cubicBezTo>
                  <a:cubicBezTo>
                    <a:pt x="3337" y="40197"/>
                    <a:pt x="1388" y="40655"/>
                    <a:pt x="1" y="42042"/>
                  </a:cubicBezTo>
                  <a:lnTo>
                    <a:pt x="118" y="42146"/>
                  </a:lnTo>
                  <a:cubicBezTo>
                    <a:pt x="1466" y="40812"/>
                    <a:pt x="3403" y="40367"/>
                    <a:pt x="5235" y="39922"/>
                  </a:cubicBezTo>
                  <a:cubicBezTo>
                    <a:pt x="5457" y="39883"/>
                    <a:pt x="5692" y="39817"/>
                    <a:pt x="5915" y="39765"/>
                  </a:cubicBezTo>
                  <a:cubicBezTo>
                    <a:pt x="8545" y="39124"/>
                    <a:pt x="11293" y="38535"/>
                    <a:pt x="14080" y="38012"/>
                  </a:cubicBezTo>
                  <a:cubicBezTo>
                    <a:pt x="17272" y="37410"/>
                    <a:pt x="21224" y="36677"/>
                    <a:pt x="23265" y="33811"/>
                  </a:cubicBezTo>
                  <a:cubicBezTo>
                    <a:pt x="24731" y="31744"/>
                    <a:pt x="24875" y="29166"/>
                    <a:pt x="24901" y="26248"/>
                  </a:cubicBezTo>
                  <a:cubicBezTo>
                    <a:pt x="24927" y="24796"/>
                    <a:pt x="25018" y="23396"/>
                    <a:pt x="25097" y="22035"/>
                  </a:cubicBezTo>
                  <a:cubicBezTo>
                    <a:pt x="25189" y="20661"/>
                    <a:pt x="25280" y="19248"/>
                    <a:pt x="25306" y="17796"/>
                  </a:cubicBezTo>
                  <a:cubicBezTo>
                    <a:pt x="25319" y="17129"/>
                    <a:pt x="25306" y="16422"/>
                    <a:pt x="25306" y="15755"/>
                  </a:cubicBezTo>
                  <a:cubicBezTo>
                    <a:pt x="25267" y="11921"/>
                    <a:pt x="25215" y="7969"/>
                    <a:pt x="27740" y="5117"/>
                  </a:cubicBezTo>
                  <a:cubicBezTo>
                    <a:pt x="29245" y="3403"/>
                    <a:pt x="31914" y="1846"/>
                    <a:pt x="34505" y="1152"/>
                  </a:cubicBezTo>
                  <a:cubicBezTo>
                    <a:pt x="36899" y="498"/>
                    <a:pt x="39398" y="328"/>
                    <a:pt x="41819" y="171"/>
                  </a:cubicBezTo>
                  <a:lnTo>
                    <a:pt x="41806"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2393699" y="5372352"/>
              <a:ext cx="2699907" cy="2709186"/>
            </a:xfrm>
            <a:custGeom>
              <a:avLst/>
              <a:gdLst/>
              <a:ahLst/>
              <a:cxnLst/>
              <a:rect l="l" t="t" r="r" b="b"/>
              <a:pathLst>
                <a:path w="41898" h="42042" extrusionOk="0">
                  <a:moveTo>
                    <a:pt x="41884" y="1"/>
                  </a:moveTo>
                  <a:cubicBezTo>
                    <a:pt x="38940" y="145"/>
                    <a:pt x="35918" y="302"/>
                    <a:pt x="33052" y="1231"/>
                  </a:cubicBezTo>
                  <a:cubicBezTo>
                    <a:pt x="29846" y="2265"/>
                    <a:pt x="27400" y="4175"/>
                    <a:pt x="26157" y="6609"/>
                  </a:cubicBezTo>
                  <a:cubicBezTo>
                    <a:pt x="25005" y="8859"/>
                    <a:pt x="24913" y="11502"/>
                    <a:pt x="24809" y="13818"/>
                  </a:cubicBezTo>
                  <a:lnTo>
                    <a:pt x="24233" y="28434"/>
                  </a:lnTo>
                  <a:cubicBezTo>
                    <a:pt x="24194" y="29781"/>
                    <a:pt x="24128" y="31312"/>
                    <a:pt x="23513" y="32621"/>
                  </a:cubicBezTo>
                  <a:cubicBezTo>
                    <a:pt x="22728" y="34348"/>
                    <a:pt x="21158" y="35382"/>
                    <a:pt x="19981" y="35957"/>
                  </a:cubicBezTo>
                  <a:cubicBezTo>
                    <a:pt x="18476" y="36677"/>
                    <a:pt x="16827" y="37043"/>
                    <a:pt x="15231" y="37410"/>
                  </a:cubicBezTo>
                  <a:lnTo>
                    <a:pt x="3808" y="39974"/>
                  </a:lnTo>
                  <a:cubicBezTo>
                    <a:pt x="2303" y="40315"/>
                    <a:pt x="786" y="40746"/>
                    <a:pt x="0" y="41950"/>
                  </a:cubicBezTo>
                  <a:lnTo>
                    <a:pt x="131" y="42042"/>
                  </a:lnTo>
                  <a:cubicBezTo>
                    <a:pt x="903" y="40877"/>
                    <a:pt x="2382" y="40459"/>
                    <a:pt x="3860" y="40158"/>
                  </a:cubicBezTo>
                  <a:lnTo>
                    <a:pt x="15270" y="37593"/>
                  </a:lnTo>
                  <a:cubicBezTo>
                    <a:pt x="16880" y="37227"/>
                    <a:pt x="18541" y="36860"/>
                    <a:pt x="20059" y="36114"/>
                  </a:cubicBezTo>
                  <a:cubicBezTo>
                    <a:pt x="21263" y="35526"/>
                    <a:pt x="22859" y="34466"/>
                    <a:pt x="23684" y="32699"/>
                  </a:cubicBezTo>
                  <a:cubicBezTo>
                    <a:pt x="24299" y="31365"/>
                    <a:pt x="24364" y="29808"/>
                    <a:pt x="24416" y="28447"/>
                  </a:cubicBezTo>
                  <a:lnTo>
                    <a:pt x="24992" y="13844"/>
                  </a:lnTo>
                  <a:cubicBezTo>
                    <a:pt x="25084" y="11515"/>
                    <a:pt x="25188" y="8898"/>
                    <a:pt x="26314" y="6687"/>
                  </a:cubicBezTo>
                  <a:cubicBezTo>
                    <a:pt x="27530" y="4306"/>
                    <a:pt x="29951" y="2422"/>
                    <a:pt x="33118" y="1388"/>
                  </a:cubicBezTo>
                  <a:cubicBezTo>
                    <a:pt x="35944" y="459"/>
                    <a:pt x="38979" y="315"/>
                    <a:pt x="41897" y="171"/>
                  </a:cubicBezTo>
                  <a:lnTo>
                    <a:pt x="41884"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2377653" y="5342839"/>
              <a:ext cx="2713440" cy="2677160"/>
            </a:xfrm>
            <a:custGeom>
              <a:avLst/>
              <a:gdLst/>
              <a:ahLst/>
              <a:cxnLst/>
              <a:rect l="l" t="t" r="r" b="b"/>
              <a:pathLst>
                <a:path w="42108" h="41545" extrusionOk="0">
                  <a:moveTo>
                    <a:pt x="42107" y="1"/>
                  </a:moveTo>
                  <a:cubicBezTo>
                    <a:pt x="39425" y="53"/>
                    <a:pt x="36651" y="106"/>
                    <a:pt x="34008" y="734"/>
                  </a:cubicBezTo>
                  <a:cubicBezTo>
                    <a:pt x="31927" y="1244"/>
                    <a:pt x="29036" y="2356"/>
                    <a:pt x="27099" y="4829"/>
                  </a:cubicBezTo>
                  <a:cubicBezTo>
                    <a:pt x="24835" y="7721"/>
                    <a:pt x="24508" y="11489"/>
                    <a:pt x="24325" y="15755"/>
                  </a:cubicBezTo>
                  <a:lnTo>
                    <a:pt x="23789" y="29062"/>
                  </a:lnTo>
                  <a:cubicBezTo>
                    <a:pt x="23749" y="30135"/>
                    <a:pt x="23697" y="31339"/>
                    <a:pt x="23239" y="32385"/>
                  </a:cubicBezTo>
                  <a:cubicBezTo>
                    <a:pt x="22611" y="33838"/>
                    <a:pt x="21211" y="35002"/>
                    <a:pt x="18973" y="35971"/>
                  </a:cubicBezTo>
                  <a:cubicBezTo>
                    <a:pt x="16147" y="37174"/>
                    <a:pt x="13072" y="37802"/>
                    <a:pt x="10076" y="38404"/>
                  </a:cubicBezTo>
                  <a:cubicBezTo>
                    <a:pt x="6674" y="39098"/>
                    <a:pt x="3141" y="39817"/>
                    <a:pt x="1" y="41401"/>
                  </a:cubicBezTo>
                  <a:lnTo>
                    <a:pt x="79" y="41545"/>
                  </a:lnTo>
                  <a:cubicBezTo>
                    <a:pt x="3207" y="39961"/>
                    <a:pt x="6726" y="39255"/>
                    <a:pt x="10115" y="38574"/>
                  </a:cubicBezTo>
                  <a:cubicBezTo>
                    <a:pt x="13098" y="37959"/>
                    <a:pt x="16200" y="37344"/>
                    <a:pt x="19039" y="36114"/>
                  </a:cubicBezTo>
                  <a:cubicBezTo>
                    <a:pt x="21316" y="35133"/>
                    <a:pt x="22742" y="33942"/>
                    <a:pt x="23396" y="32451"/>
                  </a:cubicBezTo>
                  <a:cubicBezTo>
                    <a:pt x="23854" y="31391"/>
                    <a:pt x="23893" y="30161"/>
                    <a:pt x="23946" y="29088"/>
                  </a:cubicBezTo>
                  <a:lnTo>
                    <a:pt x="24482" y="15768"/>
                  </a:lnTo>
                  <a:cubicBezTo>
                    <a:pt x="24665" y="11528"/>
                    <a:pt x="24992" y="7799"/>
                    <a:pt x="27230" y="4947"/>
                  </a:cubicBezTo>
                  <a:cubicBezTo>
                    <a:pt x="29140" y="2500"/>
                    <a:pt x="31993" y="1414"/>
                    <a:pt x="34047" y="904"/>
                  </a:cubicBezTo>
                  <a:cubicBezTo>
                    <a:pt x="36690" y="250"/>
                    <a:pt x="39438" y="210"/>
                    <a:pt x="42107" y="171"/>
                  </a:cubicBezTo>
                  <a:lnTo>
                    <a:pt x="42107"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2393699" y="5319447"/>
              <a:ext cx="2735285" cy="2643200"/>
            </a:xfrm>
            <a:custGeom>
              <a:avLst/>
              <a:gdLst/>
              <a:ahLst/>
              <a:cxnLst/>
              <a:rect l="l" t="t" r="r" b="b"/>
              <a:pathLst>
                <a:path w="42447" h="41018" extrusionOk="0">
                  <a:moveTo>
                    <a:pt x="39273" y="0"/>
                  </a:moveTo>
                  <a:cubicBezTo>
                    <a:pt x="35234" y="0"/>
                    <a:pt x="31482" y="497"/>
                    <a:pt x="28590" y="2837"/>
                  </a:cubicBezTo>
                  <a:cubicBezTo>
                    <a:pt x="26222" y="4747"/>
                    <a:pt x="24743" y="6998"/>
                    <a:pt x="24076" y="9680"/>
                  </a:cubicBezTo>
                  <a:cubicBezTo>
                    <a:pt x="23513" y="11931"/>
                    <a:pt x="23487" y="14665"/>
                    <a:pt x="23448" y="17086"/>
                  </a:cubicBezTo>
                  <a:cubicBezTo>
                    <a:pt x="23435" y="17688"/>
                    <a:pt x="23435" y="18238"/>
                    <a:pt x="23422" y="18800"/>
                  </a:cubicBezTo>
                  <a:cubicBezTo>
                    <a:pt x="23383" y="20292"/>
                    <a:pt x="23291" y="21888"/>
                    <a:pt x="23186" y="23445"/>
                  </a:cubicBezTo>
                  <a:cubicBezTo>
                    <a:pt x="23095" y="25002"/>
                    <a:pt x="22977" y="26625"/>
                    <a:pt x="22951" y="28103"/>
                  </a:cubicBezTo>
                  <a:cubicBezTo>
                    <a:pt x="22898" y="29673"/>
                    <a:pt x="22846" y="31623"/>
                    <a:pt x="21904" y="33115"/>
                  </a:cubicBezTo>
                  <a:cubicBezTo>
                    <a:pt x="20988" y="34567"/>
                    <a:pt x="19366" y="35378"/>
                    <a:pt x="17887" y="36006"/>
                  </a:cubicBezTo>
                  <a:cubicBezTo>
                    <a:pt x="14721" y="37341"/>
                    <a:pt x="11384" y="38061"/>
                    <a:pt x="8139" y="38754"/>
                  </a:cubicBezTo>
                  <a:cubicBezTo>
                    <a:pt x="5457" y="39330"/>
                    <a:pt x="2683" y="39919"/>
                    <a:pt x="0" y="40861"/>
                  </a:cubicBezTo>
                  <a:lnTo>
                    <a:pt x="53" y="41018"/>
                  </a:lnTo>
                  <a:cubicBezTo>
                    <a:pt x="2735" y="40063"/>
                    <a:pt x="5496" y="39474"/>
                    <a:pt x="8178" y="38898"/>
                  </a:cubicBezTo>
                  <a:cubicBezTo>
                    <a:pt x="11410" y="38192"/>
                    <a:pt x="14773" y="37485"/>
                    <a:pt x="17952" y="36137"/>
                  </a:cubicBezTo>
                  <a:cubicBezTo>
                    <a:pt x="19444" y="35522"/>
                    <a:pt x="21093" y="34672"/>
                    <a:pt x="22048" y="33180"/>
                  </a:cubicBezTo>
                  <a:cubicBezTo>
                    <a:pt x="23016" y="31662"/>
                    <a:pt x="23082" y="29673"/>
                    <a:pt x="23108" y="28090"/>
                  </a:cubicBezTo>
                  <a:cubicBezTo>
                    <a:pt x="23147" y="26625"/>
                    <a:pt x="23239" y="25002"/>
                    <a:pt x="23343" y="23445"/>
                  </a:cubicBezTo>
                  <a:cubicBezTo>
                    <a:pt x="23435" y="21875"/>
                    <a:pt x="23553" y="20279"/>
                    <a:pt x="23579" y="18787"/>
                  </a:cubicBezTo>
                  <a:cubicBezTo>
                    <a:pt x="23605" y="18224"/>
                    <a:pt x="23618" y="17675"/>
                    <a:pt x="23618" y="17073"/>
                  </a:cubicBezTo>
                  <a:cubicBezTo>
                    <a:pt x="23644" y="14665"/>
                    <a:pt x="23684" y="11931"/>
                    <a:pt x="24233" y="9693"/>
                  </a:cubicBezTo>
                  <a:cubicBezTo>
                    <a:pt x="24887" y="7063"/>
                    <a:pt x="26366" y="4852"/>
                    <a:pt x="28708" y="2955"/>
                  </a:cubicBezTo>
                  <a:cubicBezTo>
                    <a:pt x="31547" y="652"/>
                    <a:pt x="35226" y="150"/>
                    <a:pt x="39204" y="150"/>
                  </a:cubicBezTo>
                  <a:cubicBezTo>
                    <a:pt x="40267" y="150"/>
                    <a:pt x="41351" y="186"/>
                    <a:pt x="42447" y="233"/>
                  </a:cubicBezTo>
                  <a:lnTo>
                    <a:pt x="42447" y="76"/>
                  </a:lnTo>
                  <a:cubicBezTo>
                    <a:pt x="41376" y="33"/>
                    <a:pt x="40315" y="0"/>
                    <a:pt x="39273"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 name="Google Shape;30;p2"/>
          <p:cNvSpPr/>
          <p:nvPr/>
        </p:nvSpPr>
        <p:spPr>
          <a:xfrm>
            <a:off x="9498920" y="5187297"/>
            <a:ext cx="779208" cy="721985"/>
          </a:xfrm>
          <a:custGeom>
            <a:avLst/>
            <a:gdLst/>
            <a:ahLst/>
            <a:cxnLst/>
            <a:rect l="l" t="t" r="r" b="b"/>
            <a:pathLst>
              <a:path w="9069" h="8403" extrusionOk="0">
                <a:moveTo>
                  <a:pt x="4629" y="0"/>
                </a:moveTo>
                <a:cubicBezTo>
                  <a:pt x="4215" y="0"/>
                  <a:pt x="3800" y="55"/>
                  <a:pt x="3403" y="158"/>
                </a:cubicBezTo>
                <a:cubicBezTo>
                  <a:pt x="2212" y="459"/>
                  <a:pt x="1296" y="1257"/>
                  <a:pt x="655" y="2330"/>
                </a:cubicBezTo>
                <a:cubicBezTo>
                  <a:pt x="1" y="3468"/>
                  <a:pt x="40" y="4921"/>
                  <a:pt x="616" y="6085"/>
                </a:cubicBezTo>
                <a:cubicBezTo>
                  <a:pt x="1270" y="7407"/>
                  <a:pt x="2578" y="8375"/>
                  <a:pt x="4083" y="8401"/>
                </a:cubicBezTo>
                <a:cubicBezTo>
                  <a:pt x="4129" y="8402"/>
                  <a:pt x="4175" y="8403"/>
                  <a:pt x="4221" y="8403"/>
                </a:cubicBezTo>
                <a:cubicBezTo>
                  <a:pt x="4829" y="8403"/>
                  <a:pt x="5435" y="8320"/>
                  <a:pt x="6007" y="8113"/>
                </a:cubicBezTo>
                <a:cubicBezTo>
                  <a:pt x="8440" y="7211"/>
                  <a:pt x="9068" y="3874"/>
                  <a:pt x="7891" y="1754"/>
                </a:cubicBezTo>
                <a:cubicBezTo>
                  <a:pt x="7564" y="1165"/>
                  <a:pt x="7093" y="694"/>
                  <a:pt x="6464" y="407"/>
                </a:cubicBezTo>
                <a:cubicBezTo>
                  <a:pt x="5902" y="129"/>
                  <a:pt x="5266" y="0"/>
                  <a:pt x="4629" y="0"/>
                </a:cubicBezTo>
                <a:close/>
              </a:path>
            </a:pathLst>
          </a:custGeom>
          <a:solidFill>
            <a:srgbClr val="73704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2"/>
          <p:cNvSpPr/>
          <p:nvPr/>
        </p:nvSpPr>
        <p:spPr>
          <a:xfrm rot="7282619">
            <a:off x="-595532" y="-849580"/>
            <a:ext cx="1995621" cy="2687723"/>
          </a:xfrm>
          <a:custGeom>
            <a:avLst/>
            <a:gdLst/>
            <a:ahLst/>
            <a:cxnLst/>
            <a:rect l="l" t="t" r="r" b="b"/>
            <a:pathLst>
              <a:path w="23226" h="31281" extrusionOk="0">
                <a:moveTo>
                  <a:pt x="20647" y="0"/>
                </a:moveTo>
                <a:cubicBezTo>
                  <a:pt x="19835" y="0"/>
                  <a:pt x="18989" y="479"/>
                  <a:pt x="18280" y="965"/>
                </a:cubicBezTo>
                <a:cubicBezTo>
                  <a:pt x="12091" y="5256"/>
                  <a:pt x="6922" y="10896"/>
                  <a:pt x="2369" y="16915"/>
                </a:cubicBezTo>
                <a:cubicBezTo>
                  <a:pt x="1191" y="18472"/>
                  <a:pt x="1" y="20513"/>
                  <a:pt x="903" y="22240"/>
                </a:cubicBezTo>
                <a:cubicBezTo>
                  <a:pt x="1361" y="23130"/>
                  <a:pt x="2251" y="23680"/>
                  <a:pt x="3128" y="24177"/>
                </a:cubicBezTo>
                <a:cubicBezTo>
                  <a:pt x="8061" y="26990"/>
                  <a:pt x="13281" y="29293"/>
                  <a:pt x="18672" y="31072"/>
                </a:cubicBezTo>
                <a:cubicBezTo>
                  <a:pt x="18981" y="31172"/>
                  <a:pt x="19300" y="31281"/>
                  <a:pt x="19620" y="31281"/>
                </a:cubicBezTo>
                <a:cubicBezTo>
                  <a:pt x="19679" y="31281"/>
                  <a:pt x="19738" y="31277"/>
                  <a:pt x="19798" y="31269"/>
                </a:cubicBezTo>
                <a:cubicBezTo>
                  <a:pt x="20504" y="31177"/>
                  <a:pt x="20949" y="30470"/>
                  <a:pt x="21158" y="29790"/>
                </a:cubicBezTo>
                <a:cubicBezTo>
                  <a:pt x="22336" y="26087"/>
                  <a:pt x="23226" y="11158"/>
                  <a:pt x="23056" y="3843"/>
                </a:cubicBezTo>
                <a:cubicBezTo>
                  <a:pt x="23029" y="2548"/>
                  <a:pt x="22637" y="782"/>
                  <a:pt x="21472" y="193"/>
                </a:cubicBezTo>
                <a:cubicBezTo>
                  <a:pt x="21206" y="58"/>
                  <a:pt x="20929" y="0"/>
                  <a:pt x="20647"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2"/>
          <p:cNvSpPr/>
          <p:nvPr/>
        </p:nvSpPr>
        <p:spPr>
          <a:xfrm rot="7282619">
            <a:off x="-512353" y="-737236"/>
            <a:ext cx="1829277" cy="2463037"/>
          </a:xfrm>
          <a:custGeom>
            <a:avLst/>
            <a:gdLst/>
            <a:ahLst/>
            <a:cxnLst/>
            <a:rect l="l" t="t" r="r" b="b"/>
            <a:pathLst>
              <a:path w="21290" h="28666" extrusionOk="0">
                <a:moveTo>
                  <a:pt x="18968" y="1"/>
                </a:moveTo>
                <a:cubicBezTo>
                  <a:pt x="18225" y="1"/>
                  <a:pt x="17438" y="440"/>
                  <a:pt x="16775" y="879"/>
                </a:cubicBezTo>
                <a:cubicBezTo>
                  <a:pt x="11084" y="4804"/>
                  <a:pt x="6360" y="9985"/>
                  <a:pt x="2173" y="15494"/>
                </a:cubicBezTo>
                <a:cubicBezTo>
                  <a:pt x="1100" y="16920"/>
                  <a:pt x="1" y="18804"/>
                  <a:pt x="812" y="20388"/>
                </a:cubicBezTo>
                <a:cubicBezTo>
                  <a:pt x="1244" y="21199"/>
                  <a:pt x="2055" y="21709"/>
                  <a:pt x="2866" y="22154"/>
                </a:cubicBezTo>
                <a:cubicBezTo>
                  <a:pt x="7394" y="24719"/>
                  <a:pt x="12170" y="26852"/>
                  <a:pt x="17129" y="28487"/>
                </a:cubicBezTo>
                <a:cubicBezTo>
                  <a:pt x="17408" y="28576"/>
                  <a:pt x="17706" y="28666"/>
                  <a:pt x="17998" y="28666"/>
                </a:cubicBezTo>
                <a:cubicBezTo>
                  <a:pt x="18049" y="28666"/>
                  <a:pt x="18099" y="28663"/>
                  <a:pt x="18149" y="28657"/>
                </a:cubicBezTo>
                <a:cubicBezTo>
                  <a:pt x="18803" y="28579"/>
                  <a:pt x="19196" y="27924"/>
                  <a:pt x="19418" y="27309"/>
                </a:cubicBezTo>
                <a:cubicBezTo>
                  <a:pt x="20491" y="23921"/>
                  <a:pt x="21289" y="10234"/>
                  <a:pt x="21159" y="3509"/>
                </a:cubicBezTo>
                <a:cubicBezTo>
                  <a:pt x="21132" y="2318"/>
                  <a:pt x="20766" y="708"/>
                  <a:pt x="19706" y="172"/>
                </a:cubicBezTo>
                <a:cubicBezTo>
                  <a:pt x="19470" y="52"/>
                  <a:pt x="19221" y="1"/>
                  <a:pt x="18968"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2"/>
          <p:cNvSpPr/>
          <p:nvPr/>
        </p:nvSpPr>
        <p:spPr>
          <a:xfrm rot="-1065397">
            <a:off x="7536963" y="4344752"/>
            <a:ext cx="6428436" cy="2707592"/>
          </a:xfrm>
          <a:custGeom>
            <a:avLst/>
            <a:gdLst/>
            <a:ahLst/>
            <a:cxnLst/>
            <a:rect l="l" t="t" r="r" b="b"/>
            <a:pathLst>
              <a:path w="74819" h="31513" extrusionOk="0">
                <a:moveTo>
                  <a:pt x="33693" y="11768"/>
                </a:moveTo>
                <a:lnTo>
                  <a:pt x="33693" y="11768"/>
                </a:lnTo>
                <a:cubicBezTo>
                  <a:pt x="34164" y="11911"/>
                  <a:pt x="34596" y="12108"/>
                  <a:pt x="34871" y="12396"/>
                </a:cubicBezTo>
                <a:cubicBezTo>
                  <a:pt x="35067" y="12592"/>
                  <a:pt x="35002" y="12854"/>
                  <a:pt x="34858" y="12997"/>
                </a:cubicBezTo>
                <a:cubicBezTo>
                  <a:pt x="34772" y="13091"/>
                  <a:pt x="34644" y="13161"/>
                  <a:pt x="34508" y="13161"/>
                </a:cubicBezTo>
                <a:cubicBezTo>
                  <a:pt x="34416" y="13161"/>
                  <a:pt x="34320" y="13129"/>
                  <a:pt x="34230" y="13050"/>
                </a:cubicBezTo>
                <a:cubicBezTo>
                  <a:pt x="34034" y="12867"/>
                  <a:pt x="33877" y="12631"/>
                  <a:pt x="33811" y="12409"/>
                </a:cubicBezTo>
                <a:cubicBezTo>
                  <a:pt x="33746" y="12212"/>
                  <a:pt x="33706" y="11977"/>
                  <a:pt x="33693" y="11768"/>
                </a:cubicBezTo>
                <a:close/>
                <a:moveTo>
                  <a:pt x="58345" y="8418"/>
                </a:moveTo>
                <a:cubicBezTo>
                  <a:pt x="59117" y="8418"/>
                  <a:pt x="59732" y="9059"/>
                  <a:pt x="60059" y="9661"/>
                </a:cubicBezTo>
                <a:cubicBezTo>
                  <a:pt x="60595" y="10629"/>
                  <a:pt x="60648" y="11833"/>
                  <a:pt x="60229" y="12997"/>
                </a:cubicBezTo>
                <a:cubicBezTo>
                  <a:pt x="59745" y="14267"/>
                  <a:pt x="58790" y="15300"/>
                  <a:pt x="57625" y="15745"/>
                </a:cubicBezTo>
                <a:cubicBezTo>
                  <a:pt x="57115" y="15942"/>
                  <a:pt x="56578" y="16033"/>
                  <a:pt x="56016" y="16059"/>
                </a:cubicBezTo>
                <a:cubicBezTo>
                  <a:pt x="55558" y="14044"/>
                  <a:pt x="55257" y="11375"/>
                  <a:pt x="56670" y="9452"/>
                </a:cubicBezTo>
                <a:cubicBezTo>
                  <a:pt x="56971" y="9059"/>
                  <a:pt x="57560" y="8418"/>
                  <a:pt x="58345" y="8418"/>
                </a:cubicBezTo>
                <a:close/>
                <a:moveTo>
                  <a:pt x="6163" y="5269"/>
                </a:moveTo>
                <a:cubicBezTo>
                  <a:pt x="7026" y="5269"/>
                  <a:pt x="7945" y="5534"/>
                  <a:pt x="8715" y="5932"/>
                </a:cubicBezTo>
                <a:cubicBezTo>
                  <a:pt x="12078" y="7685"/>
                  <a:pt x="14367" y="11427"/>
                  <a:pt x="14537" y="15470"/>
                </a:cubicBezTo>
                <a:cubicBezTo>
                  <a:pt x="14564" y="15667"/>
                  <a:pt x="14564" y="15837"/>
                  <a:pt x="14564" y="16020"/>
                </a:cubicBezTo>
                <a:cubicBezTo>
                  <a:pt x="14058" y="16107"/>
                  <a:pt x="13548" y="16160"/>
                  <a:pt x="13024" y="16160"/>
                </a:cubicBezTo>
                <a:cubicBezTo>
                  <a:pt x="12681" y="16160"/>
                  <a:pt x="12331" y="16137"/>
                  <a:pt x="11973" y="16085"/>
                </a:cubicBezTo>
                <a:cubicBezTo>
                  <a:pt x="10350" y="15863"/>
                  <a:pt x="8715" y="15052"/>
                  <a:pt x="6962" y="13639"/>
                </a:cubicBezTo>
                <a:cubicBezTo>
                  <a:pt x="5457" y="12409"/>
                  <a:pt x="4436" y="11179"/>
                  <a:pt x="3847" y="9883"/>
                </a:cubicBezTo>
                <a:cubicBezTo>
                  <a:pt x="3350" y="8797"/>
                  <a:pt x="3102" y="7253"/>
                  <a:pt x="3939" y="6207"/>
                </a:cubicBezTo>
                <a:cubicBezTo>
                  <a:pt x="4484" y="5537"/>
                  <a:pt x="5295" y="5269"/>
                  <a:pt x="6163" y="5269"/>
                </a:cubicBezTo>
                <a:close/>
                <a:moveTo>
                  <a:pt x="62040" y="1"/>
                </a:moveTo>
                <a:cubicBezTo>
                  <a:pt x="60084" y="1"/>
                  <a:pt x="58129" y="396"/>
                  <a:pt x="56330" y="1182"/>
                </a:cubicBezTo>
                <a:cubicBezTo>
                  <a:pt x="53817" y="2281"/>
                  <a:pt x="51855" y="4061"/>
                  <a:pt x="50808" y="6167"/>
                </a:cubicBezTo>
                <a:cubicBezTo>
                  <a:pt x="49630" y="8562"/>
                  <a:pt x="49709" y="11440"/>
                  <a:pt x="51017" y="13469"/>
                </a:cubicBezTo>
                <a:cubicBezTo>
                  <a:pt x="52090" y="15130"/>
                  <a:pt x="54027" y="16151"/>
                  <a:pt x="55885" y="16164"/>
                </a:cubicBezTo>
                <a:cubicBezTo>
                  <a:pt x="55924" y="16295"/>
                  <a:pt x="55950" y="16439"/>
                  <a:pt x="55989" y="16570"/>
                </a:cubicBezTo>
                <a:cubicBezTo>
                  <a:pt x="56055" y="16857"/>
                  <a:pt x="56133" y="17132"/>
                  <a:pt x="56199" y="17407"/>
                </a:cubicBezTo>
                <a:cubicBezTo>
                  <a:pt x="56761" y="19566"/>
                  <a:pt x="57350" y="21777"/>
                  <a:pt x="56735" y="23884"/>
                </a:cubicBezTo>
                <a:cubicBezTo>
                  <a:pt x="55830" y="27064"/>
                  <a:pt x="52447" y="28771"/>
                  <a:pt x="49266" y="28771"/>
                </a:cubicBezTo>
                <a:cubicBezTo>
                  <a:pt x="48677" y="28771"/>
                  <a:pt x="48095" y="28713"/>
                  <a:pt x="47537" y="28594"/>
                </a:cubicBezTo>
                <a:cubicBezTo>
                  <a:pt x="44475" y="27953"/>
                  <a:pt x="41387" y="25310"/>
                  <a:pt x="41492" y="22026"/>
                </a:cubicBezTo>
                <a:cubicBezTo>
                  <a:pt x="41531" y="20796"/>
                  <a:pt x="42002" y="19631"/>
                  <a:pt x="42460" y="18506"/>
                </a:cubicBezTo>
                <a:cubicBezTo>
                  <a:pt x="42866" y="17486"/>
                  <a:pt x="43297" y="16426"/>
                  <a:pt x="43415" y="15327"/>
                </a:cubicBezTo>
                <a:cubicBezTo>
                  <a:pt x="43611" y="13534"/>
                  <a:pt x="42983" y="11558"/>
                  <a:pt x="41675" y="9870"/>
                </a:cubicBezTo>
                <a:cubicBezTo>
                  <a:pt x="40968" y="8967"/>
                  <a:pt x="39516" y="7463"/>
                  <a:pt x="37540" y="7397"/>
                </a:cubicBezTo>
                <a:cubicBezTo>
                  <a:pt x="37494" y="7395"/>
                  <a:pt x="37448" y="7394"/>
                  <a:pt x="37402" y="7394"/>
                </a:cubicBezTo>
                <a:cubicBezTo>
                  <a:pt x="36283" y="7394"/>
                  <a:pt x="35167" y="8000"/>
                  <a:pt x="34400" y="8981"/>
                </a:cubicBezTo>
                <a:cubicBezTo>
                  <a:pt x="33798" y="9753"/>
                  <a:pt x="33497" y="10655"/>
                  <a:pt x="33497" y="11519"/>
                </a:cubicBezTo>
                <a:cubicBezTo>
                  <a:pt x="32856" y="11362"/>
                  <a:pt x="32162" y="11270"/>
                  <a:pt x="31574" y="11205"/>
                </a:cubicBezTo>
                <a:lnTo>
                  <a:pt x="31377" y="11192"/>
                </a:lnTo>
                <a:cubicBezTo>
                  <a:pt x="30757" y="11121"/>
                  <a:pt x="30132" y="11086"/>
                  <a:pt x="29506" y="11086"/>
                </a:cubicBezTo>
                <a:cubicBezTo>
                  <a:pt x="27573" y="11086"/>
                  <a:pt x="25637" y="11422"/>
                  <a:pt x="23828" y="12095"/>
                </a:cubicBezTo>
                <a:cubicBezTo>
                  <a:pt x="22611" y="12540"/>
                  <a:pt x="21381" y="13154"/>
                  <a:pt x="20203" y="13756"/>
                </a:cubicBezTo>
                <a:cubicBezTo>
                  <a:pt x="18424" y="14672"/>
                  <a:pt x="16592" y="15588"/>
                  <a:pt x="14708" y="15968"/>
                </a:cubicBezTo>
                <a:cubicBezTo>
                  <a:pt x="14708" y="15785"/>
                  <a:pt x="14695" y="15627"/>
                  <a:pt x="14695" y="15444"/>
                </a:cubicBezTo>
                <a:cubicBezTo>
                  <a:pt x="14511" y="11336"/>
                  <a:pt x="12182" y="7541"/>
                  <a:pt x="8780" y="5762"/>
                </a:cubicBezTo>
                <a:cubicBezTo>
                  <a:pt x="7991" y="5348"/>
                  <a:pt x="7046" y="5075"/>
                  <a:pt x="6154" y="5075"/>
                </a:cubicBezTo>
                <a:cubicBezTo>
                  <a:pt x="5241" y="5075"/>
                  <a:pt x="4384" y="5361"/>
                  <a:pt x="3808" y="6076"/>
                </a:cubicBezTo>
                <a:cubicBezTo>
                  <a:pt x="2931" y="7175"/>
                  <a:pt x="3180" y="8771"/>
                  <a:pt x="3703" y="9923"/>
                </a:cubicBezTo>
                <a:cubicBezTo>
                  <a:pt x="4305" y="11231"/>
                  <a:pt x="5339" y="12474"/>
                  <a:pt x="6870" y="13717"/>
                </a:cubicBezTo>
                <a:cubicBezTo>
                  <a:pt x="8636" y="15156"/>
                  <a:pt x="10311" y="15968"/>
                  <a:pt x="11960" y="16203"/>
                </a:cubicBezTo>
                <a:cubicBezTo>
                  <a:pt x="12312" y="16246"/>
                  <a:pt x="12665" y="16267"/>
                  <a:pt x="13017" y="16267"/>
                </a:cubicBezTo>
                <a:cubicBezTo>
                  <a:pt x="13526" y="16267"/>
                  <a:pt x="14034" y="16223"/>
                  <a:pt x="14537" y="16138"/>
                </a:cubicBezTo>
                <a:lnTo>
                  <a:pt x="14537" y="16138"/>
                </a:lnTo>
                <a:cubicBezTo>
                  <a:pt x="14472" y="19631"/>
                  <a:pt x="12902" y="23269"/>
                  <a:pt x="10259" y="25977"/>
                </a:cubicBezTo>
                <a:cubicBezTo>
                  <a:pt x="7655" y="28634"/>
                  <a:pt x="4122" y="30479"/>
                  <a:pt x="1" y="31342"/>
                </a:cubicBezTo>
                <a:lnTo>
                  <a:pt x="27" y="31512"/>
                </a:lnTo>
                <a:cubicBezTo>
                  <a:pt x="4188" y="30649"/>
                  <a:pt x="7747" y="28764"/>
                  <a:pt x="10364" y="26095"/>
                </a:cubicBezTo>
                <a:cubicBezTo>
                  <a:pt x="13072" y="23334"/>
                  <a:pt x="14655" y="19644"/>
                  <a:pt x="14708" y="16099"/>
                </a:cubicBezTo>
                <a:cubicBezTo>
                  <a:pt x="16631" y="15732"/>
                  <a:pt x="18476" y="14790"/>
                  <a:pt x="20282" y="13874"/>
                </a:cubicBezTo>
                <a:cubicBezTo>
                  <a:pt x="21459" y="13272"/>
                  <a:pt x="22663" y="12670"/>
                  <a:pt x="23893" y="12212"/>
                </a:cubicBezTo>
                <a:cubicBezTo>
                  <a:pt x="25673" y="11544"/>
                  <a:pt x="27578" y="11215"/>
                  <a:pt x="29475" y="11215"/>
                </a:cubicBezTo>
                <a:cubicBezTo>
                  <a:pt x="30103" y="11215"/>
                  <a:pt x="30730" y="11251"/>
                  <a:pt x="31351" y="11323"/>
                </a:cubicBezTo>
                <a:lnTo>
                  <a:pt x="31547" y="11336"/>
                </a:lnTo>
                <a:cubicBezTo>
                  <a:pt x="32162" y="11427"/>
                  <a:pt x="32882" y="11506"/>
                  <a:pt x="33510" y="11663"/>
                </a:cubicBezTo>
                <a:cubicBezTo>
                  <a:pt x="33536" y="11911"/>
                  <a:pt x="33576" y="12160"/>
                  <a:pt x="33641" y="12409"/>
                </a:cubicBezTo>
                <a:cubicBezTo>
                  <a:pt x="33733" y="12670"/>
                  <a:pt x="33903" y="12932"/>
                  <a:pt x="34138" y="13128"/>
                </a:cubicBezTo>
                <a:cubicBezTo>
                  <a:pt x="34270" y="13238"/>
                  <a:pt x="34407" y="13284"/>
                  <a:pt x="34535" y="13284"/>
                </a:cubicBezTo>
                <a:cubicBezTo>
                  <a:pt x="34713" y="13284"/>
                  <a:pt x="34875" y="13197"/>
                  <a:pt x="34989" y="13076"/>
                </a:cubicBezTo>
                <a:cubicBezTo>
                  <a:pt x="35185" y="12880"/>
                  <a:pt x="35263" y="12513"/>
                  <a:pt x="35002" y="12239"/>
                </a:cubicBezTo>
                <a:cubicBezTo>
                  <a:pt x="34688" y="11911"/>
                  <a:pt x="34230" y="11702"/>
                  <a:pt x="33693" y="11558"/>
                </a:cubicBezTo>
                <a:cubicBezTo>
                  <a:pt x="33680" y="10721"/>
                  <a:pt x="33994" y="9831"/>
                  <a:pt x="34557" y="9085"/>
                </a:cubicBezTo>
                <a:cubicBezTo>
                  <a:pt x="35304" y="8135"/>
                  <a:pt x="36382" y="7565"/>
                  <a:pt x="37459" y="7565"/>
                </a:cubicBezTo>
                <a:cubicBezTo>
                  <a:pt x="37495" y="7565"/>
                  <a:pt x="37531" y="7566"/>
                  <a:pt x="37566" y="7567"/>
                </a:cubicBezTo>
                <a:cubicBezTo>
                  <a:pt x="39490" y="7633"/>
                  <a:pt x="40903" y="9098"/>
                  <a:pt x="41583" y="9975"/>
                </a:cubicBezTo>
                <a:cubicBezTo>
                  <a:pt x="42853" y="11624"/>
                  <a:pt x="43481" y="13573"/>
                  <a:pt x="43284" y="15313"/>
                </a:cubicBezTo>
                <a:cubicBezTo>
                  <a:pt x="43167" y="16399"/>
                  <a:pt x="42735" y="17433"/>
                  <a:pt x="42329" y="18441"/>
                </a:cubicBezTo>
                <a:cubicBezTo>
                  <a:pt x="41871" y="19566"/>
                  <a:pt x="41400" y="20770"/>
                  <a:pt x="41348" y="22013"/>
                </a:cubicBezTo>
                <a:cubicBezTo>
                  <a:pt x="41230" y="25389"/>
                  <a:pt x="44397" y="28097"/>
                  <a:pt x="47511" y="28751"/>
                </a:cubicBezTo>
                <a:cubicBezTo>
                  <a:pt x="48072" y="28868"/>
                  <a:pt x="48656" y="28926"/>
                  <a:pt x="49248" y="28926"/>
                </a:cubicBezTo>
                <a:cubicBezTo>
                  <a:pt x="52505" y="28926"/>
                  <a:pt x="55975" y="27179"/>
                  <a:pt x="56905" y="23923"/>
                </a:cubicBezTo>
                <a:cubicBezTo>
                  <a:pt x="57507" y="21777"/>
                  <a:pt x="56932" y="19540"/>
                  <a:pt x="56369" y="17368"/>
                </a:cubicBezTo>
                <a:cubicBezTo>
                  <a:pt x="56304" y="17106"/>
                  <a:pt x="56212" y="16818"/>
                  <a:pt x="56146" y="16543"/>
                </a:cubicBezTo>
                <a:cubicBezTo>
                  <a:pt x="56120" y="16413"/>
                  <a:pt x="56081" y="16295"/>
                  <a:pt x="56055" y="16164"/>
                </a:cubicBezTo>
                <a:cubicBezTo>
                  <a:pt x="56604" y="16164"/>
                  <a:pt x="57167" y="16059"/>
                  <a:pt x="57690" y="15863"/>
                </a:cubicBezTo>
                <a:cubicBezTo>
                  <a:pt x="58881" y="15405"/>
                  <a:pt x="59902" y="14332"/>
                  <a:pt x="60373" y="13024"/>
                </a:cubicBezTo>
                <a:cubicBezTo>
                  <a:pt x="60818" y="11833"/>
                  <a:pt x="60752" y="10551"/>
                  <a:pt x="60203" y="9556"/>
                </a:cubicBezTo>
                <a:cubicBezTo>
                  <a:pt x="59863" y="8928"/>
                  <a:pt x="59195" y="8235"/>
                  <a:pt x="58345" y="8235"/>
                </a:cubicBezTo>
                <a:cubicBezTo>
                  <a:pt x="57481" y="8235"/>
                  <a:pt x="56840" y="8928"/>
                  <a:pt x="56539" y="9334"/>
                </a:cubicBezTo>
                <a:cubicBezTo>
                  <a:pt x="55087" y="11310"/>
                  <a:pt x="55388" y="13992"/>
                  <a:pt x="55846" y="16033"/>
                </a:cubicBezTo>
                <a:cubicBezTo>
                  <a:pt x="54040" y="16007"/>
                  <a:pt x="52195" y="15039"/>
                  <a:pt x="51148" y="13416"/>
                </a:cubicBezTo>
                <a:cubicBezTo>
                  <a:pt x="49866" y="11440"/>
                  <a:pt x="49787" y="8627"/>
                  <a:pt x="50952" y="6285"/>
                </a:cubicBezTo>
                <a:cubicBezTo>
                  <a:pt x="51986" y="4218"/>
                  <a:pt x="53909" y="2464"/>
                  <a:pt x="56395" y="1378"/>
                </a:cubicBezTo>
                <a:cubicBezTo>
                  <a:pt x="58171" y="600"/>
                  <a:pt x="60103" y="212"/>
                  <a:pt x="62035" y="212"/>
                </a:cubicBezTo>
                <a:cubicBezTo>
                  <a:pt x="63677" y="212"/>
                  <a:pt x="65318" y="492"/>
                  <a:pt x="66863" y="1051"/>
                </a:cubicBezTo>
                <a:cubicBezTo>
                  <a:pt x="70239" y="2281"/>
                  <a:pt x="73078" y="4833"/>
                  <a:pt x="74661" y="8025"/>
                </a:cubicBezTo>
                <a:lnTo>
                  <a:pt x="74818" y="7960"/>
                </a:lnTo>
                <a:cubicBezTo>
                  <a:pt x="73209" y="4715"/>
                  <a:pt x="70330" y="2137"/>
                  <a:pt x="66915" y="855"/>
                </a:cubicBezTo>
                <a:cubicBezTo>
                  <a:pt x="65354" y="285"/>
                  <a:pt x="63697" y="1"/>
                  <a:pt x="62040"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2"/>
          <p:cNvSpPr/>
          <p:nvPr/>
        </p:nvSpPr>
        <p:spPr>
          <a:xfrm rot="-5400000" flipH="1">
            <a:off x="9250944" y="-2139411"/>
            <a:ext cx="801633" cy="5080449"/>
          </a:xfrm>
          <a:custGeom>
            <a:avLst/>
            <a:gdLst/>
            <a:ahLst/>
            <a:cxnLst/>
            <a:rect l="l" t="t" r="r" b="b"/>
            <a:pathLst>
              <a:path w="9330" h="59130" extrusionOk="0">
                <a:moveTo>
                  <a:pt x="1" y="0"/>
                </a:moveTo>
                <a:lnTo>
                  <a:pt x="1" y="59130"/>
                </a:lnTo>
                <a:lnTo>
                  <a:pt x="9330" y="59130"/>
                </a:lnTo>
                <a:cubicBezTo>
                  <a:pt x="5300" y="39581"/>
                  <a:pt x="2173" y="19837"/>
                  <a:pt x="1"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24794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51"/>
        <p:cNvGrpSpPr/>
        <p:nvPr/>
      </p:nvGrpSpPr>
      <p:grpSpPr>
        <a:xfrm>
          <a:off x="0" y="0"/>
          <a:ext cx="0" cy="0"/>
          <a:chOff x="0" y="0"/>
          <a:chExt cx="0" cy="0"/>
        </a:xfrm>
      </p:grpSpPr>
      <p:sp>
        <p:nvSpPr>
          <p:cNvPr id="552" name="Google Shape;552;p24"/>
          <p:cNvSpPr txBox="1">
            <a:spLocks noGrp="1"/>
          </p:cNvSpPr>
          <p:nvPr>
            <p:ph type="title"/>
          </p:nvPr>
        </p:nvSpPr>
        <p:spPr>
          <a:xfrm>
            <a:off x="960003" y="1837400"/>
            <a:ext cx="36128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53" name="Google Shape;553;p24"/>
          <p:cNvSpPr txBox="1">
            <a:spLocks noGrp="1"/>
          </p:cNvSpPr>
          <p:nvPr>
            <p:ph type="subTitle" idx="1"/>
          </p:nvPr>
        </p:nvSpPr>
        <p:spPr>
          <a:xfrm>
            <a:off x="1498803" y="2553552"/>
            <a:ext cx="3074000" cy="64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554" name="Google Shape;554;p24"/>
          <p:cNvSpPr txBox="1">
            <a:spLocks noGrp="1"/>
          </p:cNvSpPr>
          <p:nvPr>
            <p:ph type="title" idx="2"/>
          </p:nvPr>
        </p:nvSpPr>
        <p:spPr>
          <a:xfrm>
            <a:off x="960003" y="4790867"/>
            <a:ext cx="36128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55" name="Google Shape;555;p24"/>
          <p:cNvSpPr txBox="1">
            <a:spLocks noGrp="1"/>
          </p:cNvSpPr>
          <p:nvPr>
            <p:ph type="subTitle" idx="3"/>
          </p:nvPr>
        </p:nvSpPr>
        <p:spPr>
          <a:xfrm>
            <a:off x="1498803" y="5507019"/>
            <a:ext cx="3074000" cy="64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556" name="Google Shape;556;p24"/>
          <p:cNvSpPr txBox="1">
            <a:spLocks noGrp="1"/>
          </p:cNvSpPr>
          <p:nvPr>
            <p:ph type="title" idx="4"/>
          </p:nvPr>
        </p:nvSpPr>
        <p:spPr>
          <a:xfrm>
            <a:off x="965069" y="3314133"/>
            <a:ext cx="36128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57" name="Google Shape;557;p24"/>
          <p:cNvSpPr txBox="1">
            <a:spLocks noGrp="1"/>
          </p:cNvSpPr>
          <p:nvPr>
            <p:ph type="subTitle" idx="5"/>
          </p:nvPr>
        </p:nvSpPr>
        <p:spPr>
          <a:xfrm>
            <a:off x="1503869" y="4030285"/>
            <a:ext cx="3074000" cy="64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558" name="Google Shape;558;p24"/>
          <p:cNvSpPr txBox="1">
            <a:spLocks noGrp="1"/>
          </p:cNvSpPr>
          <p:nvPr>
            <p:ph type="title" idx="6"/>
          </p:nvPr>
        </p:nvSpPr>
        <p:spPr>
          <a:xfrm>
            <a:off x="7609071" y="4790867"/>
            <a:ext cx="3612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59" name="Google Shape;559;p24"/>
          <p:cNvSpPr txBox="1">
            <a:spLocks noGrp="1"/>
          </p:cNvSpPr>
          <p:nvPr>
            <p:ph type="subTitle" idx="7"/>
          </p:nvPr>
        </p:nvSpPr>
        <p:spPr>
          <a:xfrm>
            <a:off x="7609071" y="5507019"/>
            <a:ext cx="30740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560" name="Google Shape;560;p24"/>
          <p:cNvSpPr txBox="1">
            <a:spLocks noGrp="1"/>
          </p:cNvSpPr>
          <p:nvPr>
            <p:ph type="title" idx="8"/>
          </p:nvPr>
        </p:nvSpPr>
        <p:spPr>
          <a:xfrm>
            <a:off x="7609071" y="1837400"/>
            <a:ext cx="3612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61" name="Google Shape;561;p24"/>
          <p:cNvSpPr txBox="1">
            <a:spLocks noGrp="1"/>
          </p:cNvSpPr>
          <p:nvPr>
            <p:ph type="subTitle" idx="9"/>
          </p:nvPr>
        </p:nvSpPr>
        <p:spPr>
          <a:xfrm>
            <a:off x="7609071" y="2553552"/>
            <a:ext cx="30740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562" name="Google Shape;562;p24"/>
          <p:cNvSpPr txBox="1">
            <a:spLocks noGrp="1"/>
          </p:cNvSpPr>
          <p:nvPr>
            <p:ph type="title" idx="13"/>
          </p:nvPr>
        </p:nvSpPr>
        <p:spPr>
          <a:xfrm>
            <a:off x="7614137" y="3314133"/>
            <a:ext cx="36128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63" name="Google Shape;563;p24"/>
          <p:cNvSpPr txBox="1">
            <a:spLocks noGrp="1"/>
          </p:cNvSpPr>
          <p:nvPr>
            <p:ph type="subTitle" idx="14"/>
          </p:nvPr>
        </p:nvSpPr>
        <p:spPr>
          <a:xfrm>
            <a:off x="7614137" y="4030285"/>
            <a:ext cx="30740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564" name="Google Shape;564;p24"/>
          <p:cNvSpPr txBox="1">
            <a:spLocks noGrp="1"/>
          </p:cNvSpPr>
          <p:nvPr>
            <p:ph type="title" idx="15"/>
          </p:nvPr>
        </p:nvSpPr>
        <p:spPr>
          <a:xfrm>
            <a:off x="960000" y="668733"/>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atin typeface="Antonio"/>
                <a:ea typeface="Antonio"/>
                <a:cs typeface="Antonio"/>
                <a:sym typeface="Antonio"/>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65" name="Google Shape;565;p24"/>
          <p:cNvGrpSpPr/>
          <p:nvPr/>
        </p:nvGrpSpPr>
        <p:grpSpPr>
          <a:xfrm rot="-1264102">
            <a:off x="10318853" y="-1971007"/>
            <a:ext cx="3521353" cy="3908100"/>
            <a:chOff x="-724360" y="4737489"/>
            <a:chExt cx="2640880" cy="2930925"/>
          </a:xfrm>
        </p:grpSpPr>
        <p:sp>
          <p:nvSpPr>
            <p:cNvPr id="566" name="Google Shape;566;p24"/>
            <p:cNvSpPr/>
            <p:nvPr/>
          </p:nvSpPr>
          <p:spPr>
            <a:xfrm>
              <a:off x="-724360" y="4737489"/>
              <a:ext cx="2601249" cy="2930925"/>
            </a:xfrm>
            <a:custGeom>
              <a:avLst/>
              <a:gdLst/>
              <a:ahLst/>
              <a:cxnLst/>
              <a:rect l="l" t="t" r="r" b="b"/>
              <a:pathLst>
                <a:path w="40367" h="45483" extrusionOk="0">
                  <a:moveTo>
                    <a:pt x="145" y="0"/>
                  </a:moveTo>
                  <a:lnTo>
                    <a:pt x="131" y="1309"/>
                  </a:lnTo>
                  <a:cubicBezTo>
                    <a:pt x="66" y="5718"/>
                    <a:pt x="1" y="10285"/>
                    <a:pt x="419" y="14629"/>
                  </a:cubicBezTo>
                  <a:cubicBezTo>
                    <a:pt x="851" y="19313"/>
                    <a:pt x="1924" y="23395"/>
                    <a:pt x="3651" y="27164"/>
                  </a:cubicBezTo>
                  <a:cubicBezTo>
                    <a:pt x="6399" y="33065"/>
                    <a:pt x="11737" y="38089"/>
                    <a:pt x="18712" y="41321"/>
                  </a:cubicBezTo>
                  <a:cubicBezTo>
                    <a:pt x="24600" y="44056"/>
                    <a:pt x="31639" y="45482"/>
                    <a:pt x="39110" y="45482"/>
                  </a:cubicBezTo>
                  <a:cubicBezTo>
                    <a:pt x="39398" y="45482"/>
                    <a:pt x="39680" y="45476"/>
                    <a:pt x="39957" y="45476"/>
                  </a:cubicBezTo>
                  <a:cubicBezTo>
                    <a:pt x="40095" y="45476"/>
                    <a:pt x="40231" y="45478"/>
                    <a:pt x="40367" y="45482"/>
                  </a:cubicBezTo>
                  <a:lnTo>
                    <a:pt x="40367" y="45312"/>
                  </a:lnTo>
                  <a:cubicBezTo>
                    <a:pt x="39914" y="45323"/>
                    <a:pt x="39463" y="45328"/>
                    <a:pt x="39014" y="45328"/>
                  </a:cubicBezTo>
                  <a:cubicBezTo>
                    <a:pt x="31590" y="45328"/>
                    <a:pt x="24625" y="43905"/>
                    <a:pt x="18777" y="41191"/>
                  </a:cubicBezTo>
                  <a:cubicBezTo>
                    <a:pt x="11829" y="37972"/>
                    <a:pt x="6517" y="32960"/>
                    <a:pt x="3795" y="27098"/>
                  </a:cubicBezTo>
                  <a:cubicBezTo>
                    <a:pt x="2068" y="23343"/>
                    <a:pt x="1021" y="19274"/>
                    <a:pt x="576" y="14616"/>
                  </a:cubicBezTo>
                  <a:cubicBezTo>
                    <a:pt x="171" y="10285"/>
                    <a:pt x="236" y="5718"/>
                    <a:pt x="302" y="1309"/>
                  </a:cubicBezTo>
                  <a:lnTo>
                    <a:pt x="3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24"/>
            <p:cNvSpPr/>
            <p:nvPr/>
          </p:nvSpPr>
          <p:spPr>
            <a:xfrm>
              <a:off x="-683891" y="4780471"/>
              <a:ext cx="2534619" cy="2854176"/>
            </a:xfrm>
            <a:custGeom>
              <a:avLst/>
              <a:gdLst/>
              <a:ahLst/>
              <a:cxnLst/>
              <a:rect l="l" t="t" r="r" b="b"/>
              <a:pathLst>
                <a:path w="39333" h="44292" extrusionOk="0">
                  <a:moveTo>
                    <a:pt x="262" y="1"/>
                  </a:moveTo>
                  <a:cubicBezTo>
                    <a:pt x="132" y="5234"/>
                    <a:pt x="1" y="10625"/>
                    <a:pt x="760" y="15911"/>
                  </a:cubicBezTo>
                  <a:cubicBezTo>
                    <a:pt x="1636" y="21839"/>
                    <a:pt x="3573" y="26876"/>
                    <a:pt x="6556" y="30880"/>
                  </a:cubicBezTo>
                  <a:cubicBezTo>
                    <a:pt x="9880" y="35342"/>
                    <a:pt x="14983" y="39084"/>
                    <a:pt x="20897" y="41374"/>
                  </a:cubicBezTo>
                  <a:cubicBezTo>
                    <a:pt x="25817" y="43297"/>
                    <a:pt x="31443" y="44292"/>
                    <a:pt x="37252" y="44292"/>
                  </a:cubicBezTo>
                  <a:cubicBezTo>
                    <a:pt x="37946" y="44292"/>
                    <a:pt x="38626" y="44266"/>
                    <a:pt x="39333" y="44253"/>
                  </a:cubicBezTo>
                  <a:lnTo>
                    <a:pt x="39333" y="44096"/>
                  </a:lnTo>
                  <a:cubicBezTo>
                    <a:pt x="38651" y="44123"/>
                    <a:pt x="37971" y="44137"/>
                    <a:pt x="37293" y="44137"/>
                  </a:cubicBezTo>
                  <a:cubicBezTo>
                    <a:pt x="31498" y="44137"/>
                    <a:pt x="25896" y="43140"/>
                    <a:pt x="20975" y="41230"/>
                  </a:cubicBezTo>
                  <a:cubicBezTo>
                    <a:pt x="15087" y="38940"/>
                    <a:pt x="10023" y="35224"/>
                    <a:pt x="6700" y="30776"/>
                  </a:cubicBezTo>
                  <a:cubicBezTo>
                    <a:pt x="3730" y="26785"/>
                    <a:pt x="1793" y="21786"/>
                    <a:pt x="930" y="15885"/>
                  </a:cubicBezTo>
                  <a:cubicBezTo>
                    <a:pt x="145" y="10612"/>
                    <a:pt x="289" y="5221"/>
                    <a:pt x="4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24"/>
            <p:cNvSpPr/>
            <p:nvPr/>
          </p:nvSpPr>
          <p:spPr>
            <a:xfrm>
              <a:off x="-645936" y="4786399"/>
              <a:ext cx="2521988" cy="2812033"/>
            </a:xfrm>
            <a:custGeom>
              <a:avLst/>
              <a:gdLst/>
              <a:ahLst/>
              <a:cxnLst/>
              <a:rect l="l" t="t" r="r" b="b"/>
              <a:pathLst>
                <a:path w="39137" h="43638" extrusionOk="0">
                  <a:moveTo>
                    <a:pt x="223" y="0"/>
                  </a:moveTo>
                  <a:cubicBezTo>
                    <a:pt x="0" y="6660"/>
                    <a:pt x="40" y="13752"/>
                    <a:pt x="2055" y="20543"/>
                  </a:cubicBezTo>
                  <a:cubicBezTo>
                    <a:pt x="4227" y="27910"/>
                    <a:pt x="8610" y="33968"/>
                    <a:pt x="14407" y="37631"/>
                  </a:cubicBezTo>
                  <a:cubicBezTo>
                    <a:pt x="16566" y="38992"/>
                    <a:pt x="19039" y="40144"/>
                    <a:pt x="21983" y="41125"/>
                  </a:cubicBezTo>
                  <a:cubicBezTo>
                    <a:pt x="26929" y="42774"/>
                    <a:pt x="32332" y="43637"/>
                    <a:pt x="37645" y="43637"/>
                  </a:cubicBezTo>
                  <a:cubicBezTo>
                    <a:pt x="38142" y="43637"/>
                    <a:pt x="38652" y="43624"/>
                    <a:pt x="39136" y="43598"/>
                  </a:cubicBezTo>
                  <a:lnTo>
                    <a:pt x="39136" y="43428"/>
                  </a:lnTo>
                  <a:cubicBezTo>
                    <a:pt x="38629" y="43444"/>
                    <a:pt x="38121" y="43452"/>
                    <a:pt x="37612" y="43452"/>
                  </a:cubicBezTo>
                  <a:cubicBezTo>
                    <a:pt x="32328" y="43452"/>
                    <a:pt x="26963" y="42589"/>
                    <a:pt x="22022" y="40942"/>
                  </a:cubicBezTo>
                  <a:cubicBezTo>
                    <a:pt x="19104" y="39960"/>
                    <a:pt x="16631" y="38835"/>
                    <a:pt x="14485" y="37474"/>
                  </a:cubicBezTo>
                  <a:cubicBezTo>
                    <a:pt x="8728" y="33824"/>
                    <a:pt x="4384" y="27792"/>
                    <a:pt x="2199" y="20478"/>
                  </a:cubicBezTo>
                  <a:cubicBezTo>
                    <a:pt x="210" y="13726"/>
                    <a:pt x="144" y="6647"/>
                    <a:pt x="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24"/>
            <p:cNvSpPr/>
            <p:nvPr/>
          </p:nvSpPr>
          <p:spPr>
            <a:xfrm>
              <a:off x="-600377" y="4792263"/>
              <a:ext cx="2484033" cy="2768214"/>
            </a:xfrm>
            <a:custGeom>
              <a:avLst/>
              <a:gdLst/>
              <a:ahLst/>
              <a:cxnLst/>
              <a:rect l="l" t="t" r="r" b="b"/>
              <a:pathLst>
                <a:path w="38548" h="42958" extrusionOk="0">
                  <a:moveTo>
                    <a:pt x="0" y="1"/>
                  </a:moveTo>
                  <a:cubicBezTo>
                    <a:pt x="92" y="5575"/>
                    <a:pt x="209" y="11345"/>
                    <a:pt x="1387" y="16945"/>
                  </a:cubicBezTo>
                  <a:cubicBezTo>
                    <a:pt x="2722" y="23239"/>
                    <a:pt x="5273" y="28434"/>
                    <a:pt x="8989" y="32398"/>
                  </a:cubicBezTo>
                  <a:cubicBezTo>
                    <a:pt x="12378" y="36010"/>
                    <a:pt x="17010" y="38875"/>
                    <a:pt x="22375" y="40668"/>
                  </a:cubicBezTo>
                  <a:cubicBezTo>
                    <a:pt x="26915" y="42199"/>
                    <a:pt x="31926" y="42957"/>
                    <a:pt x="37265" y="42957"/>
                  </a:cubicBezTo>
                  <a:cubicBezTo>
                    <a:pt x="37697" y="42957"/>
                    <a:pt x="38115" y="42957"/>
                    <a:pt x="38547" y="42944"/>
                  </a:cubicBezTo>
                  <a:lnTo>
                    <a:pt x="38547" y="42787"/>
                  </a:lnTo>
                  <a:cubicBezTo>
                    <a:pt x="38125" y="42797"/>
                    <a:pt x="37704" y="42802"/>
                    <a:pt x="37286" y="42802"/>
                  </a:cubicBezTo>
                  <a:cubicBezTo>
                    <a:pt x="31939" y="42802"/>
                    <a:pt x="26940" y="42028"/>
                    <a:pt x="22414" y="40511"/>
                  </a:cubicBezTo>
                  <a:cubicBezTo>
                    <a:pt x="17062" y="38705"/>
                    <a:pt x="12470" y="35866"/>
                    <a:pt x="9107" y="32280"/>
                  </a:cubicBezTo>
                  <a:cubicBezTo>
                    <a:pt x="5430" y="28342"/>
                    <a:pt x="2879" y="23174"/>
                    <a:pt x="1544" y="16906"/>
                  </a:cubicBezTo>
                  <a:cubicBezTo>
                    <a:pt x="366" y="11332"/>
                    <a:pt x="262" y="5575"/>
                    <a:pt x="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24"/>
            <p:cNvSpPr/>
            <p:nvPr/>
          </p:nvSpPr>
          <p:spPr>
            <a:xfrm>
              <a:off x="-573441" y="4797354"/>
              <a:ext cx="2437701" cy="2736122"/>
            </a:xfrm>
            <a:custGeom>
              <a:avLst/>
              <a:gdLst/>
              <a:ahLst/>
              <a:cxnLst/>
              <a:rect l="l" t="t" r="r" b="b"/>
              <a:pathLst>
                <a:path w="37829" h="42460" extrusionOk="0">
                  <a:moveTo>
                    <a:pt x="1" y="0"/>
                  </a:moveTo>
                  <a:cubicBezTo>
                    <a:pt x="171" y="5561"/>
                    <a:pt x="629" y="12823"/>
                    <a:pt x="2618" y="19784"/>
                  </a:cubicBezTo>
                  <a:cubicBezTo>
                    <a:pt x="3285" y="22126"/>
                    <a:pt x="4005" y="24010"/>
                    <a:pt x="4881" y="25685"/>
                  </a:cubicBezTo>
                  <a:cubicBezTo>
                    <a:pt x="7760" y="31246"/>
                    <a:pt x="12300" y="35669"/>
                    <a:pt x="18044" y="38443"/>
                  </a:cubicBezTo>
                  <a:cubicBezTo>
                    <a:pt x="23396" y="41034"/>
                    <a:pt x="30265" y="42460"/>
                    <a:pt x="37410" y="42460"/>
                  </a:cubicBezTo>
                  <a:lnTo>
                    <a:pt x="37828" y="42460"/>
                  </a:lnTo>
                  <a:lnTo>
                    <a:pt x="37828" y="42290"/>
                  </a:lnTo>
                  <a:cubicBezTo>
                    <a:pt x="37698" y="42291"/>
                    <a:pt x="37568" y="42291"/>
                    <a:pt x="37438" y="42291"/>
                  </a:cubicBezTo>
                  <a:cubicBezTo>
                    <a:pt x="30303" y="42291"/>
                    <a:pt x="23456" y="40882"/>
                    <a:pt x="18110" y="38299"/>
                  </a:cubicBezTo>
                  <a:cubicBezTo>
                    <a:pt x="12405" y="35538"/>
                    <a:pt x="7865" y="31155"/>
                    <a:pt x="5025" y="25607"/>
                  </a:cubicBezTo>
                  <a:cubicBezTo>
                    <a:pt x="4162" y="23932"/>
                    <a:pt x="3455" y="22061"/>
                    <a:pt x="2788" y="19745"/>
                  </a:cubicBezTo>
                  <a:cubicBezTo>
                    <a:pt x="786" y="12784"/>
                    <a:pt x="328" y="5535"/>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24"/>
            <p:cNvSpPr/>
            <p:nvPr/>
          </p:nvSpPr>
          <p:spPr>
            <a:xfrm>
              <a:off x="-532135" y="4784659"/>
              <a:ext cx="2437701" cy="2720141"/>
            </a:xfrm>
            <a:custGeom>
              <a:avLst/>
              <a:gdLst/>
              <a:ahLst/>
              <a:cxnLst/>
              <a:rect l="l" t="t" r="r" b="b"/>
              <a:pathLst>
                <a:path w="37829" h="42212" extrusionOk="0">
                  <a:moveTo>
                    <a:pt x="158" y="1"/>
                  </a:moveTo>
                  <a:lnTo>
                    <a:pt x="1" y="14"/>
                  </a:lnTo>
                  <a:cubicBezTo>
                    <a:pt x="420" y="7197"/>
                    <a:pt x="851" y="14643"/>
                    <a:pt x="3403" y="21617"/>
                  </a:cubicBezTo>
                  <a:cubicBezTo>
                    <a:pt x="6268" y="29454"/>
                    <a:pt x="11515" y="35447"/>
                    <a:pt x="18202" y="38483"/>
                  </a:cubicBezTo>
                  <a:cubicBezTo>
                    <a:pt x="20622" y="39595"/>
                    <a:pt x="23422" y="40419"/>
                    <a:pt x="27230" y="41139"/>
                  </a:cubicBezTo>
                  <a:cubicBezTo>
                    <a:pt x="30148" y="41688"/>
                    <a:pt x="33236" y="42212"/>
                    <a:pt x="36507" y="42212"/>
                  </a:cubicBezTo>
                  <a:cubicBezTo>
                    <a:pt x="36965" y="42212"/>
                    <a:pt x="37410" y="42212"/>
                    <a:pt x="37828" y="42160"/>
                  </a:cubicBezTo>
                  <a:lnTo>
                    <a:pt x="37828" y="42003"/>
                  </a:lnTo>
                  <a:cubicBezTo>
                    <a:pt x="37369" y="42025"/>
                    <a:pt x="36914" y="42035"/>
                    <a:pt x="36461" y="42035"/>
                  </a:cubicBezTo>
                  <a:cubicBezTo>
                    <a:pt x="33213" y="42035"/>
                    <a:pt x="30137" y="41496"/>
                    <a:pt x="27243" y="40956"/>
                  </a:cubicBezTo>
                  <a:cubicBezTo>
                    <a:pt x="23435" y="40236"/>
                    <a:pt x="20675" y="39412"/>
                    <a:pt x="18254" y="38326"/>
                  </a:cubicBezTo>
                  <a:cubicBezTo>
                    <a:pt x="11607" y="35316"/>
                    <a:pt x="6399" y="29363"/>
                    <a:pt x="3547" y="21551"/>
                  </a:cubicBezTo>
                  <a:cubicBezTo>
                    <a:pt x="1008" y="14590"/>
                    <a:pt x="577" y="7184"/>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24"/>
            <p:cNvSpPr/>
            <p:nvPr/>
          </p:nvSpPr>
          <p:spPr>
            <a:xfrm>
              <a:off x="-484063" y="4777958"/>
              <a:ext cx="2360115" cy="2691465"/>
            </a:xfrm>
            <a:custGeom>
              <a:avLst/>
              <a:gdLst/>
              <a:ahLst/>
              <a:cxnLst/>
              <a:rect l="l" t="t" r="r" b="b"/>
              <a:pathLst>
                <a:path w="36625" h="41767" extrusionOk="0">
                  <a:moveTo>
                    <a:pt x="1" y="0"/>
                  </a:moveTo>
                  <a:cubicBezTo>
                    <a:pt x="328" y="7380"/>
                    <a:pt x="694" y="15008"/>
                    <a:pt x="3534" y="22100"/>
                  </a:cubicBezTo>
                  <a:cubicBezTo>
                    <a:pt x="4999" y="25685"/>
                    <a:pt x="7040" y="29048"/>
                    <a:pt x="9644" y="32097"/>
                  </a:cubicBezTo>
                  <a:cubicBezTo>
                    <a:pt x="11110" y="33811"/>
                    <a:pt x="12470" y="35093"/>
                    <a:pt x="13910" y="36088"/>
                  </a:cubicBezTo>
                  <a:cubicBezTo>
                    <a:pt x="15925" y="37475"/>
                    <a:pt x="18358" y="38574"/>
                    <a:pt x="21826" y="39607"/>
                  </a:cubicBezTo>
                  <a:cubicBezTo>
                    <a:pt x="26576" y="41020"/>
                    <a:pt x="31378" y="41766"/>
                    <a:pt x="35761" y="41766"/>
                  </a:cubicBezTo>
                  <a:lnTo>
                    <a:pt x="36624" y="41753"/>
                  </a:lnTo>
                  <a:lnTo>
                    <a:pt x="36624" y="41596"/>
                  </a:lnTo>
                  <a:cubicBezTo>
                    <a:pt x="36314" y="41604"/>
                    <a:pt x="36002" y="41608"/>
                    <a:pt x="35688" y="41608"/>
                  </a:cubicBezTo>
                  <a:cubicBezTo>
                    <a:pt x="31343" y="41608"/>
                    <a:pt x="26588" y="40853"/>
                    <a:pt x="21878" y="39450"/>
                  </a:cubicBezTo>
                  <a:cubicBezTo>
                    <a:pt x="18437" y="38417"/>
                    <a:pt x="16003" y="37344"/>
                    <a:pt x="14001" y="35957"/>
                  </a:cubicBezTo>
                  <a:cubicBezTo>
                    <a:pt x="12562" y="34949"/>
                    <a:pt x="11227" y="33693"/>
                    <a:pt x="9762" y="31992"/>
                  </a:cubicBezTo>
                  <a:cubicBezTo>
                    <a:pt x="7184" y="28970"/>
                    <a:pt x="5143" y="25620"/>
                    <a:pt x="3704" y="22035"/>
                  </a:cubicBezTo>
                  <a:cubicBezTo>
                    <a:pt x="851" y="14969"/>
                    <a:pt x="511" y="7367"/>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24"/>
            <p:cNvSpPr/>
            <p:nvPr/>
          </p:nvSpPr>
          <p:spPr>
            <a:xfrm>
              <a:off x="-434315" y="4791426"/>
              <a:ext cx="2325511" cy="2630763"/>
            </a:xfrm>
            <a:custGeom>
              <a:avLst/>
              <a:gdLst/>
              <a:ahLst/>
              <a:cxnLst/>
              <a:rect l="l" t="t" r="r" b="b"/>
              <a:pathLst>
                <a:path w="36088" h="40825" extrusionOk="0">
                  <a:moveTo>
                    <a:pt x="1" y="1"/>
                  </a:moveTo>
                  <a:cubicBezTo>
                    <a:pt x="105" y="7223"/>
                    <a:pt x="773" y="12627"/>
                    <a:pt x="2160" y="17534"/>
                  </a:cubicBezTo>
                  <a:cubicBezTo>
                    <a:pt x="3939" y="23841"/>
                    <a:pt x="6949" y="29101"/>
                    <a:pt x="11070" y="33196"/>
                  </a:cubicBezTo>
                  <a:cubicBezTo>
                    <a:pt x="12169" y="34282"/>
                    <a:pt x="13151" y="35107"/>
                    <a:pt x="14184" y="35761"/>
                  </a:cubicBezTo>
                  <a:cubicBezTo>
                    <a:pt x="15676" y="36703"/>
                    <a:pt x="17377" y="37396"/>
                    <a:pt x="18686" y="37881"/>
                  </a:cubicBezTo>
                  <a:cubicBezTo>
                    <a:pt x="23932" y="39843"/>
                    <a:pt x="29022" y="40825"/>
                    <a:pt x="33864" y="40825"/>
                  </a:cubicBezTo>
                  <a:cubicBezTo>
                    <a:pt x="34596" y="40825"/>
                    <a:pt x="35329" y="40798"/>
                    <a:pt x="36088" y="40759"/>
                  </a:cubicBezTo>
                  <a:lnTo>
                    <a:pt x="36062" y="40602"/>
                  </a:lnTo>
                  <a:cubicBezTo>
                    <a:pt x="35325" y="40650"/>
                    <a:pt x="34582" y="40674"/>
                    <a:pt x="33832" y="40674"/>
                  </a:cubicBezTo>
                  <a:cubicBezTo>
                    <a:pt x="29030" y="40674"/>
                    <a:pt x="23970" y="39695"/>
                    <a:pt x="18764" y="37737"/>
                  </a:cubicBezTo>
                  <a:cubicBezTo>
                    <a:pt x="17469" y="37252"/>
                    <a:pt x="15781" y="36559"/>
                    <a:pt x="14302" y="35617"/>
                  </a:cubicBezTo>
                  <a:cubicBezTo>
                    <a:pt x="13282" y="34963"/>
                    <a:pt x="12300" y="34151"/>
                    <a:pt x="11201" y="33078"/>
                  </a:cubicBezTo>
                  <a:cubicBezTo>
                    <a:pt x="7093" y="29022"/>
                    <a:pt x="4109" y="23775"/>
                    <a:pt x="2330" y="17508"/>
                  </a:cubicBezTo>
                  <a:cubicBezTo>
                    <a:pt x="930" y="12601"/>
                    <a:pt x="262" y="7223"/>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24"/>
            <p:cNvSpPr/>
            <p:nvPr/>
          </p:nvSpPr>
          <p:spPr>
            <a:xfrm>
              <a:off x="-404802" y="4788075"/>
              <a:ext cx="2237872" cy="2590295"/>
            </a:xfrm>
            <a:custGeom>
              <a:avLst/>
              <a:gdLst/>
              <a:ahLst/>
              <a:cxnLst/>
              <a:rect l="l" t="t" r="r" b="b"/>
              <a:pathLst>
                <a:path w="34728" h="40197" extrusionOk="0">
                  <a:moveTo>
                    <a:pt x="145" y="0"/>
                  </a:moveTo>
                  <a:cubicBezTo>
                    <a:pt x="1" y="12719"/>
                    <a:pt x="3154" y="23186"/>
                    <a:pt x="9539" y="31076"/>
                  </a:cubicBezTo>
                  <a:cubicBezTo>
                    <a:pt x="10809" y="32659"/>
                    <a:pt x="11921" y="33732"/>
                    <a:pt x="13138" y="34609"/>
                  </a:cubicBezTo>
                  <a:cubicBezTo>
                    <a:pt x="15087" y="35996"/>
                    <a:pt x="17456" y="36860"/>
                    <a:pt x="19536" y="37566"/>
                  </a:cubicBezTo>
                  <a:cubicBezTo>
                    <a:pt x="23435" y="38888"/>
                    <a:pt x="27949" y="40196"/>
                    <a:pt x="32581" y="40196"/>
                  </a:cubicBezTo>
                  <a:cubicBezTo>
                    <a:pt x="33301" y="40196"/>
                    <a:pt x="34021" y="40170"/>
                    <a:pt x="34727" y="40078"/>
                  </a:cubicBezTo>
                  <a:lnTo>
                    <a:pt x="34714" y="39921"/>
                  </a:lnTo>
                  <a:cubicBezTo>
                    <a:pt x="33990" y="39991"/>
                    <a:pt x="33266" y="40023"/>
                    <a:pt x="32544" y="40023"/>
                  </a:cubicBezTo>
                  <a:cubicBezTo>
                    <a:pt x="27949" y="40023"/>
                    <a:pt x="23454" y="38719"/>
                    <a:pt x="19575" y="37396"/>
                  </a:cubicBezTo>
                  <a:cubicBezTo>
                    <a:pt x="17521" y="36703"/>
                    <a:pt x="15166" y="35826"/>
                    <a:pt x="13229" y="34452"/>
                  </a:cubicBezTo>
                  <a:cubicBezTo>
                    <a:pt x="12038" y="33602"/>
                    <a:pt x="10939" y="32529"/>
                    <a:pt x="9670" y="30958"/>
                  </a:cubicBezTo>
                  <a:cubicBezTo>
                    <a:pt x="3311" y="23108"/>
                    <a:pt x="171" y="12692"/>
                    <a:pt x="3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24"/>
            <p:cNvSpPr/>
            <p:nvPr/>
          </p:nvSpPr>
          <p:spPr>
            <a:xfrm>
              <a:off x="-365171" y="4815011"/>
              <a:ext cx="2236132" cy="2522053"/>
            </a:xfrm>
            <a:custGeom>
              <a:avLst/>
              <a:gdLst/>
              <a:ahLst/>
              <a:cxnLst/>
              <a:rect l="l" t="t" r="r" b="b"/>
              <a:pathLst>
                <a:path w="34701" h="39138" extrusionOk="0">
                  <a:moveTo>
                    <a:pt x="1" y="1"/>
                  </a:moveTo>
                  <a:cubicBezTo>
                    <a:pt x="118" y="8571"/>
                    <a:pt x="1623" y="16003"/>
                    <a:pt x="4620" y="22716"/>
                  </a:cubicBezTo>
                  <a:cubicBezTo>
                    <a:pt x="6334" y="26602"/>
                    <a:pt x="9422" y="30658"/>
                    <a:pt x="12667" y="33314"/>
                  </a:cubicBezTo>
                  <a:cubicBezTo>
                    <a:pt x="15218" y="35408"/>
                    <a:pt x="18555" y="36429"/>
                    <a:pt x="22336" y="37462"/>
                  </a:cubicBezTo>
                  <a:cubicBezTo>
                    <a:pt x="26549" y="38601"/>
                    <a:pt x="29938" y="39137"/>
                    <a:pt x="33039" y="39137"/>
                  </a:cubicBezTo>
                  <a:cubicBezTo>
                    <a:pt x="33615" y="39137"/>
                    <a:pt x="34178" y="39124"/>
                    <a:pt x="34701" y="39072"/>
                  </a:cubicBezTo>
                  <a:lnTo>
                    <a:pt x="34675" y="38915"/>
                  </a:lnTo>
                  <a:cubicBezTo>
                    <a:pt x="34132" y="38949"/>
                    <a:pt x="33584" y="38966"/>
                    <a:pt x="33028" y="38966"/>
                  </a:cubicBezTo>
                  <a:cubicBezTo>
                    <a:pt x="29932" y="38966"/>
                    <a:pt x="26565" y="38434"/>
                    <a:pt x="22362" y="37292"/>
                  </a:cubicBezTo>
                  <a:cubicBezTo>
                    <a:pt x="18607" y="36285"/>
                    <a:pt x="15283" y="35264"/>
                    <a:pt x="12758" y="33184"/>
                  </a:cubicBezTo>
                  <a:cubicBezTo>
                    <a:pt x="9539" y="30540"/>
                    <a:pt x="6478" y="26497"/>
                    <a:pt x="4763" y="22650"/>
                  </a:cubicBezTo>
                  <a:cubicBezTo>
                    <a:pt x="1793" y="15964"/>
                    <a:pt x="289" y="8558"/>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24"/>
            <p:cNvSpPr/>
            <p:nvPr/>
          </p:nvSpPr>
          <p:spPr>
            <a:xfrm>
              <a:off x="-328891" y="4801543"/>
              <a:ext cx="2245412" cy="2494150"/>
            </a:xfrm>
            <a:custGeom>
              <a:avLst/>
              <a:gdLst/>
              <a:ahLst/>
              <a:cxnLst/>
              <a:rect l="l" t="t" r="r" b="b"/>
              <a:pathLst>
                <a:path w="34845" h="38705" extrusionOk="0">
                  <a:moveTo>
                    <a:pt x="144" y="1"/>
                  </a:moveTo>
                  <a:cubicBezTo>
                    <a:pt x="0" y="8990"/>
                    <a:pt x="2028" y="17691"/>
                    <a:pt x="6032" y="25162"/>
                  </a:cubicBezTo>
                  <a:cubicBezTo>
                    <a:pt x="7144" y="27243"/>
                    <a:pt x="8688" y="29258"/>
                    <a:pt x="10612" y="31168"/>
                  </a:cubicBezTo>
                  <a:cubicBezTo>
                    <a:pt x="14119" y="34662"/>
                    <a:pt x="19614" y="37004"/>
                    <a:pt x="26928" y="38182"/>
                  </a:cubicBezTo>
                  <a:cubicBezTo>
                    <a:pt x="28525" y="38456"/>
                    <a:pt x="30474" y="38705"/>
                    <a:pt x="32555" y="38705"/>
                  </a:cubicBezTo>
                  <a:cubicBezTo>
                    <a:pt x="33301" y="38705"/>
                    <a:pt x="34073" y="38666"/>
                    <a:pt x="34845" y="38587"/>
                  </a:cubicBezTo>
                  <a:lnTo>
                    <a:pt x="34818" y="38417"/>
                  </a:lnTo>
                  <a:cubicBezTo>
                    <a:pt x="34054" y="38501"/>
                    <a:pt x="33289" y="38537"/>
                    <a:pt x="32538" y="38537"/>
                  </a:cubicBezTo>
                  <a:cubicBezTo>
                    <a:pt x="30486" y="38537"/>
                    <a:pt x="28535" y="38273"/>
                    <a:pt x="26955" y="38024"/>
                  </a:cubicBezTo>
                  <a:cubicBezTo>
                    <a:pt x="19680" y="36860"/>
                    <a:pt x="14210" y="34505"/>
                    <a:pt x="10730" y="31050"/>
                  </a:cubicBezTo>
                  <a:cubicBezTo>
                    <a:pt x="8819" y="29140"/>
                    <a:pt x="7275" y="27151"/>
                    <a:pt x="6189" y="25084"/>
                  </a:cubicBezTo>
                  <a:cubicBezTo>
                    <a:pt x="2198" y="17639"/>
                    <a:pt x="170" y="8964"/>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24"/>
            <p:cNvSpPr/>
            <p:nvPr/>
          </p:nvSpPr>
          <p:spPr>
            <a:xfrm>
              <a:off x="-296027" y="4788912"/>
              <a:ext cx="2151007" cy="2464637"/>
            </a:xfrm>
            <a:custGeom>
              <a:avLst/>
              <a:gdLst/>
              <a:ahLst/>
              <a:cxnLst/>
              <a:rect l="l" t="t" r="r" b="b"/>
              <a:pathLst>
                <a:path w="33380" h="38247" extrusionOk="0">
                  <a:moveTo>
                    <a:pt x="354" y="0"/>
                  </a:moveTo>
                  <a:cubicBezTo>
                    <a:pt x="1" y="7877"/>
                    <a:pt x="1636" y="15885"/>
                    <a:pt x="5090" y="23147"/>
                  </a:cubicBezTo>
                  <a:cubicBezTo>
                    <a:pt x="7001" y="27164"/>
                    <a:pt x="9081" y="30016"/>
                    <a:pt x="11633" y="32058"/>
                  </a:cubicBezTo>
                  <a:cubicBezTo>
                    <a:pt x="14459" y="34321"/>
                    <a:pt x="18254" y="35983"/>
                    <a:pt x="23579" y="37226"/>
                  </a:cubicBezTo>
                  <a:cubicBezTo>
                    <a:pt x="25738" y="37710"/>
                    <a:pt x="28446" y="38247"/>
                    <a:pt x="31260" y="38247"/>
                  </a:cubicBezTo>
                  <a:cubicBezTo>
                    <a:pt x="31953" y="38247"/>
                    <a:pt x="32673" y="38220"/>
                    <a:pt x="33379" y="38142"/>
                  </a:cubicBezTo>
                  <a:lnTo>
                    <a:pt x="33366" y="37972"/>
                  </a:lnTo>
                  <a:cubicBezTo>
                    <a:pt x="32666" y="38044"/>
                    <a:pt x="31967" y="38076"/>
                    <a:pt x="31275" y="38076"/>
                  </a:cubicBezTo>
                  <a:cubicBezTo>
                    <a:pt x="28463" y="38076"/>
                    <a:pt x="25771" y="37547"/>
                    <a:pt x="23618" y="37043"/>
                  </a:cubicBezTo>
                  <a:cubicBezTo>
                    <a:pt x="18319" y="35800"/>
                    <a:pt x="14538" y="34164"/>
                    <a:pt x="11724" y="31914"/>
                  </a:cubicBezTo>
                  <a:cubicBezTo>
                    <a:pt x="9212" y="29886"/>
                    <a:pt x="7132" y="27072"/>
                    <a:pt x="5234" y="23055"/>
                  </a:cubicBezTo>
                  <a:cubicBezTo>
                    <a:pt x="1793" y="15833"/>
                    <a:pt x="158" y="7851"/>
                    <a:pt x="5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24"/>
            <p:cNvSpPr/>
            <p:nvPr/>
          </p:nvSpPr>
          <p:spPr>
            <a:xfrm>
              <a:off x="-242091" y="4788075"/>
              <a:ext cx="2088629" cy="2423331"/>
            </a:xfrm>
            <a:custGeom>
              <a:avLst/>
              <a:gdLst/>
              <a:ahLst/>
              <a:cxnLst/>
              <a:rect l="l" t="t" r="r" b="b"/>
              <a:pathLst>
                <a:path w="32412" h="37606" extrusionOk="0">
                  <a:moveTo>
                    <a:pt x="263" y="0"/>
                  </a:moveTo>
                  <a:cubicBezTo>
                    <a:pt x="1" y="9709"/>
                    <a:pt x="2238" y="18816"/>
                    <a:pt x="6726" y="26313"/>
                  </a:cubicBezTo>
                  <a:cubicBezTo>
                    <a:pt x="7655" y="27831"/>
                    <a:pt x="8454" y="28930"/>
                    <a:pt x="9317" y="29872"/>
                  </a:cubicBezTo>
                  <a:cubicBezTo>
                    <a:pt x="11843" y="32594"/>
                    <a:pt x="15545" y="34622"/>
                    <a:pt x="20688" y="36088"/>
                  </a:cubicBezTo>
                  <a:cubicBezTo>
                    <a:pt x="24207" y="37108"/>
                    <a:pt x="27557" y="37605"/>
                    <a:pt x="30658" y="37605"/>
                  </a:cubicBezTo>
                  <a:cubicBezTo>
                    <a:pt x="31247" y="37605"/>
                    <a:pt x="31823" y="37592"/>
                    <a:pt x="32412" y="37553"/>
                  </a:cubicBezTo>
                  <a:lnTo>
                    <a:pt x="32398" y="37383"/>
                  </a:lnTo>
                  <a:cubicBezTo>
                    <a:pt x="31834" y="37418"/>
                    <a:pt x="31261" y="37436"/>
                    <a:pt x="30681" y="37436"/>
                  </a:cubicBezTo>
                  <a:cubicBezTo>
                    <a:pt x="27571" y="37436"/>
                    <a:pt x="24231" y="36934"/>
                    <a:pt x="20714" y="35931"/>
                  </a:cubicBezTo>
                  <a:cubicBezTo>
                    <a:pt x="15611" y="34478"/>
                    <a:pt x="11921" y="32463"/>
                    <a:pt x="9435" y="29768"/>
                  </a:cubicBezTo>
                  <a:cubicBezTo>
                    <a:pt x="8584" y="28826"/>
                    <a:pt x="7786" y="27740"/>
                    <a:pt x="6883" y="26235"/>
                  </a:cubicBezTo>
                  <a:cubicBezTo>
                    <a:pt x="2382" y="18751"/>
                    <a:pt x="158" y="9683"/>
                    <a:pt x="4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24"/>
            <p:cNvSpPr/>
            <p:nvPr/>
          </p:nvSpPr>
          <p:spPr>
            <a:xfrm>
              <a:off x="-208324" y="4797354"/>
              <a:ext cx="2065818" cy="2377772"/>
            </a:xfrm>
            <a:custGeom>
              <a:avLst/>
              <a:gdLst/>
              <a:ahLst/>
              <a:cxnLst/>
              <a:rect l="l" t="t" r="r" b="b"/>
              <a:pathLst>
                <a:path w="32058" h="36899" extrusionOk="0">
                  <a:moveTo>
                    <a:pt x="341" y="0"/>
                  </a:moveTo>
                  <a:cubicBezTo>
                    <a:pt x="0" y="8518"/>
                    <a:pt x="2055" y="17076"/>
                    <a:pt x="6320" y="24704"/>
                  </a:cubicBezTo>
                  <a:cubicBezTo>
                    <a:pt x="7406" y="26640"/>
                    <a:pt x="8911" y="29074"/>
                    <a:pt x="11188" y="30958"/>
                  </a:cubicBezTo>
                  <a:cubicBezTo>
                    <a:pt x="14001" y="33287"/>
                    <a:pt x="17691" y="34544"/>
                    <a:pt x="20609" y="35381"/>
                  </a:cubicBezTo>
                  <a:cubicBezTo>
                    <a:pt x="23160" y="36114"/>
                    <a:pt x="26392" y="36899"/>
                    <a:pt x="29781" y="36899"/>
                  </a:cubicBezTo>
                  <a:cubicBezTo>
                    <a:pt x="30527" y="36899"/>
                    <a:pt x="31299" y="36860"/>
                    <a:pt x="32058" y="36768"/>
                  </a:cubicBezTo>
                  <a:lnTo>
                    <a:pt x="32031" y="36598"/>
                  </a:lnTo>
                  <a:cubicBezTo>
                    <a:pt x="31266" y="36687"/>
                    <a:pt x="30502" y="36727"/>
                    <a:pt x="29745" y="36727"/>
                  </a:cubicBezTo>
                  <a:cubicBezTo>
                    <a:pt x="26398" y="36727"/>
                    <a:pt x="23188" y="35947"/>
                    <a:pt x="20648" y="35211"/>
                  </a:cubicBezTo>
                  <a:cubicBezTo>
                    <a:pt x="17756" y="34400"/>
                    <a:pt x="14079" y="33130"/>
                    <a:pt x="11292" y="30828"/>
                  </a:cubicBezTo>
                  <a:cubicBezTo>
                    <a:pt x="9042" y="28956"/>
                    <a:pt x="7537" y="26549"/>
                    <a:pt x="6477" y="24625"/>
                  </a:cubicBezTo>
                  <a:cubicBezTo>
                    <a:pt x="2225" y="17010"/>
                    <a:pt x="157" y="8479"/>
                    <a:pt x="4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24"/>
            <p:cNvSpPr/>
            <p:nvPr/>
          </p:nvSpPr>
          <p:spPr>
            <a:xfrm>
              <a:off x="-166180" y="4792263"/>
              <a:ext cx="2016070" cy="2344907"/>
            </a:xfrm>
            <a:custGeom>
              <a:avLst/>
              <a:gdLst/>
              <a:ahLst/>
              <a:cxnLst/>
              <a:rect l="l" t="t" r="r" b="b"/>
              <a:pathLst>
                <a:path w="31286" h="36389" extrusionOk="0">
                  <a:moveTo>
                    <a:pt x="210" y="1"/>
                  </a:moveTo>
                  <a:cubicBezTo>
                    <a:pt x="1" y="9369"/>
                    <a:pt x="2591" y="18672"/>
                    <a:pt x="7694" y="26903"/>
                  </a:cubicBezTo>
                  <a:cubicBezTo>
                    <a:pt x="8414" y="28067"/>
                    <a:pt x="9238" y="29258"/>
                    <a:pt x="10311" y="30226"/>
                  </a:cubicBezTo>
                  <a:cubicBezTo>
                    <a:pt x="11476" y="31273"/>
                    <a:pt x="12928" y="32006"/>
                    <a:pt x="14341" y="32660"/>
                  </a:cubicBezTo>
                  <a:cubicBezTo>
                    <a:pt x="19667" y="35133"/>
                    <a:pt x="24691" y="36389"/>
                    <a:pt x="29284" y="36389"/>
                  </a:cubicBezTo>
                  <a:cubicBezTo>
                    <a:pt x="29951" y="36389"/>
                    <a:pt x="30632" y="36350"/>
                    <a:pt x="31286" y="36337"/>
                  </a:cubicBezTo>
                  <a:lnTo>
                    <a:pt x="31260" y="36180"/>
                  </a:lnTo>
                  <a:cubicBezTo>
                    <a:pt x="30628" y="36230"/>
                    <a:pt x="29986" y="36255"/>
                    <a:pt x="29337" y="36255"/>
                  </a:cubicBezTo>
                  <a:cubicBezTo>
                    <a:pt x="24753" y="36255"/>
                    <a:pt x="19735" y="35004"/>
                    <a:pt x="14407" y="32529"/>
                  </a:cubicBezTo>
                  <a:cubicBezTo>
                    <a:pt x="13020" y="31875"/>
                    <a:pt x="11580" y="31142"/>
                    <a:pt x="10416" y="30108"/>
                  </a:cubicBezTo>
                  <a:cubicBezTo>
                    <a:pt x="9356" y="29153"/>
                    <a:pt x="8532" y="27962"/>
                    <a:pt x="7825" y="26824"/>
                  </a:cubicBezTo>
                  <a:cubicBezTo>
                    <a:pt x="2748" y="18620"/>
                    <a:pt x="158" y="9356"/>
                    <a:pt x="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24"/>
            <p:cNvSpPr/>
            <p:nvPr/>
          </p:nvSpPr>
          <p:spPr>
            <a:xfrm>
              <a:off x="-124874" y="4801543"/>
              <a:ext cx="1984043" cy="2286782"/>
            </a:xfrm>
            <a:custGeom>
              <a:avLst/>
              <a:gdLst/>
              <a:ahLst/>
              <a:cxnLst/>
              <a:rect l="l" t="t" r="r" b="b"/>
              <a:pathLst>
                <a:path w="30789" h="35487" extrusionOk="0">
                  <a:moveTo>
                    <a:pt x="223" y="1"/>
                  </a:moveTo>
                  <a:cubicBezTo>
                    <a:pt x="1" y="9356"/>
                    <a:pt x="2670" y="18581"/>
                    <a:pt x="7943" y="26693"/>
                  </a:cubicBezTo>
                  <a:cubicBezTo>
                    <a:pt x="8506" y="27557"/>
                    <a:pt x="9147" y="28486"/>
                    <a:pt x="9945" y="29271"/>
                  </a:cubicBezTo>
                  <a:cubicBezTo>
                    <a:pt x="11698" y="31011"/>
                    <a:pt x="14198" y="32058"/>
                    <a:pt x="16409" y="32908"/>
                  </a:cubicBezTo>
                  <a:cubicBezTo>
                    <a:pt x="19863" y="34230"/>
                    <a:pt x="23789" y="35486"/>
                    <a:pt x="27766" y="35486"/>
                  </a:cubicBezTo>
                  <a:cubicBezTo>
                    <a:pt x="28761" y="35486"/>
                    <a:pt x="29755" y="35408"/>
                    <a:pt x="30789" y="35251"/>
                  </a:cubicBezTo>
                  <a:lnTo>
                    <a:pt x="30750" y="35080"/>
                  </a:lnTo>
                  <a:cubicBezTo>
                    <a:pt x="29759" y="35260"/>
                    <a:pt x="28763" y="35340"/>
                    <a:pt x="27769" y="35340"/>
                  </a:cubicBezTo>
                  <a:cubicBezTo>
                    <a:pt x="23827" y="35340"/>
                    <a:pt x="19915" y="34081"/>
                    <a:pt x="16487" y="32764"/>
                  </a:cubicBezTo>
                  <a:cubicBezTo>
                    <a:pt x="14302" y="31914"/>
                    <a:pt x="11816" y="30880"/>
                    <a:pt x="10076" y="29166"/>
                  </a:cubicBezTo>
                  <a:cubicBezTo>
                    <a:pt x="9278" y="28381"/>
                    <a:pt x="8663" y="27465"/>
                    <a:pt x="8087" y="26589"/>
                  </a:cubicBezTo>
                  <a:cubicBezTo>
                    <a:pt x="2840" y="18515"/>
                    <a:pt x="171" y="9317"/>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24"/>
            <p:cNvSpPr/>
            <p:nvPr/>
          </p:nvSpPr>
          <p:spPr>
            <a:xfrm>
              <a:off x="-85244" y="4788075"/>
              <a:ext cx="1957945" cy="2249600"/>
            </a:xfrm>
            <a:custGeom>
              <a:avLst/>
              <a:gdLst/>
              <a:ahLst/>
              <a:cxnLst/>
              <a:rect l="l" t="t" r="r" b="b"/>
              <a:pathLst>
                <a:path w="30384" h="34910" extrusionOk="0">
                  <a:moveTo>
                    <a:pt x="406" y="0"/>
                  </a:moveTo>
                  <a:cubicBezTo>
                    <a:pt x="1" y="9395"/>
                    <a:pt x="2801" y="19038"/>
                    <a:pt x="8296" y="27098"/>
                  </a:cubicBezTo>
                  <a:cubicBezTo>
                    <a:pt x="8964" y="28080"/>
                    <a:pt x="9762" y="29205"/>
                    <a:pt x="10913" y="30056"/>
                  </a:cubicBezTo>
                  <a:cubicBezTo>
                    <a:pt x="11829" y="30723"/>
                    <a:pt x="12889" y="31207"/>
                    <a:pt x="14001" y="31665"/>
                  </a:cubicBezTo>
                  <a:cubicBezTo>
                    <a:pt x="17783" y="33235"/>
                    <a:pt x="22559" y="34910"/>
                    <a:pt x="27439" y="34910"/>
                  </a:cubicBezTo>
                  <a:cubicBezTo>
                    <a:pt x="28407" y="34910"/>
                    <a:pt x="29389" y="34831"/>
                    <a:pt x="30383" y="34701"/>
                  </a:cubicBezTo>
                  <a:lnTo>
                    <a:pt x="30357" y="34544"/>
                  </a:lnTo>
                  <a:cubicBezTo>
                    <a:pt x="29513" y="34670"/>
                    <a:pt x="28551" y="34767"/>
                    <a:pt x="27420" y="34767"/>
                  </a:cubicBezTo>
                  <a:cubicBezTo>
                    <a:pt x="24450" y="34767"/>
                    <a:pt x="20312" y="34095"/>
                    <a:pt x="14067" y="31508"/>
                  </a:cubicBezTo>
                  <a:cubicBezTo>
                    <a:pt x="12968" y="31050"/>
                    <a:pt x="11908" y="30592"/>
                    <a:pt x="11005" y="29925"/>
                  </a:cubicBezTo>
                  <a:cubicBezTo>
                    <a:pt x="9893" y="29087"/>
                    <a:pt x="9095" y="27975"/>
                    <a:pt x="8427" y="26994"/>
                  </a:cubicBezTo>
                  <a:cubicBezTo>
                    <a:pt x="2945" y="18947"/>
                    <a:pt x="158" y="9369"/>
                    <a:pt x="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24"/>
            <p:cNvSpPr/>
            <p:nvPr/>
          </p:nvSpPr>
          <p:spPr>
            <a:xfrm>
              <a:off x="-22866" y="4777120"/>
              <a:ext cx="1864378" cy="2213385"/>
            </a:xfrm>
            <a:custGeom>
              <a:avLst/>
              <a:gdLst/>
              <a:ahLst/>
              <a:cxnLst/>
              <a:rect l="l" t="t" r="r" b="b"/>
              <a:pathLst>
                <a:path w="28932" h="34348" extrusionOk="0">
                  <a:moveTo>
                    <a:pt x="1" y="0"/>
                  </a:moveTo>
                  <a:cubicBezTo>
                    <a:pt x="132" y="9709"/>
                    <a:pt x="2238" y="18018"/>
                    <a:pt x="6282" y="24717"/>
                  </a:cubicBezTo>
                  <a:cubicBezTo>
                    <a:pt x="7198" y="26248"/>
                    <a:pt x="8506" y="28197"/>
                    <a:pt x="10442" y="29637"/>
                  </a:cubicBezTo>
                  <a:cubicBezTo>
                    <a:pt x="11908" y="30710"/>
                    <a:pt x="13622" y="31456"/>
                    <a:pt x="14944" y="31953"/>
                  </a:cubicBezTo>
                  <a:cubicBezTo>
                    <a:pt x="19039" y="33549"/>
                    <a:pt x="22964" y="34347"/>
                    <a:pt x="26628" y="34347"/>
                  </a:cubicBezTo>
                  <a:cubicBezTo>
                    <a:pt x="27400" y="34347"/>
                    <a:pt x="28172" y="34295"/>
                    <a:pt x="28931" y="34229"/>
                  </a:cubicBezTo>
                  <a:lnTo>
                    <a:pt x="28918" y="34072"/>
                  </a:lnTo>
                  <a:cubicBezTo>
                    <a:pt x="28170" y="34143"/>
                    <a:pt x="27409" y="34179"/>
                    <a:pt x="26637" y="34179"/>
                  </a:cubicBezTo>
                  <a:cubicBezTo>
                    <a:pt x="22981" y="34179"/>
                    <a:pt x="19069" y="33386"/>
                    <a:pt x="14996" y="31809"/>
                  </a:cubicBezTo>
                  <a:cubicBezTo>
                    <a:pt x="13674" y="31285"/>
                    <a:pt x="11986" y="30566"/>
                    <a:pt x="10547" y="29506"/>
                  </a:cubicBezTo>
                  <a:cubicBezTo>
                    <a:pt x="8611" y="28080"/>
                    <a:pt x="7328" y="26156"/>
                    <a:pt x="6412" y="24625"/>
                  </a:cubicBezTo>
                  <a:cubicBezTo>
                    <a:pt x="2395" y="17978"/>
                    <a:pt x="289" y="9683"/>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24"/>
            <p:cNvSpPr/>
            <p:nvPr/>
          </p:nvSpPr>
          <p:spPr>
            <a:xfrm>
              <a:off x="12576" y="4793939"/>
              <a:ext cx="1851683" cy="2143403"/>
            </a:xfrm>
            <a:custGeom>
              <a:avLst/>
              <a:gdLst/>
              <a:ahLst/>
              <a:cxnLst/>
              <a:rect l="l" t="t" r="r" b="b"/>
              <a:pathLst>
                <a:path w="28735" h="33262" extrusionOk="0">
                  <a:moveTo>
                    <a:pt x="1" y="1"/>
                  </a:moveTo>
                  <a:cubicBezTo>
                    <a:pt x="210" y="6203"/>
                    <a:pt x="1414" y="12327"/>
                    <a:pt x="3546" y="18241"/>
                  </a:cubicBezTo>
                  <a:cubicBezTo>
                    <a:pt x="4855" y="21865"/>
                    <a:pt x="7171" y="27007"/>
                    <a:pt x="11960" y="29768"/>
                  </a:cubicBezTo>
                  <a:cubicBezTo>
                    <a:pt x="13033" y="30383"/>
                    <a:pt x="14302" y="30933"/>
                    <a:pt x="15938" y="31469"/>
                  </a:cubicBezTo>
                  <a:cubicBezTo>
                    <a:pt x="19549" y="32660"/>
                    <a:pt x="23095" y="33262"/>
                    <a:pt x="26484" y="33262"/>
                  </a:cubicBezTo>
                  <a:cubicBezTo>
                    <a:pt x="27256" y="33262"/>
                    <a:pt x="28002" y="33236"/>
                    <a:pt x="28734" y="33183"/>
                  </a:cubicBezTo>
                  <a:lnTo>
                    <a:pt x="28721" y="33026"/>
                  </a:lnTo>
                  <a:cubicBezTo>
                    <a:pt x="27987" y="33086"/>
                    <a:pt x="27245" y="33115"/>
                    <a:pt x="26495" y="33115"/>
                  </a:cubicBezTo>
                  <a:cubicBezTo>
                    <a:pt x="23119" y="33115"/>
                    <a:pt x="19596" y="32514"/>
                    <a:pt x="15977" y="31325"/>
                  </a:cubicBezTo>
                  <a:cubicBezTo>
                    <a:pt x="14367" y="30789"/>
                    <a:pt x="13098" y="30266"/>
                    <a:pt x="12038" y="29637"/>
                  </a:cubicBezTo>
                  <a:cubicBezTo>
                    <a:pt x="9762" y="28329"/>
                    <a:pt x="6425" y="25712"/>
                    <a:pt x="3703" y="18188"/>
                  </a:cubicBezTo>
                  <a:cubicBezTo>
                    <a:pt x="1571" y="12300"/>
                    <a:pt x="380" y="6177"/>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24"/>
            <p:cNvSpPr/>
            <p:nvPr/>
          </p:nvSpPr>
          <p:spPr>
            <a:xfrm>
              <a:off x="58135" y="4788075"/>
              <a:ext cx="1807800" cy="2110539"/>
            </a:xfrm>
            <a:custGeom>
              <a:avLst/>
              <a:gdLst/>
              <a:ahLst/>
              <a:cxnLst/>
              <a:rect l="l" t="t" r="r" b="b"/>
              <a:pathLst>
                <a:path w="28054" h="32752" extrusionOk="0">
                  <a:moveTo>
                    <a:pt x="0" y="0"/>
                  </a:moveTo>
                  <a:cubicBezTo>
                    <a:pt x="105" y="7144"/>
                    <a:pt x="1688" y="14145"/>
                    <a:pt x="4658" y="20805"/>
                  </a:cubicBezTo>
                  <a:cubicBezTo>
                    <a:pt x="5430" y="22545"/>
                    <a:pt x="6425" y="24547"/>
                    <a:pt x="7929" y="26274"/>
                  </a:cubicBezTo>
                  <a:cubicBezTo>
                    <a:pt x="10075" y="28734"/>
                    <a:pt x="13229" y="30618"/>
                    <a:pt x="17036" y="31678"/>
                  </a:cubicBezTo>
                  <a:cubicBezTo>
                    <a:pt x="19627" y="32398"/>
                    <a:pt x="22440" y="32751"/>
                    <a:pt x="25607" y="32751"/>
                  </a:cubicBezTo>
                  <a:cubicBezTo>
                    <a:pt x="26392" y="32751"/>
                    <a:pt x="27216" y="32738"/>
                    <a:pt x="28053" y="32686"/>
                  </a:cubicBezTo>
                  <a:lnTo>
                    <a:pt x="28027" y="32529"/>
                  </a:lnTo>
                  <a:cubicBezTo>
                    <a:pt x="27219" y="32569"/>
                    <a:pt x="26433" y="32590"/>
                    <a:pt x="25669" y="32590"/>
                  </a:cubicBezTo>
                  <a:cubicBezTo>
                    <a:pt x="22487" y="32590"/>
                    <a:pt x="19673" y="32236"/>
                    <a:pt x="17089" y="31508"/>
                  </a:cubicBezTo>
                  <a:cubicBezTo>
                    <a:pt x="13307" y="30448"/>
                    <a:pt x="10193" y="28603"/>
                    <a:pt x="8060" y="26169"/>
                  </a:cubicBezTo>
                  <a:cubicBezTo>
                    <a:pt x="6569" y="24442"/>
                    <a:pt x="5574" y="22453"/>
                    <a:pt x="4802" y="20739"/>
                  </a:cubicBezTo>
                  <a:cubicBezTo>
                    <a:pt x="1845" y="14105"/>
                    <a:pt x="288" y="7131"/>
                    <a:pt x="1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24"/>
            <p:cNvSpPr/>
            <p:nvPr/>
          </p:nvSpPr>
          <p:spPr>
            <a:xfrm>
              <a:off x="93513" y="4793939"/>
              <a:ext cx="1747999" cy="2058278"/>
            </a:xfrm>
            <a:custGeom>
              <a:avLst/>
              <a:gdLst/>
              <a:ahLst/>
              <a:cxnLst/>
              <a:rect l="l" t="t" r="r" b="b"/>
              <a:pathLst>
                <a:path w="27126" h="31941" extrusionOk="0">
                  <a:moveTo>
                    <a:pt x="1" y="1"/>
                  </a:moveTo>
                  <a:cubicBezTo>
                    <a:pt x="171" y="5758"/>
                    <a:pt x="1453" y="11842"/>
                    <a:pt x="3848" y="18110"/>
                  </a:cubicBezTo>
                  <a:cubicBezTo>
                    <a:pt x="4842" y="20714"/>
                    <a:pt x="6150" y="23671"/>
                    <a:pt x="8362" y="26052"/>
                  </a:cubicBezTo>
                  <a:cubicBezTo>
                    <a:pt x="10481" y="28342"/>
                    <a:pt x="13517" y="30135"/>
                    <a:pt x="16880" y="31077"/>
                  </a:cubicBezTo>
                  <a:cubicBezTo>
                    <a:pt x="18908" y="31653"/>
                    <a:pt x="21080" y="31940"/>
                    <a:pt x="23304" y="31940"/>
                  </a:cubicBezTo>
                  <a:cubicBezTo>
                    <a:pt x="24587" y="31940"/>
                    <a:pt x="25869" y="31849"/>
                    <a:pt x="27125" y="31653"/>
                  </a:cubicBezTo>
                  <a:lnTo>
                    <a:pt x="27112" y="31482"/>
                  </a:lnTo>
                  <a:cubicBezTo>
                    <a:pt x="25838" y="31672"/>
                    <a:pt x="24565" y="31765"/>
                    <a:pt x="23309" y="31765"/>
                  </a:cubicBezTo>
                  <a:cubicBezTo>
                    <a:pt x="21093" y="31765"/>
                    <a:pt x="18931" y="31475"/>
                    <a:pt x="16919" y="30907"/>
                  </a:cubicBezTo>
                  <a:cubicBezTo>
                    <a:pt x="13582" y="29978"/>
                    <a:pt x="10586" y="28211"/>
                    <a:pt x="8479" y="25935"/>
                  </a:cubicBezTo>
                  <a:cubicBezTo>
                    <a:pt x="6281" y="23566"/>
                    <a:pt x="4973" y="20622"/>
                    <a:pt x="3991" y="18045"/>
                  </a:cubicBezTo>
                  <a:cubicBezTo>
                    <a:pt x="1610" y="11790"/>
                    <a:pt x="328" y="5732"/>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87" name="Google Shape;587;p24"/>
          <p:cNvGrpSpPr/>
          <p:nvPr/>
        </p:nvGrpSpPr>
        <p:grpSpPr>
          <a:xfrm rot="2940132">
            <a:off x="-581048" y="-1381331"/>
            <a:ext cx="1995487" cy="2687540"/>
            <a:chOff x="-710255" y="-731837"/>
            <a:chExt cx="1496683" cy="2015748"/>
          </a:xfrm>
        </p:grpSpPr>
        <p:sp>
          <p:nvSpPr>
            <p:cNvPr id="588" name="Google Shape;588;p24"/>
            <p:cNvSpPr/>
            <p:nvPr/>
          </p:nvSpPr>
          <p:spPr>
            <a:xfrm>
              <a:off x="-710255" y="-731837"/>
              <a:ext cx="1496683" cy="2015748"/>
            </a:xfrm>
            <a:custGeom>
              <a:avLst/>
              <a:gdLst/>
              <a:ahLst/>
              <a:cxnLst/>
              <a:rect l="l" t="t" r="r" b="b"/>
              <a:pathLst>
                <a:path w="23226" h="31281" extrusionOk="0">
                  <a:moveTo>
                    <a:pt x="20647" y="0"/>
                  </a:moveTo>
                  <a:cubicBezTo>
                    <a:pt x="19835" y="0"/>
                    <a:pt x="18989" y="479"/>
                    <a:pt x="18280" y="965"/>
                  </a:cubicBezTo>
                  <a:cubicBezTo>
                    <a:pt x="12091" y="5256"/>
                    <a:pt x="6922" y="10896"/>
                    <a:pt x="2369" y="16915"/>
                  </a:cubicBezTo>
                  <a:cubicBezTo>
                    <a:pt x="1191" y="18472"/>
                    <a:pt x="1" y="20513"/>
                    <a:pt x="903" y="22240"/>
                  </a:cubicBezTo>
                  <a:cubicBezTo>
                    <a:pt x="1361" y="23130"/>
                    <a:pt x="2251" y="23680"/>
                    <a:pt x="3128" y="24177"/>
                  </a:cubicBezTo>
                  <a:cubicBezTo>
                    <a:pt x="8061" y="26990"/>
                    <a:pt x="13281" y="29293"/>
                    <a:pt x="18672" y="31072"/>
                  </a:cubicBezTo>
                  <a:cubicBezTo>
                    <a:pt x="18981" y="31172"/>
                    <a:pt x="19300" y="31281"/>
                    <a:pt x="19620" y="31281"/>
                  </a:cubicBezTo>
                  <a:cubicBezTo>
                    <a:pt x="19679" y="31281"/>
                    <a:pt x="19738" y="31277"/>
                    <a:pt x="19798" y="31269"/>
                  </a:cubicBezTo>
                  <a:cubicBezTo>
                    <a:pt x="20504" y="31177"/>
                    <a:pt x="20949" y="30470"/>
                    <a:pt x="21158" y="29790"/>
                  </a:cubicBezTo>
                  <a:cubicBezTo>
                    <a:pt x="22336" y="26087"/>
                    <a:pt x="23226" y="11158"/>
                    <a:pt x="23056" y="3843"/>
                  </a:cubicBezTo>
                  <a:cubicBezTo>
                    <a:pt x="23029" y="2548"/>
                    <a:pt x="22637" y="782"/>
                    <a:pt x="21472" y="193"/>
                  </a:cubicBezTo>
                  <a:cubicBezTo>
                    <a:pt x="21206" y="58"/>
                    <a:pt x="20929" y="0"/>
                    <a:pt x="206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24"/>
            <p:cNvSpPr/>
            <p:nvPr/>
          </p:nvSpPr>
          <p:spPr>
            <a:xfrm>
              <a:off x="-647877" y="-647584"/>
              <a:ext cx="1371928" cy="1847237"/>
            </a:xfrm>
            <a:custGeom>
              <a:avLst/>
              <a:gdLst/>
              <a:ahLst/>
              <a:cxnLst/>
              <a:rect l="l" t="t" r="r" b="b"/>
              <a:pathLst>
                <a:path w="21290" h="28666" extrusionOk="0">
                  <a:moveTo>
                    <a:pt x="18968" y="1"/>
                  </a:moveTo>
                  <a:cubicBezTo>
                    <a:pt x="18225" y="1"/>
                    <a:pt x="17438" y="440"/>
                    <a:pt x="16775" y="879"/>
                  </a:cubicBezTo>
                  <a:cubicBezTo>
                    <a:pt x="11084" y="4804"/>
                    <a:pt x="6360" y="9985"/>
                    <a:pt x="2173" y="15494"/>
                  </a:cubicBezTo>
                  <a:cubicBezTo>
                    <a:pt x="1100" y="16920"/>
                    <a:pt x="1" y="18804"/>
                    <a:pt x="812" y="20388"/>
                  </a:cubicBezTo>
                  <a:cubicBezTo>
                    <a:pt x="1244" y="21199"/>
                    <a:pt x="2055" y="21709"/>
                    <a:pt x="2866" y="22154"/>
                  </a:cubicBezTo>
                  <a:cubicBezTo>
                    <a:pt x="7394" y="24719"/>
                    <a:pt x="12170" y="26852"/>
                    <a:pt x="17129" y="28487"/>
                  </a:cubicBezTo>
                  <a:cubicBezTo>
                    <a:pt x="17408" y="28576"/>
                    <a:pt x="17706" y="28666"/>
                    <a:pt x="17998" y="28666"/>
                  </a:cubicBezTo>
                  <a:cubicBezTo>
                    <a:pt x="18049" y="28666"/>
                    <a:pt x="18099" y="28663"/>
                    <a:pt x="18149" y="28657"/>
                  </a:cubicBezTo>
                  <a:cubicBezTo>
                    <a:pt x="18803" y="28579"/>
                    <a:pt x="19196" y="27924"/>
                    <a:pt x="19418" y="27309"/>
                  </a:cubicBezTo>
                  <a:cubicBezTo>
                    <a:pt x="20491" y="23921"/>
                    <a:pt x="21289" y="10234"/>
                    <a:pt x="21159" y="3509"/>
                  </a:cubicBezTo>
                  <a:cubicBezTo>
                    <a:pt x="21132" y="2318"/>
                    <a:pt x="20766" y="708"/>
                    <a:pt x="19706" y="172"/>
                  </a:cubicBezTo>
                  <a:cubicBezTo>
                    <a:pt x="19470" y="52"/>
                    <a:pt x="19221" y="1"/>
                    <a:pt x="18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90" name="Google Shape;590;p24"/>
          <p:cNvSpPr/>
          <p:nvPr/>
        </p:nvSpPr>
        <p:spPr>
          <a:xfrm>
            <a:off x="11745608" y="719987"/>
            <a:ext cx="667856" cy="6166479"/>
          </a:xfrm>
          <a:custGeom>
            <a:avLst/>
            <a:gdLst/>
            <a:ahLst/>
            <a:cxnLst/>
            <a:rect l="l" t="t" r="r" b="b"/>
            <a:pathLst>
              <a:path w="7773" h="71770" extrusionOk="0">
                <a:moveTo>
                  <a:pt x="7773" y="0"/>
                </a:moveTo>
                <a:lnTo>
                  <a:pt x="5038" y="118"/>
                </a:lnTo>
                <a:cubicBezTo>
                  <a:pt x="3062" y="24050"/>
                  <a:pt x="2722" y="47929"/>
                  <a:pt x="1" y="71769"/>
                </a:cubicBezTo>
                <a:lnTo>
                  <a:pt x="7773" y="71769"/>
                </a:lnTo>
                <a:lnTo>
                  <a:pt x="7773"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1" name="Google Shape;591;p24"/>
          <p:cNvSpPr/>
          <p:nvPr/>
        </p:nvSpPr>
        <p:spPr>
          <a:xfrm rot="7505640">
            <a:off x="-307300" y="5719772"/>
            <a:ext cx="1675168" cy="1190325"/>
          </a:xfrm>
          <a:custGeom>
            <a:avLst/>
            <a:gdLst/>
            <a:ahLst/>
            <a:cxnLst/>
            <a:rect l="l" t="t" r="r" b="b"/>
            <a:pathLst>
              <a:path w="19497" h="13854" extrusionOk="0">
                <a:moveTo>
                  <a:pt x="3506" y="1"/>
                </a:moveTo>
                <a:cubicBezTo>
                  <a:pt x="3175" y="1"/>
                  <a:pt x="2860" y="3"/>
                  <a:pt x="2565" y="8"/>
                </a:cubicBezTo>
                <a:cubicBezTo>
                  <a:pt x="1767" y="21"/>
                  <a:pt x="681" y="270"/>
                  <a:pt x="328" y="990"/>
                </a:cubicBezTo>
                <a:cubicBezTo>
                  <a:pt x="0" y="1631"/>
                  <a:pt x="393" y="2364"/>
                  <a:pt x="799" y="2952"/>
                </a:cubicBezTo>
                <a:cubicBezTo>
                  <a:pt x="3429" y="6773"/>
                  <a:pt x="6909" y="9953"/>
                  <a:pt x="10612" y="12753"/>
                </a:cubicBezTo>
                <a:cubicBezTo>
                  <a:pt x="11337" y="13299"/>
                  <a:pt x="12244" y="13853"/>
                  <a:pt x="13102" y="13853"/>
                </a:cubicBezTo>
                <a:cubicBezTo>
                  <a:pt x="13374" y="13853"/>
                  <a:pt x="13641" y="13798"/>
                  <a:pt x="13896" y="13669"/>
                </a:cubicBezTo>
                <a:cubicBezTo>
                  <a:pt x="14433" y="13394"/>
                  <a:pt x="14786" y="12831"/>
                  <a:pt x="15087" y="12295"/>
                </a:cubicBezTo>
                <a:cubicBezTo>
                  <a:pt x="16827" y="9246"/>
                  <a:pt x="18253" y="6040"/>
                  <a:pt x="19340" y="2704"/>
                </a:cubicBezTo>
                <a:cubicBezTo>
                  <a:pt x="19431" y="2481"/>
                  <a:pt x="19497" y="2246"/>
                  <a:pt x="19457" y="2023"/>
                </a:cubicBezTo>
                <a:cubicBezTo>
                  <a:pt x="19392" y="1578"/>
                  <a:pt x="18973" y="1317"/>
                  <a:pt x="18541" y="1186"/>
                </a:cubicBezTo>
                <a:cubicBezTo>
                  <a:pt x="16413" y="513"/>
                  <a:pt x="8250" y="1"/>
                  <a:pt x="3506"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5890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89"/>
        <p:cNvGrpSpPr/>
        <p:nvPr/>
      </p:nvGrpSpPr>
      <p:grpSpPr>
        <a:xfrm>
          <a:off x="0" y="0"/>
          <a:ext cx="0" cy="0"/>
          <a:chOff x="0" y="0"/>
          <a:chExt cx="0" cy="0"/>
        </a:xfrm>
      </p:grpSpPr>
      <p:sp>
        <p:nvSpPr>
          <p:cNvPr id="190" name="Google Shape;190;p9"/>
          <p:cNvSpPr txBox="1">
            <a:spLocks noGrp="1"/>
          </p:cNvSpPr>
          <p:nvPr>
            <p:ph type="title"/>
          </p:nvPr>
        </p:nvSpPr>
        <p:spPr>
          <a:xfrm>
            <a:off x="2714000" y="1923776"/>
            <a:ext cx="6764000" cy="143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9333"/>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91" name="Google Shape;191;p9"/>
          <p:cNvSpPr txBox="1">
            <a:spLocks noGrp="1"/>
          </p:cNvSpPr>
          <p:nvPr>
            <p:ph type="subTitle" idx="1"/>
          </p:nvPr>
        </p:nvSpPr>
        <p:spPr>
          <a:xfrm>
            <a:off x="3068200" y="3358312"/>
            <a:ext cx="6055600" cy="148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a:lvl1pPr>
            <a:lvl2pPr lvl="1" algn="ctr" rtl="0">
              <a:lnSpc>
                <a:spcPct val="100000"/>
              </a:lnSpc>
              <a:spcBef>
                <a:spcPts val="2133"/>
              </a:spcBef>
              <a:spcAft>
                <a:spcPts val="0"/>
              </a:spcAft>
              <a:buSzPts val="1500"/>
              <a:buNone/>
              <a:defRPr/>
            </a:lvl2pPr>
            <a:lvl3pPr lvl="2" algn="ctr" rtl="0">
              <a:lnSpc>
                <a:spcPct val="100000"/>
              </a:lnSpc>
              <a:spcBef>
                <a:spcPts val="2133"/>
              </a:spcBef>
              <a:spcAft>
                <a:spcPts val="0"/>
              </a:spcAft>
              <a:buSzPts val="1500"/>
              <a:buNone/>
              <a:defRPr/>
            </a:lvl3pPr>
            <a:lvl4pPr lvl="3" algn="ctr" rtl="0">
              <a:lnSpc>
                <a:spcPct val="100000"/>
              </a:lnSpc>
              <a:spcBef>
                <a:spcPts val="2133"/>
              </a:spcBef>
              <a:spcAft>
                <a:spcPts val="0"/>
              </a:spcAft>
              <a:buSzPts val="1500"/>
              <a:buNone/>
              <a:defRPr/>
            </a:lvl4pPr>
            <a:lvl5pPr lvl="4" algn="ctr" rtl="0">
              <a:lnSpc>
                <a:spcPct val="100000"/>
              </a:lnSpc>
              <a:spcBef>
                <a:spcPts val="2133"/>
              </a:spcBef>
              <a:spcAft>
                <a:spcPts val="0"/>
              </a:spcAft>
              <a:buSzPts val="1500"/>
              <a:buNone/>
              <a:defRPr/>
            </a:lvl5pPr>
            <a:lvl6pPr lvl="5" algn="ctr" rtl="0">
              <a:lnSpc>
                <a:spcPct val="100000"/>
              </a:lnSpc>
              <a:spcBef>
                <a:spcPts val="2133"/>
              </a:spcBef>
              <a:spcAft>
                <a:spcPts val="0"/>
              </a:spcAft>
              <a:buSzPts val="1500"/>
              <a:buNone/>
              <a:defRPr/>
            </a:lvl6pPr>
            <a:lvl7pPr lvl="6" algn="ctr" rtl="0">
              <a:lnSpc>
                <a:spcPct val="100000"/>
              </a:lnSpc>
              <a:spcBef>
                <a:spcPts val="2133"/>
              </a:spcBef>
              <a:spcAft>
                <a:spcPts val="0"/>
              </a:spcAft>
              <a:buSzPts val="1500"/>
              <a:buNone/>
              <a:defRPr/>
            </a:lvl7pPr>
            <a:lvl8pPr lvl="7" algn="ctr" rtl="0">
              <a:lnSpc>
                <a:spcPct val="100000"/>
              </a:lnSpc>
              <a:spcBef>
                <a:spcPts val="2133"/>
              </a:spcBef>
              <a:spcAft>
                <a:spcPts val="0"/>
              </a:spcAft>
              <a:buSzPts val="1500"/>
              <a:buNone/>
              <a:defRPr/>
            </a:lvl8pPr>
            <a:lvl9pPr lvl="8" algn="ctr" rtl="0">
              <a:lnSpc>
                <a:spcPct val="100000"/>
              </a:lnSpc>
              <a:spcBef>
                <a:spcPts val="2133"/>
              </a:spcBef>
              <a:spcAft>
                <a:spcPts val="2133"/>
              </a:spcAft>
              <a:buSzPts val="1500"/>
              <a:buNone/>
              <a:defRPr/>
            </a:lvl9pPr>
          </a:lstStyle>
          <a:p>
            <a:endParaRPr/>
          </a:p>
        </p:txBody>
      </p:sp>
      <p:sp>
        <p:nvSpPr>
          <p:cNvPr id="192" name="Google Shape;192;p9"/>
          <p:cNvSpPr/>
          <p:nvPr/>
        </p:nvSpPr>
        <p:spPr>
          <a:xfrm rot="-358614">
            <a:off x="9770530" y="-170317"/>
            <a:ext cx="1823575" cy="3292985"/>
          </a:xfrm>
          <a:custGeom>
            <a:avLst/>
            <a:gdLst/>
            <a:ahLst/>
            <a:cxnLst/>
            <a:rect l="l" t="t" r="r" b="b"/>
            <a:pathLst>
              <a:path w="21224" h="38326" extrusionOk="0">
                <a:moveTo>
                  <a:pt x="5104" y="1"/>
                </a:moveTo>
                <a:lnTo>
                  <a:pt x="1" y="511"/>
                </a:lnTo>
                <a:cubicBezTo>
                  <a:pt x="5980" y="12968"/>
                  <a:pt x="11659" y="25581"/>
                  <a:pt x="17011" y="38326"/>
                </a:cubicBezTo>
                <a:lnTo>
                  <a:pt x="21224" y="36455"/>
                </a:lnTo>
                <a:cubicBezTo>
                  <a:pt x="15755" y="24351"/>
                  <a:pt x="10390" y="12196"/>
                  <a:pt x="510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9"/>
          <p:cNvSpPr/>
          <p:nvPr/>
        </p:nvSpPr>
        <p:spPr>
          <a:xfrm rot="9314907">
            <a:off x="9669440" y="5073003"/>
            <a:ext cx="1675181" cy="1190335"/>
          </a:xfrm>
          <a:custGeom>
            <a:avLst/>
            <a:gdLst/>
            <a:ahLst/>
            <a:cxnLst/>
            <a:rect l="l" t="t" r="r" b="b"/>
            <a:pathLst>
              <a:path w="19497" h="13854" extrusionOk="0">
                <a:moveTo>
                  <a:pt x="3506" y="1"/>
                </a:moveTo>
                <a:cubicBezTo>
                  <a:pt x="3175" y="1"/>
                  <a:pt x="2860" y="3"/>
                  <a:pt x="2565" y="8"/>
                </a:cubicBezTo>
                <a:cubicBezTo>
                  <a:pt x="1767" y="21"/>
                  <a:pt x="681" y="270"/>
                  <a:pt x="328" y="990"/>
                </a:cubicBezTo>
                <a:cubicBezTo>
                  <a:pt x="0" y="1631"/>
                  <a:pt x="393" y="2364"/>
                  <a:pt x="799" y="2952"/>
                </a:cubicBezTo>
                <a:cubicBezTo>
                  <a:pt x="3429" y="6773"/>
                  <a:pt x="6909" y="9953"/>
                  <a:pt x="10612" y="12753"/>
                </a:cubicBezTo>
                <a:cubicBezTo>
                  <a:pt x="11337" y="13299"/>
                  <a:pt x="12244" y="13853"/>
                  <a:pt x="13102" y="13853"/>
                </a:cubicBezTo>
                <a:cubicBezTo>
                  <a:pt x="13374" y="13853"/>
                  <a:pt x="13641" y="13798"/>
                  <a:pt x="13896" y="13669"/>
                </a:cubicBezTo>
                <a:cubicBezTo>
                  <a:pt x="14433" y="13394"/>
                  <a:pt x="14786" y="12831"/>
                  <a:pt x="15087" y="12295"/>
                </a:cubicBezTo>
                <a:cubicBezTo>
                  <a:pt x="16827" y="9246"/>
                  <a:pt x="18253" y="6040"/>
                  <a:pt x="19340" y="2704"/>
                </a:cubicBezTo>
                <a:cubicBezTo>
                  <a:pt x="19431" y="2481"/>
                  <a:pt x="19497" y="2246"/>
                  <a:pt x="19457" y="2023"/>
                </a:cubicBezTo>
                <a:cubicBezTo>
                  <a:pt x="19392" y="1578"/>
                  <a:pt x="18973" y="1317"/>
                  <a:pt x="18541" y="1186"/>
                </a:cubicBezTo>
                <a:cubicBezTo>
                  <a:pt x="16413" y="513"/>
                  <a:pt x="8250" y="1"/>
                  <a:pt x="3506"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4" name="Google Shape;194;p9"/>
          <p:cNvSpPr/>
          <p:nvPr/>
        </p:nvSpPr>
        <p:spPr>
          <a:xfrm>
            <a:off x="-1362520" y="-524215"/>
            <a:ext cx="2783723" cy="2119217"/>
          </a:xfrm>
          <a:custGeom>
            <a:avLst/>
            <a:gdLst/>
            <a:ahLst/>
            <a:cxnLst/>
            <a:rect l="l" t="t" r="r" b="b"/>
            <a:pathLst>
              <a:path w="32399" h="24665" extrusionOk="0">
                <a:moveTo>
                  <a:pt x="30069" y="1"/>
                </a:moveTo>
                <a:cubicBezTo>
                  <a:pt x="27976" y="655"/>
                  <a:pt x="25895" y="1427"/>
                  <a:pt x="23880" y="2291"/>
                </a:cubicBezTo>
                <a:cubicBezTo>
                  <a:pt x="23344" y="2526"/>
                  <a:pt x="23108" y="3180"/>
                  <a:pt x="23396" y="3704"/>
                </a:cubicBezTo>
                <a:cubicBezTo>
                  <a:pt x="24548" y="5928"/>
                  <a:pt x="24705" y="8689"/>
                  <a:pt x="23684" y="11005"/>
                </a:cubicBezTo>
                <a:cubicBezTo>
                  <a:pt x="22546" y="13661"/>
                  <a:pt x="19955" y="15624"/>
                  <a:pt x="17089" y="16016"/>
                </a:cubicBezTo>
                <a:cubicBezTo>
                  <a:pt x="16728" y="16066"/>
                  <a:pt x="16364" y="16090"/>
                  <a:pt x="16000" y="16090"/>
                </a:cubicBezTo>
                <a:cubicBezTo>
                  <a:pt x="13488" y="16090"/>
                  <a:pt x="10973" y="14933"/>
                  <a:pt x="9396" y="12968"/>
                </a:cubicBezTo>
                <a:cubicBezTo>
                  <a:pt x="8231" y="11555"/>
                  <a:pt x="7590" y="9801"/>
                  <a:pt x="7014" y="8048"/>
                </a:cubicBezTo>
                <a:cubicBezTo>
                  <a:pt x="6886" y="7621"/>
                  <a:pt x="6480" y="7351"/>
                  <a:pt x="6050" y="7351"/>
                </a:cubicBezTo>
                <a:cubicBezTo>
                  <a:pt x="5953" y="7351"/>
                  <a:pt x="5855" y="7365"/>
                  <a:pt x="5758" y="7394"/>
                </a:cubicBezTo>
                <a:cubicBezTo>
                  <a:pt x="4240" y="7852"/>
                  <a:pt x="2736" y="8388"/>
                  <a:pt x="1257" y="9003"/>
                </a:cubicBezTo>
                <a:lnTo>
                  <a:pt x="1" y="9566"/>
                </a:lnTo>
                <a:cubicBezTo>
                  <a:pt x="786" y="13426"/>
                  <a:pt x="1807" y="17508"/>
                  <a:pt x="4620" y="20269"/>
                </a:cubicBezTo>
                <a:cubicBezTo>
                  <a:pt x="5575" y="21198"/>
                  <a:pt x="6713" y="21957"/>
                  <a:pt x="7904" y="22559"/>
                </a:cubicBezTo>
                <a:cubicBezTo>
                  <a:pt x="10576" y="23925"/>
                  <a:pt x="13684" y="24665"/>
                  <a:pt x="16762" y="24665"/>
                </a:cubicBezTo>
                <a:cubicBezTo>
                  <a:pt x="21523" y="24665"/>
                  <a:pt x="26214" y="22897"/>
                  <a:pt x="29114" y="18947"/>
                </a:cubicBezTo>
                <a:cubicBezTo>
                  <a:pt x="31666" y="15480"/>
                  <a:pt x="32398" y="11424"/>
                  <a:pt x="31993" y="7315"/>
                </a:cubicBezTo>
                <a:cubicBezTo>
                  <a:pt x="31744" y="4777"/>
                  <a:pt x="31325" y="2212"/>
                  <a:pt x="30069"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5" name="Google Shape;195;p9"/>
          <p:cNvSpPr/>
          <p:nvPr/>
        </p:nvSpPr>
        <p:spPr>
          <a:xfrm>
            <a:off x="8813418" y="241688"/>
            <a:ext cx="3602111" cy="3690264"/>
          </a:xfrm>
          <a:custGeom>
            <a:avLst/>
            <a:gdLst/>
            <a:ahLst/>
            <a:cxnLst/>
            <a:rect l="l" t="t" r="r" b="b"/>
            <a:pathLst>
              <a:path w="41924" h="42950" extrusionOk="0">
                <a:moveTo>
                  <a:pt x="7144" y="1"/>
                </a:moveTo>
                <a:cubicBezTo>
                  <a:pt x="4632" y="1"/>
                  <a:pt x="2483" y="2116"/>
                  <a:pt x="1728" y="4418"/>
                </a:cubicBezTo>
                <a:cubicBezTo>
                  <a:pt x="1" y="9600"/>
                  <a:pt x="4083" y="13146"/>
                  <a:pt x="7132" y="16639"/>
                </a:cubicBezTo>
                <a:cubicBezTo>
                  <a:pt x="11254" y="21323"/>
                  <a:pt x="15414" y="26008"/>
                  <a:pt x="19719" y="30548"/>
                </a:cubicBezTo>
                <a:cubicBezTo>
                  <a:pt x="22140" y="33139"/>
                  <a:pt x="24613" y="35638"/>
                  <a:pt x="27164" y="38098"/>
                </a:cubicBezTo>
                <a:cubicBezTo>
                  <a:pt x="29009" y="39877"/>
                  <a:pt x="30959" y="41657"/>
                  <a:pt x="33353" y="42507"/>
                </a:cubicBezTo>
                <a:cubicBezTo>
                  <a:pt x="34172" y="42797"/>
                  <a:pt x="35060" y="42950"/>
                  <a:pt x="35940" y="42950"/>
                </a:cubicBezTo>
                <a:cubicBezTo>
                  <a:pt x="37650" y="42950"/>
                  <a:pt x="39331" y="42373"/>
                  <a:pt x="40419" y="41094"/>
                </a:cubicBezTo>
                <a:cubicBezTo>
                  <a:pt x="41872" y="39354"/>
                  <a:pt x="41924" y="36790"/>
                  <a:pt x="41139" y="34657"/>
                </a:cubicBezTo>
                <a:cubicBezTo>
                  <a:pt x="40341" y="32550"/>
                  <a:pt x="38836" y="30797"/>
                  <a:pt x="37331" y="29096"/>
                </a:cubicBezTo>
                <a:cubicBezTo>
                  <a:pt x="32477" y="23600"/>
                  <a:pt x="27518" y="18209"/>
                  <a:pt x="22441" y="12910"/>
                </a:cubicBezTo>
                <a:cubicBezTo>
                  <a:pt x="20073" y="10424"/>
                  <a:pt x="17887" y="7781"/>
                  <a:pt x="15441" y="5360"/>
                </a:cubicBezTo>
                <a:cubicBezTo>
                  <a:pt x="13386" y="3319"/>
                  <a:pt x="10599" y="310"/>
                  <a:pt x="7577" y="22"/>
                </a:cubicBezTo>
                <a:cubicBezTo>
                  <a:pt x="7431" y="8"/>
                  <a:pt x="7287" y="1"/>
                  <a:pt x="714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6" name="Google Shape;196;p9"/>
          <p:cNvSpPr/>
          <p:nvPr/>
        </p:nvSpPr>
        <p:spPr>
          <a:xfrm rot="9314907">
            <a:off x="9604600" y="5950840"/>
            <a:ext cx="824144" cy="733499"/>
          </a:xfrm>
          <a:custGeom>
            <a:avLst/>
            <a:gdLst/>
            <a:ahLst/>
            <a:cxnLst/>
            <a:rect l="l" t="t" r="r" b="b"/>
            <a:pathLst>
              <a:path w="9592" h="8537" extrusionOk="0">
                <a:moveTo>
                  <a:pt x="4823" y="0"/>
                </a:moveTo>
                <a:cubicBezTo>
                  <a:pt x="3512" y="0"/>
                  <a:pt x="2174" y="557"/>
                  <a:pt x="1270" y="1532"/>
                </a:cubicBezTo>
                <a:cubicBezTo>
                  <a:pt x="1021" y="1793"/>
                  <a:pt x="786" y="2107"/>
                  <a:pt x="616" y="2435"/>
                </a:cubicBezTo>
                <a:cubicBezTo>
                  <a:pt x="223" y="3089"/>
                  <a:pt x="1" y="3861"/>
                  <a:pt x="92" y="4633"/>
                </a:cubicBezTo>
                <a:cubicBezTo>
                  <a:pt x="249" y="6190"/>
                  <a:pt x="1741" y="7904"/>
                  <a:pt x="3233" y="8375"/>
                </a:cubicBezTo>
                <a:cubicBezTo>
                  <a:pt x="3576" y="8485"/>
                  <a:pt x="3938" y="8536"/>
                  <a:pt x="4301" y="8536"/>
                </a:cubicBezTo>
                <a:cubicBezTo>
                  <a:pt x="5059" y="8536"/>
                  <a:pt x="5824" y="8314"/>
                  <a:pt x="6451" y="7943"/>
                </a:cubicBezTo>
                <a:cubicBezTo>
                  <a:pt x="8466" y="6792"/>
                  <a:pt x="9592" y="4175"/>
                  <a:pt x="8309" y="1964"/>
                </a:cubicBezTo>
                <a:cubicBezTo>
                  <a:pt x="7522" y="603"/>
                  <a:pt x="6187" y="0"/>
                  <a:pt x="4823" y="0"/>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7" name="Google Shape;197;p9"/>
          <p:cNvSpPr/>
          <p:nvPr/>
        </p:nvSpPr>
        <p:spPr>
          <a:xfrm rot="-693688">
            <a:off x="-1889127" y="-233387"/>
            <a:ext cx="6428445" cy="2707596"/>
          </a:xfrm>
          <a:custGeom>
            <a:avLst/>
            <a:gdLst/>
            <a:ahLst/>
            <a:cxnLst/>
            <a:rect l="l" t="t" r="r" b="b"/>
            <a:pathLst>
              <a:path w="74819" h="31513" extrusionOk="0">
                <a:moveTo>
                  <a:pt x="33693" y="11768"/>
                </a:moveTo>
                <a:lnTo>
                  <a:pt x="33693" y="11768"/>
                </a:lnTo>
                <a:cubicBezTo>
                  <a:pt x="34164" y="11911"/>
                  <a:pt x="34596" y="12108"/>
                  <a:pt x="34871" y="12396"/>
                </a:cubicBezTo>
                <a:cubicBezTo>
                  <a:pt x="35067" y="12592"/>
                  <a:pt x="35002" y="12854"/>
                  <a:pt x="34858" y="12997"/>
                </a:cubicBezTo>
                <a:cubicBezTo>
                  <a:pt x="34772" y="13091"/>
                  <a:pt x="34644" y="13161"/>
                  <a:pt x="34508" y="13161"/>
                </a:cubicBezTo>
                <a:cubicBezTo>
                  <a:pt x="34416" y="13161"/>
                  <a:pt x="34320" y="13129"/>
                  <a:pt x="34230" y="13050"/>
                </a:cubicBezTo>
                <a:cubicBezTo>
                  <a:pt x="34034" y="12867"/>
                  <a:pt x="33877" y="12631"/>
                  <a:pt x="33811" y="12409"/>
                </a:cubicBezTo>
                <a:cubicBezTo>
                  <a:pt x="33746" y="12212"/>
                  <a:pt x="33706" y="11977"/>
                  <a:pt x="33693" y="11768"/>
                </a:cubicBezTo>
                <a:close/>
                <a:moveTo>
                  <a:pt x="58345" y="8418"/>
                </a:moveTo>
                <a:cubicBezTo>
                  <a:pt x="59117" y="8418"/>
                  <a:pt x="59732" y="9059"/>
                  <a:pt x="60059" y="9661"/>
                </a:cubicBezTo>
                <a:cubicBezTo>
                  <a:pt x="60595" y="10629"/>
                  <a:pt x="60648" y="11833"/>
                  <a:pt x="60229" y="12997"/>
                </a:cubicBezTo>
                <a:cubicBezTo>
                  <a:pt x="59745" y="14267"/>
                  <a:pt x="58790" y="15300"/>
                  <a:pt x="57625" y="15745"/>
                </a:cubicBezTo>
                <a:cubicBezTo>
                  <a:pt x="57115" y="15942"/>
                  <a:pt x="56578" y="16033"/>
                  <a:pt x="56016" y="16059"/>
                </a:cubicBezTo>
                <a:cubicBezTo>
                  <a:pt x="55558" y="14044"/>
                  <a:pt x="55257" y="11375"/>
                  <a:pt x="56670" y="9452"/>
                </a:cubicBezTo>
                <a:cubicBezTo>
                  <a:pt x="56971" y="9059"/>
                  <a:pt x="57560" y="8418"/>
                  <a:pt x="58345" y="8418"/>
                </a:cubicBezTo>
                <a:close/>
                <a:moveTo>
                  <a:pt x="6163" y="5269"/>
                </a:moveTo>
                <a:cubicBezTo>
                  <a:pt x="7026" y="5269"/>
                  <a:pt x="7945" y="5534"/>
                  <a:pt x="8715" y="5932"/>
                </a:cubicBezTo>
                <a:cubicBezTo>
                  <a:pt x="12078" y="7685"/>
                  <a:pt x="14367" y="11427"/>
                  <a:pt x="14537" y="15470"/>
                </a:cubicBezTo>
                <a:cubicBezTo>
                  <a:pt x="14564" y="15667"/>
                  <a:pt x="14564" y="15837"/>
                  <a:pt x="14564" y="16020"/>
                </a:cubicBezTo>
                <a:cubicBezTo>
                  <a:pt x="14058" y="16107"/>
                  <a:pt x="13548" y="16160"/>
                  <a:pt x="13024" y="16160"/>
                </a:cubicBezTo>
                <a:cubicBezTo>
                  <a:pt x="12681" y="16160"/>
                  <a:pt x="12331" y="16137"/>
                  <a:pt x="11973" y="16085"/>
                </a:cubicBezTo>
                <a:cubicBezTo>
                  <a:pt x="10350" y="15863"/>
                  <a:pt x="8715" y="15052"/>
                  <a:pt x="6962" y="13639"/>
                </a:cubicBezTo>
                <a:cubicBezTo>
                  <a:pt x="5457" y="12409"/>
                  <a:pt x="4436" y="11179"/>
                  <a:pt x="3847" y="9883"/>
                </a:cubicBezTo>
                <a:cubicBezTo>
                  <a:pt x="3350" y="8797"/>
                  <a:pt x="3102" y="7253"/>
                  <a:pt x="3939" y="6207"/>
                </a:cubicBezTo>
                <a:cubicBezTo>
                  <a:pt x="4484" y="5537"/>
                  <a:pt x="5295" y="5269"/>
                  <a:pt x="6163" y="5269"/>
                </a:cubicBezTo>
                <a:close/>
                <a:moveTo>
                  <a:pt x="62040" y="1"/>
                </a:moveTo>
                <a:cubicBezTo>
                  <a:pt x="60084" y="1"/>
                  <a:pt x="58129" y="396"/>
                  <a:pt x="56330" y="1182"/>
                </a:cubicBezTo>
                <a:cubicBezTo>
                  <a:pt x="53817" y="2281"/>
                  <a:pt x="51855" y="4061"/>
                  <a:pt x="50808" y="6167"/>
                </a:cubicBezTo>
                <a:cubicBezTo>
                  <a:pt x="49630" y="8562"/>
                  <a:pt x="49709" y="11440"/>
                  <a:pt x="51017" y="13469"/>
                </a:cubicBezTo>
                <a:cubicBezTo>
                  <a:pt x="52090" y="15130"/>
                  <a:pt x="54027" y="16151"/>
                  <a:pt x="55885" y="16164"/>
                </a:cubicBezTo>
                <a:cubicBezTo>
                  <a:pt x="55924" y="16295"/>
                  <a:pt x="55950" y="16439"/>
                  <a:pt x="55989" y="16570"/>
                </a:cubicBezTo>
                <a:cubicBezTo>
                  <a:pt x="56055" y="16857"/>
                  <a:pt x="56133" y="17132"/>
                  <a:pt x="56199" y="17407"/>
                </a:cubicBezTo>
                <a:cubicBezTo>
                  <a:pt x="56761" y="19566"/>
                  <a:pt x="57350" y="21777"/>
                  <a:pt x="56735" y="23884"/>
                </a:cubicBezTo>
                <a:cubicBezTo>
                  <a:pt x="55830" y="27064"/>
                  <a:pt x="52447" y="28771"/>
                  <a:pt x="49266" y="28771"/>
                </a:cubicBezTo>
                <a:cubicBezTo>
                  <a:pt x="48677" y="28771"/>
                  <a:pt x="48095" y="28713"/>
                  <a:pt x="47537" y="28594"/>
                </a:cubicBezTo>
                <a:cubicBezTo>
                  <a:pt x="44475" y="27953"/>
                  <a:pt x="41387" y="25310"/>
                  <a:pt x="41492" y="22026"/>
                </a:cubicBezTo>
                <a:cubicBezTo>
                  <a:pt x="41531" y="20796"/>
                  <a:pt x="42002" y="19631"/>
                  <a:pt x="42460" y="18506"/>
                </a:cubicBezTo>
                <a:cubicBezTo>
                  <a:pt x="42866" y="17486"/>
                  <a:pt x="43297" y="16426"/>
                  <a:pt x="43415" y="15327"/>
                </a:cubicBezTo>
                <a:cubicBezTo>
                  <a:pt x="43611" y="13534"/>
                  <a:pt x="42983" y="11558"/>
                  <a:pt x="41675" y="9870"/>
                </a:cubicBezTo>
                <a:cubicBezTo>
                  <a:pt x="40968" y="8967"/>
                  <a:pt x="39516" y="7463"/>
                  <a:pt x="37540" y="7397"/>
                </a:cubicBezTo>
                <a:cubicBezTo>
                  <a:pt x="37494" y="7395"/>
                  <a:pt x="37448" y="7394"/>
                  <a:pt x="37402" y="7394"/>
                </a:cubicBezTo>
                <a:cubicBezTo>
                  <a:pt x="36283" y="7394"/>
                  <a:pt x="35167" y="8000"/>
                  <a:pt x="34400" y="8981"/>
                </a:cubicBezTo>
                <a:cubicBezTo>
                  <a:pt x="33798" y="9753"/>
                  <a:pt x="33497" y="10655"/>
                  <a:pt x="33497" y="11519"/>
                </a:cubicBezTo>
                <a:cubicBezTo>
                  <a:pt x="32856" y="11362"/>
                  <a:pt x="32162" y="11270"/>
                  <a:pt x="31574" y="11205"/>
                </a:cubicBezTo>
                <a:lnTo>
                  <a:pt x="31377" y="11192"/>
                </a:lnTo>
                <a:cubicBezTo>
                  <a:pt x="30757" y="11121"/>
                  <a:pt x="30132" y="11086"/>
                  <a:pt x="29506" y="11086"/>
                </a:cubicBezTo>
                <a:cubicBezTo>
                  <a:pt x="27573" y="11086"/>
                  <a:pt x="25637" y="11422"/>
                  <a:pt x="23828" y="12095"/>
                </a:cubicBezTo>
                <a:cubicBezTo>
                  <a:pt x="22611" y="12540"/>
                  <a:pt x="21381" y="13154"/>
                  <a:pt x="20203" y="13756"/>
                </a:cubicBezTo>
                <a:cubicBezTo>
                  <a:pt x="18424" y="14672"/>
                  <a:pt x="16592" y="15588"/>
                  <a:pt x="14708" y="15968"/>
                </a:cubicBezTo>
                <a:cubicBezTo>
                  <a:pt x="14708" y="15785"/>
                  <a:pt x="14695" y="15627"/>
                  <a:pt x="14695" y="15444"/>
                </a:cubicBezTo>
                <a:cubicBezTo>
                  <a:pt x="14511" y="11336"/>
                  <a:pt x="12182" y="7541"/>
                  <a:pt x="8780" y="5762"/>
                </a:cubicBezTo>
                <a:cubicBezTo>
                  <a:pt x="7991" y="5348"/>
                  <a:pt x="7046" y="5075"/>
                  <a:pt x="6154" y="5075"/>
                </a:cubicBezTo>
                <a:cubicBezTo>
                  <a:pt x="5241" y="5075"/>
                  <a:pt x="4384" y="5361"/>
                  <a:pt x="3808" y="6076"/>
                </a:cubicBezTo>
                <a:cubicBezTo>
                  <a:pt x="2931" y="7175"/>
                  <a:pt x="3180" y="8771"/>
                  <a:pt x="3703" y="9923"/>
                </a:cubicBezTo>
                <a:cubicBezTo>
                  <a:pt x="4305" y="11231"/>
                  <a:pt x="5339" y="12474"/>
                  <a:pt x="6870" y="13717"/>
                </a:cubicBezTo>
                <a:cubicBezTo>
                  <a:pt x="8636" y="15156"/>
                  <a:pt x="10311" y="15968"/>
                  <a:pt x="11960" y="16203"/>
                </a:cubicBezTo>
                <a:cubicBezTo>
                  <a:pt x="12312" y="16246"/>
                  <a:pt x="12665" y="16267"/>
                  <a:pt x="13017" y="16267"/>
                </a:cubicBezTo>
                <a:cubicBezTo>
                  <a:pt x="13526" y="16267"/>
                  <a:pt x="14034" y="16223"/>
                  <a:pt x="14537" y="16138"/>
                </a:cubicBezTo>
                <a:lnTo>
                  <a:pt x="14537" y="16138"/>
                </a:lnTo>
                <a:cubicBezTo>
                  <a:pt x="14472" y="19631"/>
                  <a:pt x="12902" y="23269"/>
                  <a:pt x="10259" y="25977"/>
                </a:cubicBezTo>
                <a:cubicBezTo>
                  <a:pt x="7655" y="28634"/>
                  <a:pt x="4122" y="30479"/>
                  <a:pt x="1" y="31342"/>
                </a:cubicBezTo>
                <a:lnTo>
                  <a:pt x="27" y="31512"/>
                </a:lnTo>
                <a:cubicBezTo>
                  <a:pt x="4188" y="30649"/>
                  <a:pt x="7747" y="28764"/>
                  <a:pt x="10364" y="26095"/>
                </a:cubicBezTo>
                <a:cubicBezTo>
                  <a:pt x="13072" y="23334"/>
                  <a:pt x="14655" y="19644"/>
                  <a:pt x="14708" y="16099"/>
                </a:cubicBezTo>
                <a:cubicBezTo>
                  <a:pt x="16631" y="15732"/>
                  <a:pt x="18476" y="14790"/>
                  <a:pt x="20282" y="13874"/>
                </a:cubicBezTo>
                <a:cubicBezTo>
                  <a:pt x="21459" y="13272"/>
                  <a:pt x="22663" y="12670"/>
                  <a:pt x="23893" y="12212"/>
                </a:cubicBezTo>
                <a:cubicBezTo>
                  <a:pt x="25673" y="11544"/>
                  <a:pt x="27578" y="11215"/>
                  <a:pt x="29475" y="11215"/>
                </a:cubicBezTo>
                <a:cubicBezTo>
                  <a:pt x="30103" y="11215"/>
                  <a:pt x="30730" y="11251"/>
                  <a:pt x="31351" y="11323"/>
                </a:cubicBezTo>
                <a:lnTo>
                  <a:pt x="31547" y="11336"/>
                </a:lnTo>
                <a:cubicBezTo>
                  <a:pt x="32162" y="11427"/>
                  <a:pt x="32882" y="11506"/>
                  <a:pt x="33510" y="11663"/>
                </a:cubicBezTo>
                <a:cubicBezTo>
                  <a:pt x="33536" y="11911"/>
                  <a:pt x="33576" y="12160"/>
                  <a:pt x="33641" y="12409"/>
                </a:cubicBezTo>
                <a:cubicBezTo>
                  <a:pt x="33733" y="12670"/>
                  <a:pt x="33903" y="12932"/>
                  <a:pt x="34138" y="13128"/>
                </a:cubicBezTo>
                <a:cubicBezTo>
                  <a:pt x="34270" y="13238"/>
                  <a:pt x="34407" y="13284"/>
                  <a:pt x="34535" y="13284"/>
                </a:cubicBezTo>
                <a:cubicBezTo>
                  <a:pt x="34713" y="13284"/>
                  <a:pt x="34875" y="13197"/>
                  <a:pt x="34989" y="13076"/>
                </a:cubicBezTo>
                <a:cubicBezTo>
                  <a:pt x="35185" y="12880"/>
                  <a:pt x="35263" y="12513"/>
                  <a:pt x="35002" y="12239"/>
                </a:cubicBezTo>
                <a:cubicBezTo>
                  <a:pt x="34688" y="11911"/>
                  <a:pt x="34230" y="11702"/>
                  <a:pt x="33693" y="11558"/>
                </a:cubicBezTo>
                <a:cubicBezTo>
                  <a:pt x="33680" y="10721"/>
                  <a:pt x="33994" y="9831"/>
                  <a:pt x="34557" y="9085"/>
                </a:cubicBezTo>
                <a:cubicBezTo>
                  <a:pt x="35304" y="8135"/>
                  <a:pt x="36382" y="7565"/>
                  <a:pt x="37459" y="7565"/>
                </a:cubicBezTo>
                <a:cubicBezTo>
                  <a:pt x="37495" y="7565"/>
                  <a:pt x="37531" y="7566"/>
                  <a:pt x="37566" y="7567"/>
                </a:cubicBezTo>
                <a:cubicBezTo>
                  <a:pt x="39490" y="7633"/>
                  <a:pt x="40903" y="9098"/>
                  <a:pt x="41583" y="9975"/>
                </a:cubicBezTo>
                <a:cubicBezTo>
                  <a:pt x="42853" y="11624"/>
                  <a:pt x="43481" y="13573"/>
                  <a:pt x="43284" y="15313"/>
                </a:cubicBezTo>
                <a:cubicBezTo>
                  <a:pt x="43167" y="16399"/>
                  <a:pt x="42735" y="17433"/>
                  <a:pt x="42329" y="18441"/>
                </a:cubicBezTo>
                <a:cubicBezTo>
                  <a:pt x="41871" y="19566"/>
                  <a:pt x="41400" y="20770"/>
                  <a:pt x="41348" y="22013"/>
                </a:cubicBezTo>
                <a:cubicBezTo>
                  <a:pt x="41230" y="25389"/>
                  <a:pt x="44397" y="28097"/>
                  <a:pt x="47511" y="28751"/>
                </a:cubicBezTo>
                <a:cubicBezTo>
                  <a:pt x="48072" y="28868"/>
                  <a:pt x="48656" y="28926"/>
                  <a:pt x="49248" y="28926"/>
                </a:cubicBezTo>
                <a:cubicBezTo>
                  <a:pt x="52505" y="28926"/>
                  <a:pt x="55975" y="27179"/>
                  <a:pt x="56905" y="23923"/>
                </a:cubicBezTo>
                <a:cubicBezTo>
                  <a:pt x="57507" y="21777"/>
                  <a:pt x="56932" y="19540"/>
                  <a:pt x="56369" y="17368"/>
                </a:cubicBezTo>
                <a:cubicBezTo>
                  <a:pt x="56304" y="17106"/>
                  <a:pt x="56212" y="16818"/>
                  <a:pt x="56146" y="16543"/>
                </a:cubicBezTo>
                <a:cubicBezTo>
                  <a:pt x="56120" y="16413"/>
                  <a:pt x="56081" y="16295"/>
                  <a:pt x="56055" y="16164"/>
                </a:cubicBezTo>
                <a:cubicBezTo>
                  <a:pt x="56604" y="16164"/>
                  <a:pt x="57167" y="16059"/>
                  <a:pt x="57690" y="15863"/>
                </a:cubicBezTo>
                <a:cubicBezTo>
                  <a:pt x="58881" y="15405"/>
                  <a:pt x="59902" y="14332"/>
                  <a:pt x="60373" y="13024"/>
                </a:cubicBezTo>
                <a:cubicBezTo>
                  <a:pt x="60818" y="11833"/>
                  <a:pt x="60752" y="10551"/>
                  <a:pt x="60203" y="9556"/>
                </a:cubicBezTo>
                <a:cubicBezTo>
                  <a:pt x="59863" y="8928"/>
                  <a:pt x="59195" y="8235"/>
                  <a:pt x="58345" y="8235"/>
                </a:cubicBezTo>
                <a:cubicBezTo>
                  <a:pt x="57481" y="8235"/>
                  <a:pt x="56840" y="8928"/>
                  <a:pt x="56539" y="9334"/>
                </a:cubicBezTo>
                <a:cubicBezTo>
                  <a:pt x="55087" y="11310"/>
                  <a:pt x="55388" y="13992"/>
                  <a:pt x="55846" y="16033"/>
                </a:cubicBezTo>
                <a:cubicBezTo>
                  <a:pt x="54040" y="16007"/>
                  <a:pt x="52195" y="15039"/>
                  <a:pt x="51148" y="13416"/>
                </a:cubicBezTo>
                <a:cubicBezTo>
                  <a:pt x="49866" y="11440"/>
                  <a:pt x="49787" y="8627"/>
                  <a:pt x="50952" y="6285"/>
                </a:cubicBezTo>
                <a:cubicBezTo>
                  <a:pt x="51986" y="4218"/>
                  <a:pt x="53909" y="2464"/>
                  <a:pt x="56395" y="1378"/>
                </a:cubicBezTo>
                <a:cubicBezTo>
                  <a:pt x="58171" y="600"/>
                  <a:pt x="60103" y="212"/>
                  <a:pt x="62035" y="212"/>
                </a:cubicBezTo>
                <a:cubicBezTo>
                  <a:pt x="63677" y="212"/>
                  <a:pt x="65318" y="492"/>
                  <a:pt x="66863" y="1051"/>
                </a:cubicBezTo>
                <a:cubicBezTo>
                  <a:pt x="70239" y="2281"/>
                  <a:pt x="73078" y="4833"/>
                  <a:pt x="74661" y="8025"/>
                </a:cubicBezTo>
                <a:lnTo>
                  <a:pt x="74818" y="7960"/>
                </a:lnTo>
                <a:cubicBezTo>
                  <a:pt x="73209" y="4715"/>
                  <a:pt x="70330" y="2137"/>
                  <a:pt x="66915" y="855"/>
                </a:cubicBezTo>
                <a:cubicBezTo>
                  <a:pt x="65354" y="285"/>
                  <a:pt x="63697" y="1"/>
                  <a:pt x="62040"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8" name="Google Shape;198;p9"/>
          <p:cNvSpPr/>
          <p:nvPr/>
        </p:nvSpPr>
        <p:spPr>
          <a:xfrm rot="-5996484">
            <a:off x="-742167" y="5017645"/>
            <a:ext cx="2914067" cy="2599856"/>
          </a:xfrm>
          <a:custGeom>
            <a:avLst/>
            <a:gdLst/>
            <a:ahLst/>
            <a:cxnLst/>
            <a:rect l="l" t="t" r="r" b="b"/>
            <a:pathLst>
              <a:path w="33916" h="30259" extrusionOk="0">
                <a:moveTo>
                  <a:pt x="18054" y="1"/>
                </a:moveTo>
                <a:cubicBezTo>
                  <a:pt x="18042" y="1"/>
                  <a:pt x="18030" y="1"/>
                  <a:pt x="18018" y="2"/>
                </a:cubicBezTo>
                <a:cubicBezTo>
                  <a:pt x="17743" y="15"/>
                  <a:pt x="17468" y="159"/>
                  <a:pt x="17246" y="329"/>
                </a:cubicBezTo>
                <a:cubicBezTo>
                  <a:pt x="15819" y="1323"/>
                  <a:pt x="14694" y="2671"/>
                  <a:pt x="13582" y="4006"/>
                </a:cubicBezTo>
                <a:cubicBezTo>
                  <a:pt x="10952" y="7185"/>
                  <a:pt x="8322" y="10365"/>
                  <a:pt x="5653" y="13518"/>
                </a:cubicBezTo>
                <a:cubicBezTo>
                  <a:pt x="4527" y="14879"/>
                  <a:pt x="3284" y="16214"/>
                  <a:pt x="2329" y="17692"/>
                </a:cubicBezTo>
                <a:cubicBezTo>
                  <a:pt x="1911" y="18346"/>
                  <a:pt x="0" y="20819"/>
                  <a:pt x="838" y="21159"/>
                </a:cubicBezTo>
                <a:cubicBezTo>
                  <a:pt x="6660" y="23515"/>
                  <a:pt x="12718" y="25216"/>
                  <a:pt x="18672" y="27165"/>
                </a:cubicBezTo>
                <a:cubicBezTo>
                  <a:pt x="23029" y="28592"/>
                  <a:pt x="27439" y="30175"/>
                  <a:pt x="32031" y="30253"/>
                </a:cubicBezTo>
                <a:cubicBezTo>
                  <a:pt x="32104" y="30257"/>
                  <a:pt x="32178" y="30259"/>
                  <a:pt x="32253" y="30259"/>
                </a:cubicBezTo>
                <a:cubicBezTo>
                  <a:pt x="32744" y="30259"/>
                  <a:pt x="33265" y="30168"/>
                  <a:pt x="33549" y="29782"/>
                </a:cubicBezTo>
                <a:cubicBezTo>
                  <a:pt x="33915" y="29311"/>
                  <a:pt x="33745" y="28657"/>
                  <a:pt x="33562" y="28094"/>
                </a:cubicBezTo>
                <a:cubicBezTo>
                  <a:pt x="32816" y="25870"/>
                  <a:pt x="31809" y="23737"/>
                  <a:pt x="30788" y="21604"/>
                </a:cubicBezTo>
                <a:cubicBezTo>
                  <a:pt x="27779" y="15258"/>
                  <a:pt x="24756" y="8886"/>
                  <a:pt x="21040" y="2906"/>
                </a:cubicBezTo>
                <a:cubicBezTo>
                  <a:pt x="20412" y="1925"/>
                  <a:pt x="19758" y="931"/>
                  <a:pt x="18816" y="290"/>
                </a:cubicBezTo>
                <a:cubicBezTo>
                  <a:pt x="18603" y="139"/>
                  <a:pt x="18330" y="1"/>
                  <a:pt x="18054"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54890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237"/>
        <p:cNvGrpSpPr/>
        <p:nvPr/>
      </p:nvGrpSpPr>
      <p:grpSpPr>
        <a:xfrm>
          <a:off x="0" y="0"/>
          <a:ext cx="0" cy="0"/>
          <a:chOff x="0" y="0"/>
          <a:chExt cx="0" cy="0"/>
        </a:xfrm>
      </p:grpSpPr>
    </p:spTree>
    <p:extLst>
      <p:ext uri="{BB962C8B-B14F-4D97-AF65-F5344CB8AC3E}">
        <p14:creationId xmlns:p14="http://schemas.microsoft.com/office/powerpoint/2010/main" val="2352807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38"/>
        <p:cNvGrpSpPr/>
        <p:nvPr/>
      </p:nvGrpSpPr>
      <p:grpSpPr>
        <a:xfrm>
          <a:off x="0" y="0"/>
          <a:ext cx="0" cy="0"/>
          <a:chOff x="0" y="0"/>
          <a:chExt cx="0" cy="0"/>
        </a:xfrm>
      </p:grpSpPr>
      <p:sp>
        <p:nvSpPr>
          <p:cNvPr id="239" name="Google Shape;239;p13"/>
          <p:cNvSpPr txBox="1">
            <a:spLocks noGrp="1"/>
          </p:cNvSpPr>
          <p:nvPr>
            <p:ph type="title"/>
          </p:nvPr>
        </p:nvSpPr>
        <p:spPr>
          <a:xfrm>
            <a:off x="960000" y="2623841"/>
            <a:ext cx="3115200" cy="703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333"/>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40" name="Google Shape;240;p13"/>
          <p:cNvSpPr txBox="1">
            <a:spLocks noGrp="1"/>
          </p:cNvSpPr>
          <p:nvPr>
            <p:ph type="title" idx="2" hasCustomPrompt="1"/>
          </p:nvPr>
        </p:nvSpPr>
        <p:spPr>
          <a:xfrm>
            <a:off x="960000" y="1846275"/>
            <a:ext cx="1700400" cy="79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41" name="Google Shape;241;p13"/>
          <p:cNvSpPr txBox="1">
            <a:spLocks noGrp="1"/>
          </p:cNvSpPr>
          <p:nvPr>
            <p:ph type="subTitle" idx="1"/>
          </p:nvPr>
        </p:nvSpPr>
        <p:spPr>
          <a:xfrm>
            <a:off x="960000" y="3256744"/>
            <a:ext cx="2700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500"/>
              <a:buNone/>
              <a:defRPr/>
            </a:lvl2pPr>
            <a:lvl3pPr lvl="2" rtl="0">
              <a:lnSpc>
                <a:spcPct val="100000"/>
              </a:lnSpc>
              <a:spcBef>
                <a:spcPts val="2133"/>
              </a:spcBef>
              <a:spcAft>
                <a:spcPts val="0"/>
              </a:spcAft>
              <a:buSzPts val="1500"/>
              <a:buNone/>
              <a:defRPr/>
            </a:lvl3pPr>
            <a:lvl4pPr lvl="3" rtl="0">
              <a:lnSpc>
                <a:spcPct val="100000"/>
              </a:lnSpc>
              <a:spcBef>
                <a:spcPts val="2133"/>
              </a:spcBef>
              <a:spcAft>
                <a:spcPts val="0"/>
              </a:spcAft>
              <a:buSzPts val="1500"/>
              <a:buNone/>
              <a:defRPr/>
            </a:lvl4pPr>
            <a:lvl5pPr lvl="4" rtl="0">
              <a:lnSpc>
                <a:spcPct val="100000"/>
              </a:lnSpc>
              <a:spcBef>
                <a:spcPts val="2133"/>
              </a:spcBef>
              <a:spcAft>
                <a:spcPts val="0"/>
              </a:spcAft>
              <a:buSzPts val="1500"/>
              <a:buNone/>
              <a:defRPr/>
            </a:lvl5pPr>
            <a:lvl6pPr lvl="5" rtl="0">
              <a:lnSpc>
                <a:spcPct val="100000"/>
              </a:lnSpc>
              <a:spcBef>
                <a:spcPts val="2133"/>
              </a:spcBef>
              <a:spcAft>
                <a:spcPts val="0"/>
              </a:spcAft>
              <a:buSzPts val="1500"/>
              <a:buNone/>
              <a:defRPr/>
            </a:lvl6pPr>
            <a:lvl7pPr lvl="6" rtl="0">
              <a:lnSpc>
                <a:spcPct val="100000"/>
              </a:lnSpc>
              <a:spcBef>
                <a:spcPts val="2133"/>
              </a:spcBef>
              <a:spcAft>
                <a:spcPts val="0"/>
              </a:spcAft>
              <a:buSzPts val="1500"/>
              <a:buNone/>
              <a:defRPr/>
            </a:lvl7pPr>
            <a:lvl8pPr lvl="7" rtl="0">
              <a:lnSpc>
                <a:spcPct val="100000"/>
              </a:lnSpc>
              <a:spcBef>
                <a:spcPts val="2133"/>
              </a:spcBef>
              <a:spcAft>
                <a:spcPts val="0"/>
              </a:spcAft>
              <a:buSzPts val="1500"/>
              <a:buNone/>
              <a:defRPr/>
            </a:lvl8pPr>
            <a:lvl9pPr lvl="8" rtl="0">
              <a:lnSpc>
                <a:spcPct val="100000"/>
              </a:lnSpc>
              <a:spcBef>
                <a:spcPts val="2133"/>
              </a:spcBef>
              <a:spcAft>
                <a:spcPts val="2133"/>
              </a:spcAft>
              <a:buSzPts val="1500"/>
              <a:buNone/>
              <a:defRPr/>
            </a:lvl9pPr>
          </a:lstStyle>
          <a:p>
            <a:endParaRPr/>
          </a:p>
        </p:txBody>
      </p:sp>
      <p:sp>
        <p:nvSpPr>
          <p:cNvPr id="242" name="Google Shape;242;p13"/>
          <p:cNvSpPr txBox="1">
            <a:spLocks noGrp="1"/>
          </p:cNvSpPr>
          <p:nvPr>
            <p:ph type="title" idx="3"/>
          </p:nvPr>
        </p:nvSpPr>
        <p:spPr>
          <a:xfrm>
            <a:off x="4690800" y="2623841"/>
            <a:ext cx="3115200" cy="703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333"/>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43" name="Google Shape;243;p13"/>
          <p:cNvSpPr txBox="1">
            <a:spLocks noGrp="1"/>
          </p:cNvSpPr>
          <p:nvPr>
            <p:ph type="title" idx="4" hasCustomPrompt="1"/>
          </p:nvPr>
        </p:nvSpPr>
        <p:spPr>
          <a:xfrm>
            <a:off x="4690800" y="1846275"/>
            <a:ext cx="1700400" cy="79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44" name="Google Shape;244;p13"/>
          <p:cNvSpPr txBox="1">
            <a:spLocks noGrp="1"/>
          </p:cNvSpPr>
          <p:nvPr>
            <p:ph type="subTitle" idx="5"/>
          </p:nvPr>
        </p:nvSpPr>
        <p:spPr>
          <a:xfrm>
            <a:off x="4690800" y="3256744"/>
            <a:ext cx="2700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500"/>
              <a:buNone/>
              <a:defRPr/>
            </a:lvl2pPr>
            <a:lvl3pPr lvl="2" rtl="0">
              <a:lnSpc>
                <a:spcPct val="100000"/>
              </a:lnSpc>
              <a:spcBef>
                <a:spcPts val="2133"/>
              </a:spcBef>
              <a:spcAft>
                <a:spcPts val="0"/>
              </a:spcAft>
              <a:buSzPts val="1500"/>
              <a:buNone/>
              <a:defRPr/>
            </a:lvl3pPr>
            <a:lvl4pPr lvl="3" rtl="0">
              <a:lnSpc>
                <a:spcPct val="100000"/>
              </a:lnSpc>
              <a:spcBef>
                <a:spcPts val="2133"/>
              </a:spcBef>
              <a:spcAft>
                <a:spcPts val="0"/>
              </a:spcAft>
              <a:buSzPts val="1500"/>
              <a:buNone/>
              <a:defRPr/>
            </a:lvl4pPr>
            <a:lvl5pPr lvl="4" rtl="0">
              <a:lnSpc>
                <a:spcPct val="100000"/>
              </a:lnSpc>
              <a:spcBef>
                <a:spcPts val="2133"/>
              </a:spcBef>
              <a:spcAft>
                <a:spcPts val="0"/>
              </a:spcAft>
              <a:buSzPts val="1500"/>
              <a:buNone/>
              <a:defRPr/>
            </a:lvl5pPr>
            <a:lvl6pPr lvl="5" rtl="0">
              <a:lnSpc>
                <a:spcPct val="100000"/>
              </a:lnSpc>
              <a:spcBef>
                <a:spcPts val="2133"/>
              </a:spcBef>
              <a:spcAft>
                <a:spcPts val="0"/>
              </a:spcAft>
              <a:buSzPts val="1500"/>
              <a:buNone/>
              <a:defRPr/>
            </a:lvl6pPr>
            <a:lvl7pPr lvl="6" rtl="0">
              <a:lnSpc>
                <a:spcPct val="100000"/>
              </a:lnSpc>
              <a:spcBef>
                <a:spcPts val="2133"/>
              </a:spcBef>
              <a:spcAft>
                <a:spcPts val="0"/>
              </a:spcAft>
              <a:buSzPts val="1500"/>
              <a:buNone/>
              <a:defRPr/>
            </a:lvl7pPr>
            <a:lvl8pPr lvl="7" rtl="0">
              <a:lnSpc>
                <a:spcPct val="100000"/>
              </a:lnSpc>
              <a:spcBef>
                <a:spcPts val="2133"/>
              </a:spcBef>
              <a:spcAft>
                <a:spcPts val="0"/>
              </a:spcAft>
              <a:buSzPts val="1500"/>
              <a:buNone/>
              <a:defRPr/>
            </a:lvl8pPr>
            <a:lvl9pPr lvl="8" rtl="0">
              <a:lnSpc>
                <a:spcPct val="100000"/>
              </a:lnSpc>
              <a:spcBef>
                <a:spcPts val="2133"/>
              </a:spcBef>
              <a:spcAft>
                <a:spcPts val="2133"/>
              </a:spcAft>
              <a:buSzPts val="1500"/>
              <a:buNone/>
              <a:defRPr/>
            </a:lvl9pPr>
          </a:lstStyle>
          <a:p>
            <a:endParaRPr/>
          </a:p>
        </p:txBody>
      </p:sp>
      <p:sp>
        <p:nvSpPr>
          <p:cNvPr id="245" name="Google Shape;245;p13"/>
          <p:cNvSpPr txBox="1">
            <a:spLocks noGrp="1"/>
          </p:cNvSpPr>
          <p:nvPr>
            <p:ph type="title" idx="6"/>
          </p:nvPr>
        </p:nvSpPr>
        <p:spPr>
          <a:xfrm>
            <a:off x="8421600" y="2623841"/>
            <a:ext cx="3115200" cy="7036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333"/>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46" name="Google Shape;246;p13"/>
          <p:cNvSpPr txBox="1">
            <a:spLocks noGrp="1"/>
          </p:cNvSpPr>
          <p:nvPr>
            <p:ph type="title" idx="7" hasCustomPrompt="1"/>
          </p:nvPr>
        </p:nvSpPr>
        <p:spPr>
          <a:xfrm>
            <a:off x="8421600" y="1846275"/>
            <a:ext cx="1700400" cy="791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4000">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47" name="Google Shape;247;p13"/>
          <p:cNvSpPr txBox="1">
            <a:spLocks noGrp="1"/>
          </p:cNvSpPr>
          <p:nvPr>
            <p:ph type="subTitle" idx="8"/>
          </p:nvPr>
        </p:nvSpPr>
        <p:spPr>
          <a:xfrm>
            <a:off x="8421600" y="3256744"/>
            <a:ext cx="2700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500"/>
              <a:buNone/>
              <a:defRPr/>
            </a:lvl2pPr>
            <a:lvl3pPr lvl="2" rtl="0">
              <a:lnSpc>
                <a:spcPct val="100000"/>
              </a:lnSpc>
              <a:spcBef>
                <a:spcPts val="2133"/>
              </a:spcBef>
              <a:spcAft>
                <a:spcPts val="0"/>
              </a:spcAft>
              <a:buSzPts val="1500"/>
              <a:buNone/>
              <a:defRPr/>
            </a:lvl3pPr>
            <a:lvl4pPr lvl="3" rtl="0">
              <a:lnSpc>
                <a:spcPct val="100000"/>
              </a:lnSpc>
              <a:spcBef>
                <a:spcPts val="2133"/>
              </a:spcBef>
              <a:spcAft>
                <a:spcPts val="0"/>
              </a:spcAft>
              <a:buSzPts val="1500"/>
              <a:buNone/>
              <a:defRPr/>
            </a:lvl4pPr>
            <a:lvl5pPr lvl="4" rtl="0">
              <a:lnSpc>
                <a:spcPct val="100000"/>
              </a:lnSpc>
              <a:spcBef>
                <a:spcPts val="2133"/>
              </a:spcBef>
              <a:spcAft>
                <a:spcPts val="0"/>
              </a:spcAft>
              <a:buSzPts val="1500"/>
              <a:buNone/>
              <a:defRPr/>
            </a:lvl5pPr>
            <a:lvl6pPr lvl="5" rtl="0">
              <a:lnSpc>
                <a:spcPct val="100000"/>
              </a:lnSpc>
              <a:spcBef>
                <a:spcPts val="2133"/>
              </a:spcBef>
              <a:spcAft>
                <a:spcPts val="0"/>
              </a:spcAft>
              <a:buSzPts val="1500"/>
              <a:buNone/>
              <a:defRPr/>
            </a:lvl6pPr>
            <a:lvl7pPr lvl="6" rtl="0">
              <a:lnSpc>
                <a:spcPct val="100000"/>
              </a:lnSpc>
              <a:spcBef>
                <a:spcPts val="2133"/>
              </a:spcBef>
              <a:spcAft>
                <a:spcPts val="0"/>
              </a:spcAft>
              <a:buSzPts val="1500"/>
              <a:buNone/>
              <a:defRPr/>
            </a:lvl7pPr>
            <a:lvl8pPr lvl="7" rtl="0">
              <a:lnSpc>
                <a:spcPct val="100000"/>
              </a:lnSpc>
              <a:spcBef>
                <a:spcPts val="2133"/>
              </a:spcBef>
              <a:spcAft>
                <a:spcPts val="0"/>
              </a:spcAft>
              <a:buSzPts val="1500"/>
              <a:buNone/>
              <a:defRPr/>
            </a:lvl8pPr>
            <a:lvl9pPr lvl="8" rtl="0">
              <a:lnSpc>
                <a:spcPct val="100000"/>
              </a:lnSpc>
              <a:spcBef>
                <a:spcPts val="2133"/>
              </a:spcBef>
              <a:spcAft>
                <a:spcPts val="2133"/>
              </a:spcAft>
              <a:buSzPts val="1500"/>
              <a:buNone/>
              <a:defRPr/>
            </a:lvl9pPr>
          </a:lstStyle>
          <a:p>
            <a:endParaRPr/>
          </a:p>
        </p:txBody>
      </p:sp>
      <p:sp>
        <p:nvSpPr>
          <p:cNvPr id="248" name="Google Shape;248;p13"/>
          <p:cNvSpPr txBox="1">
            <a:spLocks noGrp="1"/>
          </p:cNvSpPr>
          <p:nvPr>
            <p:ph type="title" idx="9"/>
          </p:nvPr>
        </p:nvSpPr>
        <p:spPr>
          <a:xfrm>
            <a:off x="960000" y="4823751"/>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333"/>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49" name="Google Shape;249;p13"/>
          <p:cNvSpPr txBox="1">
            <a:spLocks noGrp="1"/>
          </p:cNvSpPr>
          <p:nvPr>
            <p:ph type="title" idx="13" hasCustomPrompt="1"/>
          </p:nvPr>
        </p:nvSpPr>
        <p:spPr>
          <a:xfrm>
            <a:off x="960000" y="4050605"/>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50" name="Google Shape;250;p13"/>
          <p:cNvSpPr txBox="1">
            <a:spLocks noGrp="1"/>
          </p:cNvSpPr>
          <p:nvPr>
            <p:ph type="subTitle" idx="14"/>
          </p:nvPr>
        </p:nvSpPr>
        <p:spPr>
          <a:xfrm>
            <a:off x="960000" y="5431884"/>
            <a:ext cx="2700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500"/>
              <a:buNone/>
              <a:defRPr/>
            </a:lvl2pPr>
            <a:lvl3pPr lvl="2" rtl="0">
              <a:lnSpc>
                <a:spcPct val="100000"/>
              </a:lnSpc>
              <a:spcBef>
                <a:spcPts val="2133"/>
              </a:spcBef>
              <a:spcAft>
                <a:spcPts val="0"/>
              </a:spcAft>
              <a:buSzPts val="1500"/>
              <a:buNone/>
              <a:defRPr/>
            </a:lvl3pPr>
            <a:lvl4pPr lvl="3" rtl="0">
              <a:lnSpc>
                <a:spcPct val="100000"/>
              </a:lnSpc>
              <a:spcBef>
                <a:spcPts val="2133"/>
              </a:spcBef>
              <a:spcAft>
                <a:spcPts val="0"/>
              </a:spcAft>
              <a:buSzPts val="1500"/>
              <a:buNone/>
              <a:defRPr/>
            </a:lvl4pPr>
            <a:lvl5pPr lvl="4" rtl="0">
              <a:lnSpc>
                <a:spcPct val="100000"/>
              </a:lnSpc>
              <a:spcBef>
                <a:spcPts val="2133"/>
              </a:spcBef>
              <a:spcAft>
                <a:spcPts val="0"/>
              </a:spcAft>
              <a:buSzPts val="1500"/>
              <a:buNone/>
              <a:defRPr/>
            </a:lvl5pPr>
            <a:lvl6pPr lvl="5" rtl="0">
              <a:lnSpc>
                <a:spcPct val="100000"/>
              </a:lnSpc>
              <a:spcBef>
                <a:spcPts val="2133"/>
              </a:spcBef>
              <a:spcAft>
                <a:spcPts val="0"/>
              </a:spcAft>
              <a:buSzPts val="1500"/>
              <a:buNone/>
              <a:defRPr/>
            </a:lvl6pPr>
            <a:lvl7pPr lvl="6" rtl="0">
              <a:lnSpc>
                <a:spcPct val="100000"/>
              </a:lnSpc>
              <a:spcBef>
                <a:spcPts val="2133"/>
              </a:spcBef>
              <a:spcAft>
                <a:spcPts val="0"/>
              </a:spcAft>
              <a:buSzPts val="1500"/>
              <a:buNone/>
              <a:defRPr/>
            </a:lvl7pPr>
            <a:lvl8pPr lvl="7" rtl="0">
              <a:lnSpc>
                <a:spcPct val="100000"/>
              </a:lnSpc>
              <a:spcBef>
                <a:spcPts val="2133"/>
              </a:spcBef>
              <a:spcAft>
                <a:spcPts val="0"/>
              </a:spcAft>
              <a:buSzPts val="1500"/>
              <a:buNone/>
              <a:defRPr/>
            </a:lvl8pPr>
            <a:lvl9pPr lvl="8" rtl="0">
              <a:lnSpc>
                <a:spcPct val="100000"/>
              </a:lnSpc>
              <a:spcBef>
                <a:spcPts val="2133"/>
              </a:spcBef>
              <a:spcAft>
                <a:spcPts val="2133"/>
              </a:spcAft>
              <a:buSzPts val="1500"/>
              <a:buNone/>
              <a:defRPr/>
            </a:lvl9pPr>
          </a:lstStyle>
          <a:p>
            <a:endParaRPr/>
          </a:p>
        </p:txBody>
      </p:sp>
      <p:sp>
        <p:nvSpPr>
          <p:cNvPr id="251" name="Google Shape;251;p13"/>
          <p:cNvSpPr txBox="1">
            <a:spLocks noGrp="1"/>
          </p:cNvSpPr>
          <p:nvPr>
            <p:ph type="title" idx="15"/>
          </p:nvPr>
        </p:nvSpPr>
        <p:spPr>
          <a:xfrm>
            <a:off x="4690800" y="4823751"/>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333"/>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52" name="Google Shape;252;p13"/>
          <p:cNvSpPr txBox="1">
            <a:spLocks noGrp="1"/>
          </p:cNvSpPr>
          <p:nvPr>
            <p:ph type="title" idx="16" hasCustomPrompt="1"/>
          </p:nvPr>
        </p:nvSpPr>
        <p:spPr>
          <a:xfrm>
            <a:off x="4690800" y="4050605"/>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53" name="Google Shape;253;p13"/>
          <p:cNvSpPr txBox="1">
            <a:spLocks noGrp="1"/>
          </p:cNvSpPr>
          <p:nvPr>
            <p:ph type="subTitle" idx="17"/>
          </p:nvPr>
        </p:nvSpPr>
        <p:spPr>
          <a:xfrm>
            <a:off x="4690800" y="5431873"/>
            <a:ext cx="2700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500"/>
              <a:buNone/>
              <a:defRPr/>
            </a:lvl2pPr>
            <a:lvl3pPr lvl="2" rtl="0">
              <a:lnSpc>
                <a:spcPct val="100000"/>
              </a:lnSpc>
              <a:spcBef>
                <a:spcPts val="2133"/>
              </a:spcBef>
              <a:spcAft>
                <a:spcPts val="0"/>
              </a:spcAft>
              <a:buSzPts val="1500"/>
              <a:buNone/>
              <a:defRPr/>
            </a:lvl3pPr>
            <a:lvl4pPr lvl="3" rtl="0">
              <a:lnSpc>
                <a:spcPct val="100000"/>
              </a:lnSpc>
              <a:spcBef>
                <a:spcPts val="2133"/>
              </a:spcBef>
              <a:spcAft>
                <a:spcPts val="0"/>
              </a:spcAft>
              <a:buSzPts val="1500"/>
              <a:buNone/>
              <a:defRPr/>
            </a:lvl4pPr>
            <a:lvl5pPr lvl="4" rtl="0">
              <a:lnSpc>
                <a:spcPct val="100000"/>
              </a:lnSpc>
              <a:spcBef>
                <a:spcPts val="2133"/>
              </a:spcBef>
              <a:spcAft>
                <a:spcPts val="0"/>
              </a:spcAft>
              <a:buSzPts val="1500"/>
              <a:buNone/>
              <a:defRPr/>
            </a:lvl5pPr>
            <a:lvl6pPr lvl="5" rtl="0">
              <a:lnSpc>
                <a:spcPct val="100000"/>
              </a:lnSpc>
              <a:spcBef>
                <a:spcPts val="2133"/>
              </a:spcBef>
              <a:spcAft>
                <a:spcPts val="0"/>
              </a:spcAft>
              <a:buSzPts val="1500"/>
              <a:buNone/>
              <a:defRPr/>
            </a:lvl6pPr>
            <a:lvl7pPr lvl="6" rtl="0">
              <a:lnSpc>
                <a:spcPct val="100000"/>
              </a:lnSpc>
              <a:spcBef>
                <a:spcPts val="2133"/>
              </a:spcBef>
              <a:spcAft>
                <a:spcPts val="0"/>
              </a:spcAft>
              <a:buSzPts val="1500"/>
              <a:buNone/>
              <a:defRPr/>
            </a:lvl7pPr>
            <a:lvl8pPr lvl="7" rtl="0">
              <a:lnSpc>
                <a:spcPct val="100000"/>
              </a:lnSpc>
              <a:spcBef>
                <a:spcPts val="2133"/>
              </a:spcBef>
              <a:spcAft>
                <a:spcPts val="0"/>
              </a:spcAft>
              <a:buSzPts val="1500"/>
              <a:buNone/>
              <a:defRPr/>
            </a:lvl8pPr>
            <a:lvl9pPr lvl="8" rtl="0">
              <a:lnSpc>
                <a:spcPct val="100000"/>
              </a:lnSpc>
              <a:spcBef>
                <a:spcPts val="2133"/>
              </a:spcBef>
              <a:spcAft>
                <a:spcPts val="2133"/>
              </a:spcAft>
              <a:buSzPts val="1500"/>
              <a:buNone/>
              <a:defRPr/>
            </a:lvl9pPr>
          </a:lstStyle>
          <a:p>
            <a:endParaRPr/>
          </a:p>
        </p:txBody>
      </p:sp>
      <p:sp>
        <p:nvSpPr>
          <p:cNvPr id="254" name="Google Shape;254;p13"/>
          <p:cNvSpPr txBox="1">
            <a:spLocks noGrp="1"/>
          </p:cNvSpPr>
          <p:nvPr>
            <p:ph type="title" idx="18"/>
          </p:nvPr>
        </p:nvSpPr>
        <p:spPr>
          <a:xfrm>
            <a:off x="8421600" y="4823751"/>
            <a:ext cx="311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333"/>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255" name="Google Shape;255;p13"/>
          <p:cNvSpPr txBox="1">
            <a:spLocks noGrp="1"/>
          </p:cNvSpPr>
          <p:nvPr>
            <p:ph type="title" idx="19" hasCustomPrompt="1"/>
          </p:nvPr>
        </p:nvSpPr>
        <p:spPr>
          <a:xfrm>
            <a:off x="8421600" y="4050605"/>
            <a:ext cx="1700400" cy="791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solidFill>
                  <a:schemeClr val="lt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256" name="Google Shape;256;p13"/>
          <p:cNvSpPr txBox="1">
            <a:spLocks noGrp="1"/>
          </p:cNvSpPr>
          <p:nvPr>
            <p:ph type="subTitle" idx="20"/>
          </p:nvPr>
        </p:nvSpPr>
        <p:spPr>
          <a:xfrm>
            <a:off x="8421600" y="5431873"/>
            <a:ext cx="27000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500"/>
              <a:buNone/>
              <a:defRPr/>
            </a:lvl2pPr>
            <a:lvl3pPr lvl="2" rtl="0">
              <a:lnSpc>
                <a:spcPct val="100000"/>
              </a:lnSpc>
              <a:spcBef>
                <a:spcPts val="2133"/>
              </a:spcBef>
              <a:spcAft>
                <a:spcPts val="0"/>
              </a:spcAft>
              <a:buSzPts val="1500"/>
              <a:buNone/>
              <a:defRPr/>
            </a:lvl3pPr>
            <a:lvl4pPr lvl="3" rtl="0">
              <a:lnSpc>
                <a:spcPct val="100000"/>
              </a:lnSpc>
              <a:spcBef>
                <a:spcPts val="2133"/>
              </a:spcBef>
              <a:spcAft>
                <a:spcPts val="0"/>
              </a:spcAft>
              <a:buSzPts val="1500"/>
              <a:buNone/>
              <a:defRPr/>
            </a:lvl4pPr>
            <a:lvl5pPr lvl="4" rtl="0">
              <a:lnSpc>
                <a:spcPct val="100000"/>
              </a:lnSpc>
              <a:spcBef>
                <a:spcPts val="2133"/>
              </a:spcBef>
              <a:spcAft>
                <a:spcPts val="0"/>
              </a:spcAft>
              <a:buSzPts val="1500"/>
              <a:buNone/>
              <a:defRPr/>
            </a:lvl5pPr>
            <a:lvl6pPr lvl="5" rtl="0">
              <a:lnSpc>
                <a:spcPct val="100000"/>
              </a:lnSpc>
              <a:spcBef>
                <a:spcPts val="2133"/>
              </a:spcBef>
              <a:spcAft>
                <a:spcPts val="0"/>
              </a:spcAft>
              <a:buSzPts val="1500"/>
              <a:buNone/>
              <a:defRPr/>
            </a:lvl6pPr>
            <a:lvl7pPr lvl="6" rtl="0">
              <a:lnSpc>
                <a:spcPct val="100000"/>
              </a:lnSpc>
              <a:spcBef>
                <a:spcPts val="2133"/>
              </a:spcBef>
              <a:spcAft>
                <a:spcPts val="0"/>
              </a:spcAft>
              <a:buSzPts val="1500"/>
              <a:buNone/>
              <a:defRPr/>
            </a:lvl7pPr>
            <a:lvl8pPr lvl="7" rtl="0">
              <a:lnSpc>
                <a:spcPct val="100000"/>
              </a:lnSpc>
              <a:spcBef>
                <a:spcPts val="2133"/>
              </a:spcBef>
              <a:spcAft>
                <a:spcPts val="0"/>
              </a:spcAft>
              <a:buSzPts val="1500"/>
              <a:buNone/>
              <a:defRPr/>
            </a:lvl8pPr>
            <a:lvl9pPr lvl="8" rtl="0">
              <a:lnSpc>
                <a:spcPct val="100000"/>
              </a:lnSpc>
              <a:spcBef>
                <a:spcPts val="2133"/>
              </a:spcBef>
              <a:spcAft>
                <a:spcPts val="2133"/>
              </a:spcAft>
              <a:buSzPts val="1500"/>
              <a:buNone/>
              <a:defRPr/>
            </a:lvl9pPr>
          </a:lstStyle>
          <a:p>
            <a:endParaRPr/>
          </a:p>
        </p:txBody>
      </p:sp>
      <p:sp>
        <p:nvSpPr>
          <p:cNvPr id="257" name="Google Shape;257;p13"/>
          <p:cNvSpPr txBox="1">
            <a:spLocks noGrp="1"/>
          </p:cNvSpPr>
          <p:nvPr>
            <p:ph type="title" idx="21"/>
          </p:nvPr>
        </p:nvSpPr>
        <p:spPr>
          <a:xfrm>
            <a:off x="960000" y="668733"/>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atin typeface="Antonio"/>
                <a:ea typeface="Antonio"/>
                <a:cs typeface="Antonio"/>
                <a:sym typeface="Antonio"/>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8" name="Google Shape;258;p13"/>
          <p:cNvSpPr/>
          <p:nvPr/>
        </p:nvSpPr>
        <p:spPr>
          <a:xfrm rot="-3189113">
            <a:off x="-650664" y="4879634"/>
            <a:ext cx="2028173" cy="1854183"/>
          </a:xfrm>
          <a:custGeom>
            <a:avLst/>
            <a:gdLst/>
            <a:ahLst/>
            <a:cxnLst/>
            <a:rect l="l" t="t" r="r" b="b"/>
            <a:pathLst>
              <a:path w="23605" h="21580" extrusionOk="0">
                <a:moveTo>
                  <a:pt x="11523" y="0"/>
                </a:moveTo>
                <a:cubicBezTo>
                  <a:pt x="10614" y="0"/>
                  <a:pt x="9706" y="118"/>
                  <a:pt x="8819" y="340"/>
                </a:cubicBezTo>
                <a:cubicBezTo>
                  <a:pt x="4920" y="1321"/>
                  <a:pt x="2041" y="3519"/>
                  <a:pt x="772" y="7406"/>
                </a:cubicBezTo>
                <a:cubicBezTo>
                  <a:pt x="236" y="9015"/>
                  <a:pt x="0" y="10729"/>
                  <a:pt x="196" y="12417"/>
                </a:cubicBezTo>
                <a:cubicBezTo>
                  <a:pt x="602" y="15911"/>
                  <a:pt x="2970" y="19090"/>
                  <a:pt x="6163" y="20582"/>
                </a:cubicBezTo>
                <a:cubicBezTo>
                  <a:pt x="7613" y="21253"/>
                  <a:pt x="9207" y="21580"/>
                  <a:pt x="10805" y="21580"/>
                </a:cubicBezTo>
                <a:cubicBezTo>
                  <a:pt x="12725" y="21580"/>
                  <a:pt x="14651" y="21109"/>
                  <a:pt x="16343" y="20202"/>
                </a:cubicBezTo>
                <a:cubicBezTo>
                  <a:pt x="23605" y="16277"/>
                  <a:pt x="23448" y="5103"/>
                  <a:pt x="16251" y="1190"/>
                </a:cubicBezTo>
                <a:cubicBezTo>
                  <a:pt x="14746" y="371"/>
                  <a:pt x="13133" y="0"/>
                  <a:pt x="115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3"/>
          <p:cNvSpPr/>
          <p:nvPr/>
        </p:nvSpPr>
        <p:spPr>
          <a:xfrm rot="-3189113">
            <a:off x="52975" y="5519415"/>
            <a:ext cx="1137341" cy="961632"/>
          </a:xfrm>
          <a:custGeom>
            <a:avLst/>
            <a:gdLst/>
            <a:ahLst/>
            <a:cxnLst/>
            <a:rect l="l" t="t" r="r" b="b"/>
            <a:pathLst>
              <a:path w="13237" h="11192" extrusionOk="0">
                <a:moveTo>
                  <a:pt x="5578" y="0"/>
                </a:moveTo>
                <a:cubicBezTo>
                  <a:pt x="5308" y="0"/>
                  <a:pt x="5032" y="23"/>
                  <a:pt x="4750" y="69"/>
                </a:cubicBezTo>
                <a:cubicBezTo>
                  <a:pt x="4554" y="95"/>
                  <a:pt x="4371" y="135"/>
                  <a:pt x="4174" y="187"/>
                </a:cubicBezTo>
                <a:cubicBezTo>
                  <a:pt x="2068" y="736"/>
                  <a:pt x="1086" y="1731"/>
                  <a:pt x="393" y="3824"/>
                </a:cubicBezTo>
                <a:cubicBezTo>
                  <a:pt x="118" y="4662"/>
                  <a:pt x="0" y="5565"/>
                  <a:pt x="105" y="6428"/>
                </a:cubicBezTo>
                <a:cubicBezTo>
                  <a:pt x="314" y="8247"/>
                  <a:pt x="1544" y="9896"/>
                  <a:pt x="3206" y="10668"/>
                </a:cubicBezTo>
                <a:cubicBezTo>
                  <a:pt x="3954" y="11020"/>
                  <a:pt x="4788" y="11191"/>
                  <a:pt x="5624" y="11191"/>
                </a:cubicBezTo>
                <a:cubicBezTo>
                  <a:pt x="6776" y="11191"/>
                  <a:pt x="7931" y="10865"/>
                  <a:pt x="8872" y="10236"/>
                </a:cubicBezTo>
                <a:cubicBezTo>
                  <a:pt x="13237" y="7322"/>
                  <a:pt x="10468" y="0"/>
                  <a:pt x="5578"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3"/>
          <p:cNvSpPr/>
          <p:nvPr/>
        </p:nvSpPr>
        <p:spPr>
          <a:xfrm>
            <a:off x="10388551" y="-653868"/>
            <a:ext cx="1912408" cy="2392615"/>
          </a:xfrm>
          <a:custGeom>
            <a:avLst/>
            <a:gdLst/>
            <a:ahLst/>
            <a:cxnLst/>
            <a:rect l="l" t="t" r="r" b="b"/>
            <a:pathLst>
              <a:path w="22258" h="27847" extrusionOk="0">
                <a:moveTo>
                  <a:pt x="17625" y="1"/>
                </a:moveTo>
                <a:cubicBezTo>
                  <a:pt x="17015" y="1"/>
                  <a:pt x="16392" y="156"/>
                  <a:pt x="15793" y="323"/>
                </a:cubicBezTo>
                <a:cubicBezTo>
                  <a:pt x="10782" y="1697"/>
                  <a:pt x="5888" y="3595"/>
                  <a:pt x="1243" y="5937"/>
                </a:cubicBezTo>
                <a:cubicBezTo>
                  <a:pt x="929" y="6094"/>
                  <a:pt x="602" y="6264"/>
                  <a:pt x="393" y="6539"/>
                </a:cubicBezTo>
                <a:cubicBezTo>
                  <a:pt x="0" y="7062"/>
                  <a:pt x="157" y="7795"/>
                  <a:pt x="471" y="8384"/>
                </a:cubicBezTo>
                <a:cubicBezTo>
                  <a:pt x="2107" y="11537"/>
                  <a:pt x="11214" y="21782"/>
                  <a:pt x="16055" y="26427"/>
                </a:cubicBezTo>
                <a:cubicBezTo>
                  <a:pt x="16792" y="27109"/>
                  <a:pt x="17890" y="27847"/>
                  <a:pt x="18889" y="27847"/>
                </a:cubicBezTo>
                <a:cubicBezTo>
                  <a:pt x="19079" y="27847"/>
                  <a:pt x="19265" y="27820"/>
                  <a:pt x="19444" y="27762"/>
                </a:cubicBezTo>
                <a:cubicBezTo>
                  <a:pt x="20438" y="27435"/>
                  <a:pt x="20818" y="26244"/>
                  <a:pt x="21014" y="25197"/>
                </a:cubicBezTo>
                <a:cubicBezTo>
                  <a:pt x="22257" y="18393"/>
                  <a:pt x="21943" y="11393"/>
                  <a:pt x="21001" y="4537"/>
                </a:cubicBezTo>
                <a:cubicBezTo>
                  <a:pt x="20753" y="2757"/>
                  <a:pt x="20203" y="664"/>
                  <a:pt x="18502" y="127"/>
                </a:cubicBezTo>
                <a:cubicBezTo>
                  <a:pt x="18215" y="37"/>
                  <a:pt x="17922" y="1"/>
                  <a:pt x="1762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61" name="Google Shape;261;p13"/>
          <p:cNvGrpSpPr/>
          <p:nvPr/>
        </p:nvGrpSpPr>
        <p:grpSpPr>
          <a:xfrm>
            <a:off x="-233153" y="-471523"/>
            <a:ext cx="1193149" cy="2210249"/>
            <a:chOff x="2310249" y="4723119"/>
            <a:chExt cx="764774" cy="1416585"/>
          </a:xfrm>
        </p:grpSpPr>
        <p:sp>
          <p:nvSpPr>
            <p:cNvPr id="262" name="Google Shape;262;p13"/>
            <p:cNvSpPr/>
            <p:nvPr/>
          </p:nvSpPr>
          <p:spPr>
            <a:xfrm>
              <a:off x="2310249" y="4723119"/>
              <a:ext cx="764774" cy="1416585"/>
            </a:xfrm>
            <a:custGeom>
              <a:avLst/>
              <a:gdLst/>
              <a:ahLst/>
              <a:cxnLst/>
              <a:rect l="l" t="t" r="r" b="b"/>
              <a:pathLst>
                <a:path w="11868" h="21983" extrusionOk="0">
                  <a:moveTo>
                    <a:pt x="11043" y="1"/>
                  </a:moveTo>
                  <a:lnTo>
                    <a:pt x="11685" y="19091"/>
                  </a:lnTo>
                  <a:cubicBezTo>
                    <a:pt x="11711" y="19850"/>
                    <a:pt x="11698" y="20661"/>
                    <a:pt x="11161" y="21132"/>
                  </a:cubicBezTo>
                  <a:cubicBezTo>
                    <a:pt x="10782" y="21486"/>
                    <a:pt x="10219" y="21551"/>
                    <a:pt x="9656" y="21577"/>
                  </a:cubicBezTo>
                  <a:cubicBezTo>
                    <a:pt x="6451" y="21787"/>
                    <a:pt x="3180" y="21813"/>
                    <a:pt x="0" y="21826"/>
                  </a:cubicBezTo>
                  <a:lnTo>
                    <a:pt x="0" y="21983"/>
                  </a:lnTo>
                  <a:cubicBezTo>
                    <a:pt x="3180" y="21970"/>
                    <a:pt x="6464" y="21944"/>
                    <a:pt x="9643" y="21747"/>
                  </a:cubicBezTo>
                  <a:cubicBezTo>
                    <a:pt x="10258" y="21695"/>
                    <a:pt x="10821" y="21630"/>
                    <a:pt x="11253" y="21250"/>
                  </a:cubicBezTo>
                  <a:cubicBezTo>
                    <a:pt x="11842" y="20740"/>
                    <a:pt x="11868" y="19863"/>
                    <a:pt x="11842" y="19091"/>
                  </a:cubicBezTo>
                  <a:lnTo>
                    <a:pt x="11200"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13"/>
            <p:cNvSpPr/>
            <p:nvPr/>
          </p:nvSpPr>
          <p:spPr>
            <a:xfrm>
              <a:off x="2365023" y="4758561"/>
              <a:ext cx="650135" cy="1338999"/>
            </a:xfrm>
            <a:custGeom>
              <a:avLst/>
              <a:gdLst/>
              <a:ahLst/>
              <a:cxnLst/>
              <a:rect l="l" t="t" r="r" b="b"/>
              <a:pathLst>
                <a:path w="10089" h="20779" extrusionOk="0">
                  <a:moveTo>
                    <a:pt x="9592" y="0"/>
                  </a:moveTo>
                  <a:lnTo>
                    <a:pt x="9919" y="17167"/>
                  </a:lnTo>
                  <a:cubicBezTo>
                    <a:pt x="9932" y="17743"/>
                    <a:pt x="9932" y="18332"/>
                    <a:pt x="9893" y="18908"/>
                  </a:cubicBezTo>
                  <a:cubicBezTo>
                    <a:pt x="9866" y="19562"/>
                    <a:pt x="9670" y="19967"/>
                    <a:pt x="9343" y="20151"/>
                  </a:cubicBezTo>
                  <a:cubicBezTo>
                    <a:pt x="9160" y="20242"/>
                    <a:pt x="8950" y="20255"/>
                    <a:pt x="8754" y="20281"/>
                  </a:cubicBezTo>
                  <a:cubicBezTo>
                    <a:pt x="5862" y="20491"/>
                    <a:pt x="2918" y="20622"/>
                    <a:pt x="1" y="20622"/>
                  </a:cubicBezTo>
                  <a:lnTo>
                    <a:pt x="1" y="20779"/>
                  </a:lnTo>
                  <a:cubicBezTo>
                    <a:pt x="2918" y="20766"/>
                    <a:pt x="5862" y="20648"/>
                    <a:pt x="8754" y="20438"/>
                  </a:cubicBezTo>
                  <a:cubicBezTo>
                    <a:pt x="8963" y="20425"/>
                    <a:pt x="9199" y="20412"/>
                    <a:pt x="9408" y="20295"/>
                  </a:cubicBezTo>
                  <a:cubicBezTo>
                    <a:pt x="9801" y="20098"/>
                    <a:pt x="10010" y="19640"/>
                    <a:pt x="10063" y="18921"/>
                  </a:cubicBezTo>
                  <a:cubicBezTo>
                    <a:pt x="10089" y="18332"/>
                    <a:pt x="10089" y="17743"/>
                    <a:pt x="10076" y="17167"/>
                  </a:cubicBezTo>
                  <a:lnTo>
                    <a:pt x="9749"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13"/>
            <p:cNvSpPr/>
            <p:nvPr/>
          </p:nvSpPr>
          <p:spPr>
            <a:xfrm>
              <a:off x="2399627" y="4761074"/>
              <a:ext cx="559919" cy="1287576"/>
            </a:xfrm>
            <a:custGeom>
              <a:avLst/>
              <a:gdLst/>
              <a:ahLst/>
              <a:cxnLst/>
              <a:rect l="l" t="t" r="r" b="b"/>
              <a:pathLst>
                <a:path w="8689" h="19981" extrusionOk="0">
                  <a:moveTo>
                    <a:pt x="8440" y="1"/>
                  </a:moveTo>
                  <a:cubicBezTo>
                    <a:pt x="8531" y="6059"/>
                    <a:pt x="8531" y="12208"/>
                    <a:pt x="8466" y="18280"/>
                  </a:cubicBezTo>
                  <a:cubicBezTo>
                    <a:pt x="8440" y="18685"/>
                    <a:pt x="8426" y="19156"/>
                    <a:pt x="8112" y="19405"/>
                  </a:cubicBezTo>
                  <a:cubicBezTo>
                    <a:pt x="7916" y="19562"/>
                    <a:pt x="7628" y="19601"/>
                    <a:pt x="7327" y="19627"/>
                  </a:cubicBezTo>
                  <a:cubicBezTo>
                    <a:pt x="5807" y="19751"/>
                    <a:pt x="4271" y="19817"/>
                    <a:pt x="2740" y="19817"/>
                  </a:cubicBezTo>
                  <a:cubicBezTo>
                    <a:pt x="1832" y="19817"/>
                    <a:pt x="927" y="19794"/>
                    <a:pt x="26" y="19745"/>
                  </a:cubicBezTo>
                  <a:lnTo>
                    <a:pt x="0" y="19915"/>
                  </a:lnTo>
                  <a:cubicBezTo>
                    <a:pt x="916" y="19955"/>
                    <a:pt x="1858" y="19981"/>
                    <a:pt x="2787" y="19981"/>
                  </a:cubicBezTo>
                  <a:cubicBezTo>
                    <a:pt x="4305" y="19981"/>
                    <a:pt x="5823" y="19915"/>
                    <a:pt x="7354" y="19798"/>
                  </a:cubicBezTo>
                  <a:cubicBezTo>
                    <a:pt x="7681" y="19784"/>
                    <a:pt x="7982" y="19732"/>
                    <a:pt x="8230" y="19536"/>
                  </a:cubicBezTo>
                  <a:cubicBezTo>
                    <a:pt x="8597" y="19235"/>
                    <a:pt x="8623" y="18738"/>
                    <a:pt x="8623" y="18280"/>
                  </a:cubicBezTo>
                  <a:cubicBezTo>
                    <a:pt x="8688" y="12208"/>
                    <a:pt x="8675" y="6059"/>
                    <a:pt x="8610"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13"/>
            <p:cNvSpPr/>
            <p:nvPr/>
          </p:nvSpPr>
          <p:spPr>
            <a:xfrm>
              <a:off x="2391186" y="4759399"/>
              <a:ext cx="530406" cy="1249620"/>
            </a:xfrm>
            <a:custGeom>
              <a:avLst/>
              <a:gdLst/>
              <a:ahLst/>
              <a:cxnLst/>
              <a:rect l="l" t="t" r="r" b="b"/>
              <a:pathLst>
                <a:path w="8231" h="19392" extrusionOk="0">
                  <a:moveTo>
                    <a:pt x="7916" y="0"/>
                  </a:moveTo>
                  <a:cubicBezTo>
                    <a:pt x="8047" y="5771"/>
                    <a:pt x="8047" y="11633"/>
                    <a:pt x="7890" y="17403"/>
                  </a:cubicBezTo>
                  <a:cubicBezTo>
                    <a:pt x="7864" y="17939"/>
                    <a:pt x="7812" y="18476"/>
                    <a:pt x="7432" y="18738"/>
                  </a:cubicBezTo>
                  <a:cubicBezTo>
                    <a:pt x="7236" y="18895"/>
                    <a:pt x="6961" y="18921"/>
                    <a:pt x="6660" y="18960"/>
                  </a:cubicBezTo>
                  <a:cubicBezTo>
                    <a:pt x="4587" y="19144"/>
                    <a:pt x="2491" y="19236"/>
                    <a:pt x="415" y="19236"/>
                  </a:cubicBezTo>
                  <a:cubicBezTo>
                    <a:pt x="277" y="19236"/>
                    <a:pt x="138" y="19236"/>
                    <a:pt x="0" y="19235"/>
                  </a:cubicBezTo>
                  <a:lnTo>
                    <a:pt x="0" y="19392"/>
                  </a:lnTo>
                  <a:lnTo>
                    <a:pt x="510" y="19392"/>
                  </a:lnTo>
                  <a:cubicBezTo>
                    <a:pt x="2552" y="19392"/>
                    <a:pt x="4632" y="19313"/>
                    <a:pt x="6673" y="19117"/>
                  </a:cubicBezTo>
                  <a:cubicBezTo>
                    <a:pt x="7000" y="19104"/>
                    <a:pt x="7288" y="19052"/>
                    <a:pt x="7524" y="18895"/>
                  </a:cubicBezTo>
                  <a:cubicBezTo>
                    <a:pt x="7956" y="18581"/>
                    <a:pt x="8034" y="18005"/>
                    <a:pt x="8047" y="17416"/>
                  </a:cubicBezTo>
                  <a:cubicBezTo>
                    <a:pt x="8217" y="11633"/>
                    <a:pt x="8230" y="5771"/>
                    <a:pt x="8086"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13"/>
            <p:cNvSpPr/>
            <p:nvPr/>
          </p:nvSpPr>
          <p:spPr>
            <a:xfrm>
              <a:off x="2410582" y="4768678"/>
              <a:ext cx="463775" cy="1185567"/>
            </a:xfrm>
            <a:custGeom>
              <a:avLst/>
              <a:gdLst/>
              <a:ahLst/>
              <a:cxnLst/>
              <a:rect l="l" t="t" r="r" b="b"/>
              <a:pathLst>
                <a:path w="7197" h="18398" extrusionOk="0">
                  <a:moveTo>
                    <a:pt x="7027" y="0"/>
                  </a:moveTo>
                  <a:lnTo>
                    <a:pt x="6830" y="16919"/>
                  </a:lnTo>
                  <a:cubicBezTo>
                    <a:pt x="6830" y="17298"/>
                    <a:pt x="6791" y="17691"/>
                    <a:pt x="6529" y="17900"/>
                  </a:cubicBezTo>
                  <a:cubicBezTo>
                    <a:pt x="6359" y="18005"/>
                    <a:pt x="6137" y="18018"/>
                    <a:pt x="5888" y="18044"/>
                  </a:cubicBezTo>
                  <a:cubicBezTo>
                    <a:pt x="3939" y="18136"/>
                    <a:pt x="1963" y="18201"/>
                    <a:pt x="0" y="18240"/>
                  </a:cubicBezTo>
                  <a:lnTo>
                    <a:pt x="0" y="18397"/>
                  </a:lnTo>
                  <a:cubicBezTo>
                    <a:pt x="1963" y="18371"/>
                    <a:pt x="3939" y="18306"/>
                    <a:pt x="5901" y="18201"/>
                  </a:cubicBezTo>
                  <a:cubicBezTo>
                    <a:pt x="6124" y="18201"/>
                    <a:pt x="6412" y="18188"/>
                    <a:pt x="6621" y="18018"/>
                  </a:cubicBezTo>
                  <a:cubicBezTo>
                    <a:pt x="6948" y="17795"/>
                    <a:pt x="7000" y="17351"/>
                    <a:pt x="7000" y="16919"/>
                  </a:cubicBezTo>
                  <a:lnTo>
                    <a:pt x="7197"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13"/>
            <p:cNvSpPr/>
            <p:nvPr/>
          </p:nvSpPr>
          <p:spPr>
            <a:xfrm>
              <a:off x="2413933" y="4781308"/>
              <a:ext cx="419118" cy="1121514"/>
            </a:xfrm>
            <a:custGeom>
              <a:avLst/>
              <a:gdLst/>
              <a:ahLst/>
              <a:cxnLst/>
              <a:rect l="l" t="t" r="r" b="b"/>
              <a:pathLst>
                <a:path w="6504" h="17404" extrusionOk="0">
                  <a:moveTo>
                    <a:pt x="6346" y="1"/>
                  </a:moveTo>
                  <a:cubicBezTo>
                    <a:pt x="6242" y="5496"/>
                    <a:pt x="6085" y="11096"/>
                    <a:pt x="5889" y="16592"/>
                  </a:cubicBezTo>
                  <a:cubicBezTo>
                    <a:pt x="5889" y="16788"/>
                    <a:pt x="5849" y="16958"/>
                    <a:pt x="5732" y="17050"/>
                  </a:cubicBezTo>
                  <a:cubicBezTo>
                    <a:pt x="5666" y="17089"/>
                    <a:pt x="5574" y="17115"/>
                    <a:pt x="5444" y="17115"/>
                  </a:cubicBezTo>
                  <a:lnTo>
                    <a:pt x="0" y="17246"/>
                  </a:lnTo>
                  <a:lnTo>
                    <a:pt x="0" y="17403"/>
                  </a:lnTo>
                  <a:lnTo>
                    <a:pt x="5444" y="17259"/>
                  </a:lnTo>
                  <a:cubicBezTo>
                    <a:pt x="5561" y="17246"/>
                    <a:pt x="5718" y="17246"/>
                    <a:pt x="5836" y="17155"/>
                  </a:cubicBezTo>
                  <a:cubicBezTo>
                    <a:pt x="6019" y="17050"/>
                    <a:pt x="6032" y="16814"/>
                    <a:pt x="6046" y="16592"/>
                  </a:cubicBezTo>
                  <a:cubicBezTo>
                    <a:pt x="6255" y="11096"/>
                    <a:pt x="6412" y="5509"/>
                    <a:pt x="6503"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13"/>
            <p:cNvSpPr/>
            <p:nvPr/>
          </p:nvSpPr>
          <p:spPr>
            <a:xfrm>
              <a:off x="2373465" y="4781308"/>
              <a:ext cx="403072" cy="1075117"/>
            </a:xfrm>
            <a:custGeom>
              <a:avLst/>
              <a:gdLst/>
              <a:ahLst/>
              <a:cxnLst/>
              <a:rect l="l" t="t" r="r" b="b"/>
              <a:pathLst>
                <a:path w="6255" h="16684" extrusionOk="0">
                  <a:moveTo>
                    <a:pt x="6072" y="1"/>
                  </a:moveTo>
                  <a:cubicBezTo>
                    <a:pt x="6072" y="5077"/>
                    <a:pt x="5954" y="10207"/>
                    <a:pt x="5731" y="15257"/>
                  </a:cubicBezTo>
                  <a:cubicBezTo>
                    <a:pt x="5692" y="15689"/>
                    <a:pt x="5627" y="16173"/>
                    <a:pt x="5273" y="16343"/>
                  </a:cubicBezTo>
                  <a:cubicBezTo>
                    <a:pt x="5143" y="16409"/>
                    <a:pt x="4986" y="16409"/>
                    <a:pt x="4842" y="16409"/>
                  </a:cubicBezTo>
                  <a:lnTo>
                    <a:pt x="0" y="16526"/>
                  </a:lnTo>
                  <a:lnTo>
                    <a:pt x="0" y="16683"/>
                  </a:lnTo>
                  <a:lnTo>
                    <a:pt x="4842" y="16566"/>
                  </a:lnTo>
                  <a:cubicBezTo>
                    <a:pt x="4986" y="16566"/>
                    <a:pt x="5169" y="16553"/>
                    <a:pt x="5339" y="16487"/>
                  </a:cubicBezTo>
                  <a:cubicBezTo>
                    <a:pt x="5797" y="16291"/>
                    <a:pt x="5875" y="15741"/>
                    <a:pt x="5888" y="15283"/>
                  </a:cubicBezTo>
                  <a:cubicBezTo>
                    <a:pt x="6137" y="10207"/>
                    <a:pt x="6255" y="5077"/>
                    <a:pt x="6229"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13"/>
            <p:cNvSpPr/>
            <p:nvPr/>
          </p:nvSpPr>
          <p:spPr>
            <a:xfrm>
              <a:off x="2382744" y="4776282"/>
              <a:ext cx="344045" cy="1027882"/>
            </a:xfrm>
            <a:custGeom>
              <a:avLst/>
              <a:gdLst/>
              <a:ahLst/>
              <a:cxnLst/>
              <a:rect l="l" t="t" r="r" b="b"/>
              <a:pathLst>
                <a:path w="5339" h="15951" extrusionOk="0">
                  <a:moveTo>
                    <a:pt x="5169" y="0"/>
                  </a:moveTo>
                  <a:cubicBezTo>
                    <a:pt x="5129" y="4854"/>
                    <a:pt x="5077" y="9866"/>
                    <a:pt x="4776" y="14786"/>
                  </a:cubicBezTo>
                  <a:cubicBezTo>
                    <a:pt x="4763" y="15100"/>
                    <a:pt x="4737" y="15401"/>
                    <a:pt x="4541" y="15584"/>
                  </a:cubicBezTo>
                  <a:cubicBezTo>
                    <a:pt x="4357" y="15767"/>
                    <a:pt x="4057" y="15780"/>
                    <a:pt x="3756" y="15780"/>
                  </a:cubicBezTo>
                  <a:lnTo>
                    <a:pt x="0" y="15767"/>
                  </a:lnTo>
                  <a:lnTo>
                    <a:pt x="0" y="15924"/>
                  </a:lnTo>
                  <a:lnTo>
                    <a:pt x="3756" y="15950"/>
                  </a:lnTo>
                  <a:lnTo>
                    <a:pt x="3782" y="15950"/>
                  </a:lnTo>
                  <a:cubicBezTo>
                    <a:pt x="4109" y="15950"/>
                    <a:pt x="4423" y="15911"/>
                    <a:pt x="4632" y="15702"/>
                  </a:cubicBezTo>
                  <a:cubicBezTo>
                    <a:pt x="4881" y="15466"/>
                    <a:pt x="4933" y="15126"/>
                    <a:pt x="4946" y="14786"/>
                  </a:cubicBezTo>
                  <a:cubicBezTo>
                    <a:pt x="5221" y="9866"/>
                    <a:pt x="5287" y="4854"/>
                    <a:pt x="5339"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13"/>
            <p:cNvSpPr/>
            <p:nvPr/>
          </p:nvSpPr>
          <p:spPr>
            <a:xfrm>
              <a:off x="2388608" y="4771191"/>
              <a:ext cx="281732" cy="978135"/>
            </a:xfrm>
            <a:custGeom>
              <a:avLst/>
              <a:gdLst/>
              <a:ahLst/>
              <a:cxnLst/>
              <a:rect l="l" t="t" r="r" b="b"/>
              <a:pathLst>
                <a:path w="4372" h="15179" extrusionOk="0">
                  <a:moveTo>
                    <a:pt x="4214" y="1"/>
                  </a:moveTo>
                  <a:lnTo>
                    <a:pt x="4070" y="14132"/>
                  </a:lnTo>
                  <a:cubicBezTo>
                    <a:pt x="4070" y="14302"/>
                    <a:pt x="4070" y="14551"/>
                    <a:pt x="3952" y="14721"/>
                  </a:cubicBezTo>
                  <a:cubicBezTo>
                    <a:pt x="3769" y="14996"/>
                    <a:pt x="3364" y="15009"/>
                    <a:pt x="2984" y="15009"/>
                  </a:cubicBezTo>
                  <a:lnTo>
                    <a:pt x="1" y="14943"/>
                  </a:lnTo>
                  <a:lnTo>
                    <a:pt x="1" y="15113"/>
                  </a:lnTo>
                  <a:lnTo>
                    <a:pt x="2984" y="15179"/>
                  </a:lnTo>
                  <a:lnTo>
                    <a:pt x="3089" y="15179"/>
                  </a:lnTo>
                  <a:cubicBezTo>
                    <a:pt x="3481" y="15179"/>
                    <a:pt x="3874" y="15126"/>
                    <a:pt x="4083" y="14812"/>
                  </a:cubicBezTo>
                  <a:cubicBezTo>
                    <a:pt x="4227" y="14603"/>
                    <a:pt x="4227" y="14341"/>
                    <a:pt x="4227" y="14132"/>
                  </a:cubicBezTo>
                  <a:lnTo>
                    <a:pt x="4371"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13"/>
            <p:cNvSpPr/>
            <p:nvPr/>
          </p:nvSpPr>
          <p:spPr>
            <a:xfrm>
              <a:off x="2397050" y="4780471"/>
              <a:ext cx="229406" cy="915757"/>
            </a:xfrm>
            <a:custGeom>
              <a:avLst/>
              <a:gdLst/>
              <a:ahLst/>
              <a:cxnLst/>
              <a:rect l="l" t="t" r="r" b="b"/>
              <a:pathLst>
                <a:path w="3560" h="14211" extrusionOk="0">
                  <a:moveTo>
                    <a:pt x="3220" y="1"/>
                  </a:moveTo>
                  <a:cubicBezTo>
                    <a:pt x="3403" y="4515"/>
                    <a:pt x="3364" y="9107"/>
                    <a:pt x="3102" y="13622"/>
                  </a:cubicBezTo>
                  <a:cubicBezTo>
                    <a:pt x="3102" y="13752"/>
                    <a:pt x="3089" y="13896"/>
                    <a:pt x="2984" y="13962"/>
                  </a:cubicBezTo>
                  <a:cubicBezTo>
                    <a:pt x="2919" y="14014"/>
                    <a:pt x="2827" y="14027"/>
                    <a:pt x="2722" y="14027"/>
                  </a:cubicBezTo>
                  <a:cubicBezTo>
                    <a:pt x="2492" y="14034"/>
                    <a:pt x="2261" y="14037"/>
                    <a:pt x="2028" y="14037"/>
                  </a:cubicBezTo>
                  <a:cubicBezTo>
                    <a:pt x="1360" y="14037"/>
                    <a:pt x="683" y="14010"/>
                    <a:pt x="14" y="13962"/>
                  </a:cubicBezTo>
                  <a:lnTo>
                    <a:pt x="1" y="14132"/>
                  </a:lnTo>
                  <a:cubicBezTo>
                    <a:pt x="655" y="14184"/>
                    <a:pt x="1283" y="14197"/>
                    <a:pt x="1937" y="14197"/>
                  </a:cubicBezTo>
                  <a:cubicBezTo>
                    <a:pt x="2199" y="14197"/>
                    <a:pt x="2461" y="14197"/>
                    <a:pt x="2722" y="14210"/>
                  </a:cubicBezTo>
                  <a:cubicBezTo>
                    <a:pt x="2827" y="14210"/>
                    <a:pt x="2971" y="14197"/>
                    <a:pt x="3089" y="14119"/>
                  </a:cubicBezTo>
                  <a:cubicBezTo>
                    <a:pt x="3233" y="14001"/>
                    <a:pt x="3246" y="13805"/>
                    <a:pt x="3272" y="13635"/>
                  </a:cubicBezTo>
                  <a:cubicBezTo>
                    <a:pt x="3534" y="9107"/>
                    <a:pt x="3560" y="4528"/>
                    <a:pt x="3377"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13"/>
            <p:cNvSpPr/>
            <p:nvPr/>
          </p:nvSpPr>
          <p:spPr>
            <a:xfrm>
              <a:off x="2377653" y="4763587"/>
              <a:ext cx="190614" cy="888756"/>
            </a:xfrm>
            <a:custGeom>
              <a:avLst/>
              <a:gdLst/>
              <a:ahLst/>
              <a:cxnLst/>
              <a:rect l="l" t="t" r="r" b="b"/>
              <a:pathLst>
                <a:path w="2958" h="13792" extrusionOk="0">
                  <a:moveTo>
                    <a:pt x="2801" y="1"/>
                  </a:moveTo>
                  <a:lnTo>
                    <a:pt x="2670" y="12955"/>
                  </a:lnTo>
                  <a:cubicBezTo>
                    <a:pt x="2670" y="13112"/>
                    <a:pt x="2657" y="13282"/>
                    <a:pt x="2552" y="13373"/>
                  </a:cubicBezTo>
                  <a:cubicBezTo>
                    <a:pt x="2474" y="13465"/>
                    <a:pt x="2356" y="13465"/>
                    <a:pt x="2212" y="13478"/>
                  </a:cubicBezTo>
                  <a:lnTo>
                    <a:pt x="1" y="13622"/>
                  </a:lnTo>
                  <a:lnTo>
                    <a:pt x="14" y="13792"/>
                  </a:lnTo>
                  <a:lnTo>
                    <a:pt x="2212" y="13635"/>
                  </a:lnTo>
                  <a:cubicBezTo>
                    <a:pt x="2343" y="13635"/>
                    <a:pt x="2513" y="13622"/>
                    <a:pt x="2644" y="13504"/>
                  </a:cubicBezTo>
                  <a:cubicBezTo>
                    <a:pt x="2814" y="13360"/>
                    <a:pt x="2827" y="13151"/>
                    <a:pt x="2827" y="12955"/>
                  </a:cubicBezTo>
                  <a:lnTo>
                    <a:pt x="2958"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3" name="Google Shape;273;p13"/>
          <p:cNvSpPr/>
          <p:nvPr/>
        </p:nvSpPr>
        <p:spPr>
          <a:xfrm>
            <a:off x="10591764" y="-450666"/>
            <a:ext cx="1505085" cy="1883015"/>
          </a:xfrm>
          <a:custGeom>
            <a:avLst/>
            <a:gdLst/>
            <a:ahLst/>
            <a:cxnLst/>
            <a:rect l="l" t="t" r="r" b="b"/>
            <a:pathLst>
              <a:path w="22258" h="27847" extrusionOk="0">
                <a:moveTo>
                  <a:pt x="17625" y="1"/>
                </a:moveTo>
                <a:cubicBezTo>
                  <a:pt x="17015" y="1"/>
                  <a:pt x="16392" y="156"/>
                  <a:pt x="15793" y="323"/>
                </a:cubicBezTo>
                <a:cubicBezTo>
                  <a:pt x="10782" y="1697"/>
                  <a:pt x="5888" y="3595"/>
                  <a:pt x="1243" y="5937"/>
                </a:cubicBezTo>
                <a:cubicBezTo>
                  <a:pt x="929" y="6094"/>
                  <a:pt x="602" y="6264"/>
                  <a:pt x="393" y="6539"/>
                </a:cubicBezTo>
                <a:cubicBezTo>
                  <a:pt x="0" y="7062"/>
                  <a:pt x="157" y="7795"/>
                  <a:pt x="471" y="8384"/>
                </a:cubicBezTo>
                <a:cubicBezTo>
                  <a:pt x="2107" y="11537"/>
                  <a:pt x="11214" y="21782"/>
                  <a:pt x="16055" y="26427"/>
                </a:cubicBezTo>
                <a:cubicBezTo>
                  <a:pt x="16792" y="27109"/>
                  <a:pt x="17890" y="27847"/>
                  <a:pt x="18889" y="27847"/>
                </a:cubicBezTo>
                <a:cubicBezTo>
                  <a:pt x="19079" y="27847"/>
                  <a:pt x="19265" y="27820"/>
                  <a:pt x="19444" y="27762"/>
                </a:cubicBezTo>
                <a:cubicBezTo>
                  <a:pt x="20438" y="27435"/>
                  <a:pt x="20818" y="26244"/>
                  <a:pt x="21014" y="25197"/>
                </a:cubicBezTo>
                <a:cubicBezTo>
                  <a:pt x="22257" y="18393"/>
                  <a:pt x="21943" y="11393"/>
                  <a:pt x="21001" y="4537"/>
                </a:cubicBezTo>
                <a:cubicBezTo>
                  <a:pt x="20753" y="2757"/>
                  <a:pt x="20203" y="664"/>
                  <a:pt x="18502" y="127"/>
                </a:cubicBezTo>
                <a:cubicBezTo>
                  <a:pt x="18215" y="37"/>
                  <a:pt x="17922" y="1"/>
                  <a:pt x="1762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4" name="Google Shape;274;p13"/>
          <p:cNvSpPr/>
          <p:nvPr/>
        </p:nvSpPr>
        <p:spPr>
          <a:xfrm>
            <a:off x="10844026" y="6139191"/>
            <a:ext cx="1675183" cy="1190336"/>
          </a:xfrm>
          <a:custGeom>
            <a:avLst/>
            <a:gdLst/>
            <a:ahLst/>
            <a:cxnLst/>
            <a:rect l="l" t="t" r="r" b="b"/>
            <a:pathLst>
              <a:path w="19497" h="13854" extrusionOk="0">
                <a:moveTo>
                  <a:pt x="3506" y="1"/>
                </a:moveTo>
                <a:cubicBezTo>
                  <a:pt x="3175" y="1"/>
                  <a:pt x="2860" y="3"/>
                  <a:pt x="2565" y="8"/>
                </a:cubicBezTo>
                <a:cubicBezTo>
                  <a:pt x="1767" y="21"/>
                  <a:pt x="681" y="270"/>
                  <a:pt x="328" y="990"/>
                </a:cubicBezTo>
                <a:cubicBezTo>
                  <a:pt x="0" y="1631"/>
                  <a:pt x="393" y="2364"/>
                  <a:pt x="799" y="2952"/>
                </a:cubicBezTo>
                <a:cubicBezTo>
                  <a:pt x="3429" y="6773"/>
                  <a:pt x="6909" y="9953"/>
                  <a:pt x="10612" y="12753"/>
                </a:cubicBezTo>
                <a:cubicBezTo>
                  <a:pt x="11337" y="13299"/>
                  <a:pt x="12244" y="13853"/>
                  <a:pt x="13102" y="13853"/>
                </a:cubicBezTo>
                <a:cubicBezTo>
                  <a:pt x="13374" y="13853"/>
                  <a:pt x="13641" y="13798"/>
                  <a:pt x="13896" y="13669"/>
                </a:cubicBezTo>
                <a:cubicBezTo>
                  <a:pt x="14433" y="13394"/>
                  <a:pt x="14786" y="12831"/>
                  <a:pt x="15087" y="12295"/>
                </a:cubicBezTo>
                <a:cubicBezTo>
                  <a:pt x="16827" y="9246"/>
                  <a:pt x="18253" y="6040"/>
                  <a:pt x="19340" y="2704"/>
                </a:cubicBezTo>
                <a:cubicBezTo>
                  <a:pt x="19431" y="2481"/>
                  <a:pt x="19497" y="2246"/>
                  <a:pt x="19457" y="2023"/>
                </a:cubicBezTo>
                <a:cubicBezTo>
                  <a:pt x="19392" y="1578"/>
                  <a:pt x="18973" y="1317"/>
                  <a:pt x="18541" y="1186"/>
                </a:cubicBezTo>
                <a:cubicBezTo>
                  <a:pt x="16413" y="513"/>
                  <a:pt x="8250" y="1"/>
                  <a:pt x="3506"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5" name="Google Shape;275;p13"/>
          <p:cNvSpPr/>
          <p:nvPr/>
        </p:nvSpPr>
        <p:spPr>
          <a:xfrm>
            <a:off x="10844563" y="4418084"/>
            <a:ext cx="6428448" cy="2707597"/>
          </a:xfrm>
          <a:custGeom>
            <a:avLst/>
            <a:gdLst/>
            <a:ahLst/>
            <a:cxnLst/>
            <a:rect l="l" t="t" r="r" b="b"/>
            <a:pathLst>
              <a:path w="74819" h="31513" extrusionOk="0">
                <a:moveTo>
                  <a:pt x="33693" y="11768"/>
                </a:moveTo>
                <a:lnTo>
                  <a:pt x="33693" y="11768"/>
                </a:lnTo>
                <a:cubicBezTo>
                  <a:pt x="34164" y="11911"/>
                  <a:pt x="34596" y="12108"/>
                  <a:pt x="34871" y="12396"/>
                </a:cubicBezTo>
                <a:cubicBezTo>
                  <a:pt x="35067" y="12592"/>
                  <a:pt x="35002" y="12854"/>
                  <a:pt x="34858" y="12997"/>
                </a:cubicBezTo>
                <a:cubicBezTo>
                  <a:pt x="34772" y="13091"/>
                  <a:pt x="34644" y="13161"/>
                  <a:pt x="34508" y="13161"/>
                </a:cubicBezTo>
                <a:cubicBezTo>
                  <a:pt x="34416" y="13161"/>
                  <a:pt x="34320" y="13129"/>
                  <a:pt x="34230" y="13050"/>
                </a:cubicBezTo>
                <a:cubicBezTo>
                  <a:pt x="34034" y="12867"/>
                  <a:pt x="33877" y="12631"/>
                  <a:pt x="33811" y="12409"/>
                </a:cubicBezTo>
                <a:cubicBezTo>
                  <a:pt x="33746" y="12212"/>
                  <a:pt x="33706" y="11977"/>
                  <a:pt x="33693" y="11768"/>
                </a:cubicBezTo>
                <a:close/>
                <a:moveTo>
                  <a:pt x="58345" y="8418"/>
                </a:moveTo>
                <a:cubicBezTo>
                  <a:pt x="59117" y="8418"/>
                  <a:pt x="59732" y="9059"/>
                  <a:pt x="60059" y="9661"/>
                </a:cubicBezTo>
                <a:cubicBezTo>
                  <a:pt x="60595" y="10629"/>
                  <a:pt x="60648" y="11833"/>
                  <a:pt x="60229" y="12997"/>
                </a:cubicBezTo>
                <a:cubicBezTo>
                  <a:pt x="59745" y="14267"/>
                  <a:pt x="58790" y="15300"/>
                  <a:pt x="57625" y="15745"/>
                </a:cubicBezTo>
                <a:cubicBezTo>
                  <a:pt x="57115" y="15942"/>
                  <a:pt x="56578" y="16033"/>
                  <a:pt x="56016" y="16059"/>
                </a:cubicBezTo>
                <a:cubicBezTo>
                  <a:pt x="55558" y="14044"/>
                  <a:pt x="55257" y="11375"/>
                  <a:pt x="56670" y="9452"/>
                </a:cubicBezTo>
                <a:cubicBezTo>
                  <a:pt x="56971" y="9059"/>
                  <a:pt x="57560" y="8418"/>
                  <a:pt x="58345" y="8418"/>
                </a:cubicBezTo>
                <a:close/>
                <a:moveTo>
                  <a:pt x="6163" y="5269"/>
                </a:moveTo>
                <a:cubicBezTo>
                  <a:pt x="7026" y="5269"/>
                  <a:pt x="7945" y="5534"/>
                  <a:pt x="8715" y="5932"/>
                </a:cubicBezTo>
                <a:cubicBezTo>
                  <a:pt x="12078" y="7685"/>
                  <a:pt x="14367" y="11427"/>
                  <a:pt x="14537" y="15470"/>
                </a:cubicBezTo>
                <a:cubicBezTo>
                  <a:pt x="14564" y="15667"/>
                  <a:pt x="14564" y="15837"/>
                  <a:pt x="14564" y="16020"/>
                </a:cubicBezTo>
                <a:cubicBezTo>
                  <a:pt x="14058" y="16107"/>
                  <a:pt x="13548" y="16160"/>
                  <a:pt x="13024" y="16160"/>
                </a:cubicBezTo>
                <a:cubicBezTo>
                  <a:pt x="12681" y="16160"/>
                  <a:pt x="12331" y="16137"/>
                  <a:pt x="11973" y="16085"/>
                </a:cubicBezTo>
                <a:cubicBezTo>
                  <a:pt x="10350" y="15863"/>
                  <a:pt x="8715" y="15052"/>
                  <a:pt x="6962" y="13639"/>
                </a:cubicBezTo>
                <a:cubicBezTo>
                  <a:pt x="5457" y="12409"/>
                  <a:pt x="4436" y="11179"/>
                  <a:pt x="3847" y="9883"/>
                </a:cubicBezTo>
                <a:cubicBezTo>
                  <a:pt x="3350" y="8797"/>
                  <a:pt x="3102" y="7253"/>
                  <a:pt x="3939" y="6207"/>
                </a:cubicBezTo>
                <a:cubicBezTo>
                  <a:pt x="4484" y="5537"/>
                  <a:pt x="5295" y="5269"/>
                  <a:pt x="6163" y="5269"/>
                </a:cubicBezTo>
                <a:close/>
                <a:moveTo>
                  <a:pt x="62040" y="1"/>
                </a:moveTo>
                <a:cubicBezTo>
                  <a:pt x="60084" y="1"/>
                  <a:pt x="58129" y="396"/>
                  <a:pt x="56330" y="1182"/>
                </a:cubicBezTo>
                <a:cubicBezTo>
                  <a:pt x="53817" y="2281"/>
                  <a:pt x="51855" y="4061"/>
                  <a:pt x="50808" y="6167"/>
                </a:cubicBezTo>
                <a:cubicBezTo>
                  <a:pt x="49630" y="8562"/>
                  <a:pt x="49709" y="11440"/>
                  <a:pt x="51017" y="13469"/>
                </a:cubicBezTo>
                <a:cubicBezTo>
                  <a:pt x="52090" y="15130"/>
                  <a:pt x="54027" y="16151"/>
                  <a:pt x="55885" y="16164"/>
                </a:cubicBezTo>
                <a:cubicBezTo>
                  <a:pt x="55924" y="16295"/>
                  <a:pt x="55950" y="16439"/>
                  <a:pt x="55989" y="16570"/>
                </a:cubicBezTo>
                <a:cubicBezTo>
                  <a:pt x="56055" y="16857"/>
                  <a:pt x="56133" y="17132"/>
                  <a:pt x="56199" y="17407"/>
                </a:cubicBezTo>
                <a:cubicBezTo>
                  <a:pt x="56761" y="19566"/>
                  <a:pt x="57350" y="21777"/>
                  <a:pt x="56735" y="23884"/>
                </a:cubicBezTo>
                <a:cubicBezTo>
                  <a:pt x="55830" y="27064"/>
                  <a:pt x="52447" y="28771"/>
                  <a:pt x="49266" y="28771"/>
                </a:cubicBezTo>
                <a:cubicBezTo>
                  <a:pt x="48677" y="28771"/>
                  <a:pt x="48095" y="28713"/>
                  <a:pt x="47537" y="28594"/>
                </a:cubicBezTo>
                <a:cubicBezTo>
                  <a:pt x="44475" y="27953"/>
                  <a:pt x="41387" y="25310"/>
                  <a:pt x="41492" y="22026"/>
                </a:cubicBezTo>
                <a:cubicBezTo>
                  <a:pt x="41531" y="20796"/>
                  <a:pt x="42002" y="19631"/>
                  <a:pt x="42460" y="18506"/>
                </a:cubicBezTo>
                <a:cubicBezTo>
                  <a:pt x="42866" y="17486"/>
                  <a:pt x="43297" y="16426"/>
                  <a:pt x="43415" y="15327"/>
                </a:cubicBezTo>
                <a:cubicBezTo>
                  <a:pt x="43611" y="13534"/>
                  <a:pt x="42983" y="11558"/>
                  <a:pt x="41675" y="9870"/>
                </a:cubicBezTo>
                <a:cubicBezTo>
                  <a:pt x="40968" y="8967"/>
                  <a:pt x="39516" y="7463"/>
                  <a:pt x="37540" y="7397"/>
                </a:cubicBezTo>
                <a:cubicBezTo>
                  <a:pt x="37494" y="7395"/>
                  <a:pt x="37448" y="7394"/>
                  <a:pt x="37402" y="7394"/>
                </a:cubicBezTo>
                <a:cubicBezTo>
                  <a:pt x="36283" y="7394"/>
                  <a:pt x="35167" y="8000"/>
                  <a:pt x="34400" y="8981"/>
                </a:cubicBezTo>
                <a:cubicBezTo>
                  <a:pt x="33798" y="9753"/>
                  <a:pt x="33497" y="10655"/>
                  <a:pt x="33497" y="11519"/>
                </a:cubicBezTo>
                <a:cubicBezTo>
                  <a:pt x="32856" y="11362"/>
                  <a:pt x="32162" y="11270"/>
                  <a:pt x="31574" y="11205"/>
                </a:cubicBezTo>
                <a:lnTo>
                  <a:pt x="31377" y="11192"/>
                </a:lnTo>
                <a:cubicBezTo>
                  <a:pt x="30757" y="11121"/>
                  <a:pt x="30132" y="11086"/>
                  <a:pt x="29506" y="11086"/>
                </a:cubicBezTo>
                <a:cubicBezTo>
                  <a:pt x="27573" y="11086"/>
                  <a:pt x="25637" y="11422"/>
                  <a:pt x="23828" y="12095"/>
                </a:cubicBezTo>
                <a:cubicBezTo>
                  <a:pt x="22611" y="12540"/>
                  <a:pt x="21381" y="13154"/>
                  <a:pt x="20203" y="13756"/>
                </a:cubicBezTo>
                <a:cubicBezTo>
                  <a:pt x="18424" y="14672"/>
                  <a:pt x="16592" y="15588"/>
                  <a:pt x="14708" y="15968"/>
                </a:cubicBezTo>
                <a:cubicBezTo>
                  <a:pt x="14708" y="15785"/>
                  <a:pt x="14695" y="15627"/>
                  <a:pt x="14695" y="15444"/>
                </a:cubicBezTo>
                <a:cubicBezTo>
                  <a:pt x="14511" y="11336"/>
                  <a:pt x="12182" y="7541"/>
                  <a:pt x="8780" y="5762"/>
                </a:cubicBezTo>
                <a:cubicBezTo>
                  <a:pt x="7991" y="5348"/>
                  <a:pt x="7046" y="5075"/>
                  <a:pt x="6154" y="5075"/>
                </a:cubicBezTo>
                <a:cubicBezTo>
                  <a:pt x="5241" y="5075"/>
                  <a:pt x="4384" y="5361"/>
                  <a:pt x="3808" y="6076"/>
                </a:cubicBezTo>
                <a:cubicBezTo>
                  <a:pt x="2931" y="7175"/>
                  <a:pt x="3180" y="8771"/>
                  <a:pt x="3703" y="9923"/>
                </a:cubicBezTo>
                <a:cubicBezTo>
                  <a:pt x="4305" y="11231"/>
                  <a:pt x="5339" y="12474"/>
                  <a:pt x="6870" y="13717"/>
                </a:cubicBezTo>
                <a:cubicBezTo>
                  <a:pt x="8636" y="15156"/>
                  <a:pt x="10311" y="15968"/>
                  <a:pt x="11960" y="16203"/>
                </a:cubicBezTo>
                <a:cubicBezTo>
                  <a:pt x="12312" y="16246"/>
                  <a:pt x="12665" y="16267"/>
                  <a:pt x="13017" y="16267"/>
                </a:cubicBezTo>
                <a:cubicBezTo>
                  <a:pt x="13526" y="16267"/>
                  <a:pt x="14034" y="16223"/>
                  <a:pt x="14537" y="16138"/>
                </a:cubicBezTo>
                <a:lnTo>
                  <a:pt x="14537" y="16138"/>
                </a:lnTo>
                <a:cubicBezTo>
                  <a:pt x="14472" y="19631"/>
                  <a:pt x="12902" y="23269"/>
                  <a:pt x="10259" y="25977"/>
                </a:cubicBezTo>
                <a:cubicBezTo>
                  <a:pt x="7655" y="28634"/>
                  <a:pt x="4122" y="30479"/>
                  <a:pt x="1" y="31342"/>
                </a:cubicBezTo>
                <a:lnTo>
                  <a:pt x="27" y="31512"/>
                </a:lnTo>
                <a:cubicBezTo>
                  <a:pt x="4188" y="30649"/>
                  <a:pt x="7747" y="28764"/>
                  <a:pt x="10364" y="26095"/>
                </a:cubicBezTo>
                <a:cubicBezTo>
                  <a:pt x="13072" y="23334"/>
                  <a:pt x="14655" y="19644"/>
                  <a:pt x="14708" y="16099"/>
                </a:cubicBezTo>
                <a:cubicBezTo>
                  <a:pt x="16631" y="15732"/>
                  <a:pt x="18476" y="14790"/>
                  <a:pt x="20282" y="13874"/>
                </a:cubicBezTo>
                <a:cubicBezTo>
                  <a:pt x="21459" y="13272"/>
                  <a:pt x="22663" y="12670"/>
                  <a:pt x="23893" y="12212"/>
                </a:cubicBezTo>
                <a:cubicBezTo>
                  <a:pt x="25673" y="11544"/>
                  <a:pt x="27578" y="11215"/>
                  <a:pt x="29475" y="11215"/>
                </a:cubicBezTo>
                <a:cubicBezTo>
                  <a:pt x="30103" y="11215"/>
                  <a:pt x="30730" y="11251"/>
                  <a:pt x="31351" y="11323"/>
                </a:cubicBezTo>
                <a:lnTo>
                  <a:pt x="31547" y="11336"/>
                </a:lnTo>
                <a:cubicBezTo>
                  <a:pt x="32162" y="11427"/>
                  <a:pt x="32882" y="11506"/>
                  <a:pt x="33510" y="11663"/>
                </a:cubicBezTo>
                <a:cubicBezTo>
                  <a:pt x="33536" y="11911"/>
                  <a:pt x="33576" y="12160"/>
                  <a:pt x="33641" y="12409"/>
                </a:cubicBezTo>
                <a:cubicBezTo>
                  <a:pt x="33733" y="12670"/>
                  <a:pt x="33903" y="12932"/>
                  <a:pt x="34138" y="13128"/>
                </a:cubicBezTo>
                <a:cubicBezTo>
                  <a:pt x="34270" y="13238"/>
                  <a:pt x="34407" y="13284"/>
                  <a:pt x="34535" y="13284"/>
                </a:cubicBezTo>
                <a:cubicBezTo>
                  <a:pt x="34713" y="13284"/>
                  <a:pt x="34875" y="13197"/>
                  <a:pt x="34989" y="13076"/>
                </a:cubicBezTo>
                <a:cubicBezTo>
                  <a:pt x="35185" y="12880"/>
                  <a:pt x="35263" y="12513"/>
                  <a:pt x="35002" y="12239"/>
                </a:cubicBezTo>
                <a:cubicBezTo>
                  <a:pt x="34688" y="11911"/>
                  <a:pt x="34230" y="11702"/>
                  <a:pt x="33693" y="11558"/>
                </a:cubicBezTo>
                <a:cubicBezTo>
                  <a:pt x="33680" y="10721"/>
                  <a:pt x="33994" y="9831"/>
                  <a:pt x="34557" y="9085"/>
                </a:cubicBezTo>
                <a:cubicBezTo>
                  <a:pt x="35304" y="8135"/>
                  <a:pt x="36382" y="7565"/>
                  <a:pt x="37459" y="7565"/>
                </a:cubicBezTo>
                <a:cubicBezTo>
                  <a:pt x="37495" y="7565"/>
                  <a:pt x="37531" y="7566"/>
                  <a:pt x="37566" y="7567"/>
                </a:cubicBezTo>
                <a:cubicBezTo>
                  <a:pt x="39490" y="7633"/>
                  <a:pt x="40903" y="9098"/>
                  <a:pt x="41583" y="9975"/>
                </a:cubicBezTo>
                <a:cubicBezTo>
                  <a:pt x="42853" y="11624"/>
                  <a:pt x="43481" y="13573"/>
                  <a:pt x="43284" y="15313"/>
                </a:cubicBezTo>
                <a:cubicBezTo>
                  <a:pt x="43167" y="16399"/>
                  <a:pt x="42735" y="17433"/>
                  <a:pt x="42329" y="18441"/>
                </a:cubicBezTo>
                <a:cubicBezTo>
                  <a:pt x="41871" y="19566"/>
                  <a:pt x="41400" y="20770"/>
                  <a:pt x="41348" y="22013"/>
                </a:cubicBezTo>
                <a:cubicBezTo>
                  <a:pt x="41230" y="25389"/>
                  <a:pt x="44397" y="28097"/>
                  <a:pt x="47511" y="28751"/>
                </a:cubicBezTo>
                <a:cubicBezTo>
                  <a:pt x="48072" y="28868"/>
                  <a:pt x="48656" y="28926"/>
                  <a:pt x="49248" y="28926"/>
                </a:cubicBezTo>
                <a:cubicBezTo>
                  <a:pt x="52505" y="28926"/>
                  <a:pt x="55975" y="27179"/>
                  <a:pt x="56905" y="23923"/>
                </a:cubicBezTo>
                <a:cubicBezTo>
                  <a:pt x="57507" y="21777"/>
                  <a:pt x="56932" y="19540"/>
                  <a:pt x="56369" y="17368"/>
                </a:cubicBezTo>
                <a:cubicBezTo>
                  <a:pt x="56304" y="17106"/>
                  <a:pt x="56212" y="16818"/>
                  <a:pt x="56146" y="16543"/>
                </a:cubicBezTo>
                <a:cubicBezTo>
                  <a:pt x="56120" y="16413"/>
                  <a:pt x="56081" y="16295"/>
                  <a:pt x="56055" y="16164"/>
                </a:cubicBezTo>
                <a:cubicBezTo>
                  <a:pt x="56604" y="16164"/>
                  <a:pt x="57167" y="16059"/>
                  <a:pt x="57690" y="15863"/>
                </a:cubicBezTo>
                <a:cubicBezTo>
                  <a:pt x="58881" y="15405"/>
                  <a:pt x="59902" y="14332"/>
                  <a:pt x="60373" y="13024"/>
                </a:cubicBezTo>
                <a:cubicBezTo>
                  <a:pt x="60818" y="11833"/>
                  <a:pt x="60752" y="10551"/>
                  <a:pt x="60203" y="9556"/>
                </a:cubicBezTo>
                <a:cubicBezTo>
                  <a:pt x="59863" y="8928"/>
                  <a:pt x="59195" y="8235"/>
                  <a:pt x="58345" y="8235"/>
                </a:cubicBezTo>
                <a:cubicBezTo>
                  <a:pt x="57481" y="8235"/>
                  <a:pt x="56840" y="8928"/>
                  <a:pt x="56539" y="9334"/>
                </a:cubicBezTo>
                <a:cubicBezTo>
                  <a:pt x="55087" y="11310"/>
                  <a:pt x="55388" y="13992"/>
                  <a:pt x="55846" y="16033"/>
                </a:cubicBezTo>
                <a:cubicBezTo>
                  <a:pt x="54040" y="16007"/>
                  <a:pt x="52195" y="15039"/>
                  <a:pt x="51148" y="13416"/>
                </a:cubicBezTo>
                <a:cubicBezTo>
                  <a:pt x="49866" y="11440"/>
                  <a:pt x="49787" y="8627"/>
                  <a:pt x="50952" y="6285"/>
                </a:cubicBezTo>
                <a:cubicBezTo>
                  <a:pt x="51986" y="4218"/>
                  <a:pt x="53909" y="2464"/>
                  <a:pt x="56395" y="1378"/>
                </a:cubicBezTo>
                <a:cubicBezTo>
                  <a:pt x="58171" y="600"/>
                  <a:pt x="60103" y="212"/>
                  <a:pt x="62035" y="212"/>
                </a:cubicBezTo>
                <a:cubicBezTo>
                  <a:pt x="63677" y="212"/>
                  <a:pt x="65318" y="492"/>
                  <a:pt x="66863" y="1051"/>
                </a:cubicBezTo>
                <a:cubicBezTo>
                  <a:pt x="70239" y="2281"/>
                  <a:pt x="73078" y="4833"/>
                  <a:pt x="74661" y="8025"/>
                </a:cubicBezTo>
                <a:lnTo>
                  <a:pt x="74818" y="7960"/>
                </a:lnTo>
                <a:cubicBezTo>
                  <a:pt x="73209" y="4715"/>
                  <a:pt x="70330" y="2137"/>
                  <a:pt x="66915" y="855"/>
                </a:cubicBezTo>
                <a:cubicBezTo>
                  <a:pt x="65354" y="285"/>
                  <a:pt x="63697" y="1"/>
                  <a:pt x="62040"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9662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70"/>
        <p:cNvGrpSpPr/>
        <p:nvPr/>
      </p:nvGrpSpPr>
      <p:grpSpPr>
        <a:xfrm>
          <a:off x="0" y="0"/>
          <a:ext cx="0" cy="0"/>
          <a:chOff x="0" y="0"/>
          <a:chExt cx="0" cy="0"/>
        </a:xfrm>
      </p:grpSpPr>
      <p:sp>
        <p:nvSpPr>
          <p:cNvPr id="471" name="Google Shape;471;p21"/>
          <p:cNvSpPr txBox="1">
            <a:spLocks noGrp="1"/>
          </p:cNvSpPr>
          <p:nvPr>
            <p:ph type="title"/>
          </p:nvPr>
        </p:nvSpPr>
        <p:spPr>
          <a:xfrm>
            <a:off x="960000" y="3231084"/>
            <a:ext cx="3115200" cy="7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472" name="Google Shape;472;p21"/>
          <p:cNvSpPr txBox="1">
            <a:spLocks noGrp="1"/>
          </p:cNvSpPr>
          <p:nvPr>
            <p:ph type="subTitle" idx="1"/>
          </p:nvPr>
        </p:nvSpPr>
        <p:spPr>
          <a:xfrm>
            <a:off x="960000" y="3869917"/>
            <a:ext cx="3115200" cy="112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473" name="Google Shape;473;p21"/>
          <p:cNvSpPr txBox="1">
            <a:spLocks noGrp="1"/>
          </p:cNvSpPr>
          <p:nvPr>
            <p:ph type="title" idx="2"/>
          </p:nvPr>
        </p:nvSpPr>
        <p:spPr>
          <a:xfrm>
            <a:off x="4538400" y="3231084"/>
            <a:ext cx="3115200" cy="7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474" name="Google Shape;474;p21"/>
          <p:cNvSpPr txBox="1">
            <a:spLocks noGrp="1"/>
          </p:cNvSpPr>
          <p:nvPr>
            <p:ph type="subTitle" idx="3"/>
          </p:nvPr>
        </p:nvSpPr>
        <p:spPr>
          <a:xfrm>
            <a:off x="4538400" y="3869917"/>
            <a:ext cx="3115200" cy="112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475" name="Google Shape;475;p21"/>
          <p:cNvSpPr txBox="1">
            <a:spLocks noGrp="1"/>
          </p:cNvSpPr>
          <p:nvPr>
            <p:ph type="title" idx="4"/>
          </p:nvPr>
        </p:nvSpPr>
        <p:spPr>
          <a:xfrm>
            <a:off x="8116800" y="3231084"/>
            <a:ext cx="3115200" cy="70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476" name="Google Shape;476;p21"/>
          <p:cNvSpPr txBox="1">
            <a:spLocks noGrp="1"/>
          </p:cNvSpPr>
          <p:nvPr>
            <p:ph type="subTitle" idx="5"/>
          </p:nvPr>
        </p:nvSpPr>
        <p:spPr>
          <a:xfrm>
            <a:off x="8116800" y="3869917"/>
            <a:ext cx="3115200" cy="112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477" name="Google Shape;477;p21"/>
          <p:cNvSpPr txBox="1">
            <a:spLocks noGrp="1"/>
          </p:cNvSpPr>
          <p:nvPr>
            <p:ph type="title" idx="6"/>
          </p:nvPr>
        </p:nvSpPr>
        <p:spPr>
          <a:xfrm>
            <a:off x="960000" y="668733"/>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atin typeface="Antonio"/>
                <a:ea typeface="Antonio"/>
                <a:cs typeface="Antonio"/>
                <a:sym typeface="Antonio"/>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78" name="Google Shape;478;p21"/>
          <p:cNvSpPr/>
          <p:nvPr/>
        </p:nvSpPr>
        <p:spPr>
          <a:xfrm>
            <a:off x="-1052349" y="-387968"/>
            <a:ext cx="1912408" cy="2392615"/>
          </a:xfrm>
          <a:custGeom>
            <a:avLst/>
            <a:gdLst/>
            <a:ahLst/>
            <a:cxnLst/>
            <a:rect l="l" t="t" r="r" b="b"/>
            <a:pathLst>
              <a:path w="22258" h="27847" extrusionOk="0">
                <a:moveTo>
                  <a:pt x="17625" y="1"/>
                </a:moveTo>
                <a:cubicBezTo>
                  <a:pt x="17015" y="1"/>
                  <a:pt x="16392" y="156"/>
                  <a:pt x="15793" y="323"/>
                </a:cubicBezTo>
                <a:cubicBezTo>
                  <a:pt x="10782" y="1697"/>
                  <a:pt x="5888" y="3595"/>
                  <a:pt x="1243" y="5937"/>
                </a:cubicBezTo>
                <a:cubicBezTo>
                  <a:pt x="929" y="6094"/>
                  <a:pt x="602" y="6264"/>
                  <a:pt x="393" y="6539"/>
                </a:cubicBezTo>
                <a:cubicBezTo>
                  <a:pt x="0" y="7062"/>
                  <a:pt x="157" y="7795"/>
                  <a:pt x="471" y="8384"/>
                </a:cubicBezTo>
                <a:cubicBezTo>
                  <a:pt x="2107" y="11537"/>
                  <a:pt x="11214" y="21782"/>
                  <a:pt x="16055" y="26427"/>
                </a:cubicBezTo>
                <a:cubicBezTo>
                  <a:pt x="16792" y="27109"/>
                  <a:pt x="17890" y="27847"/>
                  <a:pt x="18889" y="27847"/>
                </a:cubicBezTo>
                <a:cubicBezTo>
                  <a:pt x="19079" y="27847"/>
                  <a:pt x="19265" y="27820"/>
                  <a:pt x="19444" y="27762"/>
                </a:cubicBezTo>
                <a:cubicBezTo>
                  <a:pt x="20438" y="27435"/>
                  <a:pt x="20818" y="26244"/>
                  <a:pt x="21014" y="25197"/>
                </a:cubicBezTo>
                <a:cubicBezTo>
                  <a:pt x="22257" y="18393"/>
                  <a:pt x="21943" y="11393"/>
                  <a:pt x="21001" y="4537"/>
                </a:cubicBezTo>
                <a:cubicBezTo>
                  <a:pt x="20753" y="2757"/>
                  <a:pt x="20203" y="664"/>
                  <a:pt x="18502" y="127"/>
                </a:cubicBezTo>
                <a:cubicBezTo>
                  <a:pt x="18215" y="37"/>
                  <a:pt x="17922" y="1"/>
                  <a:pt x="1762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9" name="Google Shape;479;p21"/>
          <p:cNvSpPr/>
          <p:nvPr/>
        </p:nvSpPr>
        <p:spPr>
          <a:xfrm>
            <a:off x="10857476" y="-387978"/>
            <a:ext cx="1334509" cy="4751119"/>
          </a:xfrm>
          <a:custGeom>
            <a:avLst/>
            <a:gdLst/>
            <a:ahLst/>
            <a:cxnLst/>
            <a:rect l="l" t="t" r="r" b="b"/>
            <a:pathLst>
              <a:path w="15532" h="55297" extrusionOk="0">
                <a:moveTo>
                  <a:pt x="0" y="1"/>
                </a:moveTo>
                <a:cubicBezTo>
                  <a:pt x="1269" y="3965"/>
                  <a:pt x="2408" y="7982"/>
                  <a:pt x="3428" y="12052"/>
                </a:cubicBezTo>
                <a:cubicBezTo>
                  <a:pt x="5234" y="19248"/>
                  <a:pt x="6673" y="26549"/>
                  <a:pt x="8112" y="33824"/>
                </a:cubicBezTo>
                <a:cubicBezTo>
                  <a:pt x="8832" y="37475"/>
                  <a:pt x="9552" y="41126"/>
                  <a:pt x="10324" y="44750"/>
                </a:cubicBezTo>
                <a:cubicBezTo>
                  <a:pt x="10690" y="46569"/>
                  <a:pt x="11083" y="48388"/>
                  <a:pt x="11501" y="50193"/>
                </a:cubicBezTo>
                <a:cubicBezTo>
                  <a:pt x="11685" y="51096"/>
                  <a:pt x="11907" y="52012"/>
                  <a:pt x="12116" y="52915"/>
                </a:cubicBezTo>
                <a:cubicBezTo>
                  <a:pt x="12286" y="53582"/>
                  <a:pt x="12326" y="54825"/>
                  <a:pt x="12836" y="55296"/>
                </a:cubicBezTo>
                <a:cubicBezTo>
                  <a:pt x="13595" y="53844"/>
                  <a:pt x="13556" y="51685"/>
                  <a:pt x="13687" y="50062"/>
                </a:cubicBezTo>
                <a:cubicBezTo>
                  <a:pt x="14773" y="37200"/>
                  <a:pt x="15113" y="24273"/>
                  <a:pt x="15388" y="11358"/>
                </a:cubicBezTo>
                <a:cubicBezTo>
                  <a:pt x="15466" y="7956"/>
                  <a:pt x="15531" y="4528"/>
                  <a:pt x="15191" y="1152"/>
                </a:cubicBezTo>
                <a:cubicBezTo>
                  <a:pt x="15178" y="891"/>
                  <a:pt x="15126" y="603"/>
                  <a:pt x="14930" y="446"/>
                </a:cubicBezTo>
                <a:cubicBezTo>
                  <a:pt x="14746" y="302"/>
                  <a:pt x="14498" y="276"/>
                  <a:pt x="14275" y="276"/>
                </a:cubicBezTo>
                <a:cubicBezTo>
                  <a:pt x="9513" y="184"/>
                  <a:pt x="4763" y="105"/>
                  <a:pt x="0"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80" name="Google Shape;480;p21"/>
          <p:cNvGrpSpPr/>
          <p:nvPr/>
        </p:nvGrpSpPr>
        <p:grpSpPr>
          <a:xfrm rot="-2700000">
            <a:off x="10497603" y="-1727306"/>
            <a:ext cx="3056747" cy="5313500"/>
            <a:chOff x="5349884" y="5260806"/>
            <a:chExt cx="2292582" cy="3985163"/>
          </a:xfrm>
        </p:grpSpPr>
        <p:sp>
          <p:nvSpPr>
            <p:cNvPr id="481" name="Google Shape;481;p21"/>
            <p:cNvSpPr/>
            <p:nvPr/>
          </p:nvSpPr>
          <p:spPr>
            <a:xfrm>
              <a:off x="5349884" y="5503745"/>
              <a:ext cx="2027025" cy="3711873"/>
            </a:xfrm>
            <a:custGeom>
              <a:avLst/>
              <a:gdLst/>
              <a:ahLst/>
              <a:cxnLst/>
              <a:rect l="l" t="t" r="r" b="b"/>
              <a:pathLst>
                <a:path w="31456" h="57602" extrusionOk="0">
                  <a:moveTo>
                    <a:pt x="23696" y="173"/>
                  </a:moveTo>
                  <a:cubicBezTo>
                    <a:pt x="25201" y="173"/>
                    <a:pt x="26679" y="618"/>
                    <a:pt x="27844" y="1482"/>
                  </a:cubicBezTo>
                  <a:cubicBezTo>
                    <a:pt x="29781" y="2973"/>
                    <a:pt x="31285" y="6244"/>
                    <a:pt x="30252" y="10157"/>
                  </a:cubicBezTo>
                  <a:cubicBezTo>
                    <a:pt x="29375" y="13493"/>
                    <a:pt x="27046" y="16176"/>
                    <a:pt x="25122" y="18138"/>
                  </a:cubicBezTo>
                  <a:cubicBezTo>
                    <a:pt x="22872" y="20428"/>
                    <a:pt x="20360" y="22496"/>
                    <a:pt x="17703" y="24314"/>
                  </a:cubicBezTo>
                  <a:cubicBezTo>
                    <a:pt x="17219" y="23071"/>
                    <a:pt x="16748" y="21802"/>
                    <a:pt x="16330" y="20533"/>
                  </a:cubicBezTo>
                  <a:cubicBezTo>
                    <a:pt x="15348" y="17680"/>
                    <a:pt x="14380" y="14278"/>
                    <a:pt x="14537" y="10746"/>
                  </a:cubicBezTo>
                  <a:cubicBezTo>
                    <a:pt x="14720" y="7082"/>
                    <a:pt x="16212" y="3876"/>
                    <a:pt x="18619" y="1953"/>
                  </a:cubicBezTo>
                  <a:cubicBezTo>
                    <a:pt x="20085" y="775"/>
                    <a:pt x="21930" y="173"/>
                    <a:pt x="23696" y="173"/>
                  </a:cubicBezTo>
                  <a:close/>
                  <a:moveTo>
                    <a:pt x="23699" y="0"/>
                  </a:moveTo>
                  <a:cubicBezTo>
                    <a:pt x="21892" y="0"/>
                    <a:pt x="20018" y="610"/>
                    <a:pt x="18502" y="1809"/>
                  </a:cubicBezTo>
                  <a:cubicBezTo>
                    <a:pt x="16042" y="3758"/>
                    <a:pt x="14537" y="7016"/>
                    <a:pt x="14367" y="10719"/>
                  </a:cubicBezTo>
                  <a:cubicBezTo>
                    <a:pt x="14184" y="14278"/>
                    <a:pt x="15165" y="17707"/>
                    <a:pt x="16146" y="20585"/>
                  </a:cubicBezTo>
                  <a:cubicBezTo>
                    <a:pt x="16565" y="21881"/>
                    <a:pt x="17049" y="23150"/>
                    <a:pt x="17533" y="24419"/>
                  </a:cubicBezTo>
                  <a:cubicBezTo>
                    <a:pt x="12234" y="27991"/>
                    <a:pt x="6228" y="30569"/>
                    <a:pt x="0" y="31890"/>
                  </a:cubicBezTo>
                  <a:lnTo>
                    <a:pt x="39" y="32047"/>
                  </a:lnTo>
                  <a:cubicBezTo>
                    <a:pt x="6281" y="30726"/>
                    <a:pt x="12286" y="28161"/>
                    <a:pt x="17599" y="24576"/>
                  </a:cubicBezTo>
                  <a:cubicBezTo>
                    <a:pt x="17874" y="25269"/>
                    <a:pt x="18135" y="25950"/>
                    <a:pt x="18397" y="26617"/>
                  </a:cubicBezTo>
                  <a:cubicBezTo>
                    <a:pt x="19208" y="28671"/>
                    <a:pt x="20033" y="30778"/>
                    <a:pt x="20739" y="32885"/>
                  </a:cubicBezTo>
                  <a:cubicBezTo>
                    <a:pt x="22414" y="37857"/>
                    <a:pt x="23107" y="41952"/>
                    <a:pt x="22911" y="45708"/>
                  </a:cubicBezTo>
                  <a:cubicBezTo>
                    <a:pt x="22702" y="49908"/>
                    <a:pt x="20320" y="54658"/>
                    <a:pt x="18044" y="57497"/>
                  </a:cubicBezTo>
                  <a:lnTo>
                    <a:pt x="18175" y="57602"/>
                  </a:lnTo>
                  <a:cubicBezTo>
                    <a:pt x="20464" y="54736"/>
                    <a:pt x="22872" y="49947"/>
                    <a:pt x="23081" y="45695"/>
                  </a:cubicBezTo>
                  <a:cubicBezTo>
                    <a:pt x="23264" y="41900"/>
                    <a:pt x="22571" y="37805"/>
                    <a:pt x="20883" y="32806"/>
                  </a:cubicBezTo>
                  <a:cubicBezTo>
                    <a:pt x="20163" y="30700"/>
                    <a:pt x="19352" y="28580"/>
                    <a:pt x="18554" y="26539"/>
                  </a:cubicBezTo>
                  <a:cubicBezTo>
                    <a:pt x="18292" y="25858"/>
                    <a:pt x="18004" y="25165"/>
                    <a:pt x="17743" y="24458"/>
                  </a:cubicBezTo>
                  <a:cubicBezTo>
                    <a:pt x="20451" y="22626"/>
                    <a:pt x="22950" y="20559"/>
                    <a:pt x="25227" y="18243"/>
                  </a:cubicBezTo>
                  <a:cubicBezTo>
                    <a:pt x="27164" y="16267"/>
                    <a:pt x="29519" y="13572"/>
                    <a:pt x="30409" y="10196"/>
                  </a:cubicBezTo>
                  <a:cubicBezTo>
                    <a:pt x="31455" y="6205"/>
                    <a:pt x="29911" y="2895"/>
                    <a:pt x="27923" y="1351"/>
                  </a:cubicBezTo>
                  <a:cubicBezTo>
                    <a:pt x="26740" y="446"/>
                    <a:pt x="25244" y="0"/>
                    <a:pt x="23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21"/>
            <p:cNvSpPr/>
            <p:nvPr/>
          </p:nvSpPr>
          <p:spPr>
            <a:xfrm>
              <a:off x="5472126" y="5460119"/>
              <a:ext cx="1927529" cy="3727661"/>
            </a:xfrm>
            <a:custGeom>
              <a:avLst/>
              <a:gdLst/>
              <a:ahLst/>
              <a:cxnLst/>
              <a:rect l="l" t="t" r="r" b="b"/>
              <a:pathLst>
                <a:path w="29912" h="57847" extrusionOk="0">
                  <a:moveTo>
                    <a:pt x="21524" y="170"/>
                  </a:moveTo>
                  <a:cubicBezTo>
                    <a:pt x="23526" y="170"/>
                    <a:pt x="25515" y="903"/>
                    <a:pt x="26994" y="2185"/>
                  </a:cubicBezTo>
                  <a:cubicBezTo>
                    <a:pt x="28721" y="3690"/>
                    <a:pt x="29742" y="5953"/>
                    <a:pt x="29742" y="8230"/>
                  </a:cubicBezTo>
                  <a:cubicBezTo>
                    <a:pt x="29742" y="9551"/>
                    <a:pt x="29388" y="10952"/>
                    <a:pt x="28721" y="12495"/>
                  </a:cubicBezTo>
                  <a:cubicBezTo>
                    <a:pt x="27818" y="14537"/>
                    <a:pt x="26169" y="17455"/>
                    <a:pt x="21237" y="21799"/>
                  </a:cubicBezTo>
                  <a:cubicBezTo>
                    <a:pt x="19379" y="23434"/>
                    <a:pt x="17377" y="24952"/>
                    <a:pt x="15257" y="26326"/>
                  </a:cubicBezTo>
                  <a:cubicBezTo>
                    <a:pt x="15191" y="26169"/>
                    <a:pt x="15126" y="25986"/>
                    <a:pt x="15061" y="25829"/>
                  </a:cubicBezTo>
                  <a:cubicBezTo>
                    <a:pt x="14930" y="25462"/>
                    <a:pt x="14799" y="25096"/>
                    <a:pt x="14655" y="24717"/>
                  </a:cubicBezTo>
                  <a:cubicBezTo>
                    <a:pt x="13556" y="21799"/>
                    <a:pt x="12431" y="18789"/>
                    <a:pt x="11973" y="15819"/>
                  </a:cubicBezTo>
                  <a:cubicBezTo>
                    <a:pt x="11384" y="12051"/>
                    <a:pt x="11776" y="8596"/>
                    <a:pt x="13124" y="5862"/>
                  </a:cubicBezTo>
                  <a:cubicBezTo>
                    <a:pt x="14694" y="2617"/>
                    <a:pt x="17442" y="575"/>
                    <a:pt x="20648" y="209"/>
                  </a:cubicBezTo>
                  <a:cubicBezTo>
                    <a:pt x="20936" y="183"/>
                    <a:pt x="21237" y="170"/>
                    <a:pt x="21524" y="170"/>
                  </a:cubicBezTo>
                  <a:close/>
                  <a:moveTo>
                    <a:pt x="21559" y="1"/>
                  </a:moveTo>
                  <a:cubicBezTo>
                    <a:pt x="21250" y="1"/>
                    <a:pt x="20942" y="18"/>
                    <a:pt x="20635" y="52"/>
                  </a:cubicBezTo>
                  <a:cubicBezTo>
                    <a:pt x="17364" y="405"/>
                    <a:pt x="14577" y="2486"/>
                    <a:pt x="12980" y="5770"/>
                  </a:cubicBezTo>
                  <a:cubicBezTo>
                    <a:pt x="11646" y="8557"/>
                    <a:pt x="11240" y="12038"/>
                    <a:pt x="11829" y="15832"/>
                  </a:cubicBezTo>
                  <a:cubicBezTo>
                    <a:pt x="12300" y="18828"/>
                    <a:pt x="13425" y="21851"/>
                    <a:pt x="14524" y="24756"/>
                  </a:cubicBezTo>
                  <a:cubicBezTo>
                    <a:pt x="14655" y="25135"/>
                    <a:pt x="14799" y="25502"/>
                    <a:pt x="14930" y="25868"/>
                  </a:cubicBezTo>
                  <a:lnTo>
                    <a:pt x="15126" y="26418"/>
                  </a:lnTo>
                  <a:cubicBezTo>
                    <a:pt x="10193" y="29623"/>
                    <a:pt x="4789" y="31992"/>
                    <a:pt x="0" y="32986"/>
                  </a:cubicBezTo>
                  <a:lnTo>
                    <a:pt x="40" y="33156"/>
                  </a:lnTo>
                  <a:cubicBezTo>
                    <a:pt x="4842" y="32149"/>
                    <a:pt x="10246" y="29767"/>
                    <a:pt x="15178" y="26575"/>
                  </a:cubicBezTo>
                  <a:cubicBezTo>
                    <a:pt x="15571" y="27621"/>
                    <a:pt x="15963" y="28642"/>
                    <a:pt x="16343" y="29636"/>
                  </a:cubicBezTo>
                  <a:cubicBezTo>
                    <a:pt x="16801" y="30866"/>
                    <a:pt x="17285" y="32122"/>
                    <a:pt x="17769" y="33392"/>
                  </a:cubicBezTo>
                  <a:cubicBezTo>
                    <a:pt x="18960" y="36584"/>
                    <a:pt x="19706" y="39934"/>
                    <a:pt x="20020" y="43362"/>
                  </a:cubicBezTo>
                  <a:cubicBezTo>
                    <a:pt x="20478" y="48491"/>
                    <a:pt x="18724" y="53856"/>
                    <a:pt x="15309" y="57729"/>
                  </a:cubicBezTo>
                  <a:lnTo>
                    <a:pt x="15440" y="57847"/>
                  </a:lnTo>
                  <a:cubicBezTo>
                    <a:pt x="18894" y="53961"/>
                    <a:pt x="20661" y="48531"/>
                    <a:pt x="20164" y="43362"/>
                  </a:cubicBezTo>
                  <a:cubicBezTo>
                    <a:pt x="19876" y="39921"/>
                    <a:pt x="19104" y="36571"/>
                    <a:pt x="17913" y="33352"/>
                  </a:cubicBezTo>
                  <a:cubicBezTo>
                    <a:pt x="17442" y="32070"/>
                    <a:pt x="16958" y="30814"/>
                    <a:pt x="16487" y="29584"/>
                  </a:cubicBezTo>
                  <a:cubicBezTo>
                    <a:pt x="16094" y="28576"/>
                    <a:pt x="15702" y="27543"/>
                    <a:pt x="15309" y="26496"/>
                  </a:cubicBezTo>
                  <a:cubicBezTo>
                    <a:pt x="17442" y="25109"/>
                    <a:pt x="19470" y="23565"/>
                    <a:pt x="21328" y="21930"/>
                  </a:cubicBezTo>
                  <a:cubicBezTo>
                    <a:pt x="23932" y="19627"/>
                    <a:pt x="27151" y="16486"/>
                    <a:pt x="28865" y="12561"/>
                  </a:cubicBezTo>
                  <a:cubicBezTo>
                    <a:pt x="29558" y="10991"/>
                    <a:pt x="29899" y="9578"/>
                    <a:pt x="29899" y="8230"/>
                  </a:cubicBezTo>
                  <a:cubicBezTo>
                    <a:pt x="29912" y="5901"/>
                    <a:pt x="28865" y="3598"/>
                    <a:pt x="27098" y="2054"/>
                  </a:cubicBezTo>
                  <a:cubicBezTo>
                    <a:pt x="25599" y="736"/>
                    <a:pt x="23587" y="1"/>
                    <a:pt x="21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3" name="Google Shape;483;p21"/>
            <p:cNvSpPr/>
            <p:nvPr/>
          </p:nvSpPr>
          <p:spPr>
            <a:xfrm>
              <a:off x="5538693" y="5417976"/>
              <a:ext cx="1923341" cy="3752986"/>
            </a:xfrm>
            <a:custGeom>
              <a:avLst/>
              <a:gdLst/>
              <a:ahLst/>
              <a:cxnLst/>
              <a:rect l="l" t="t" r="r" b="b"/>
              <a:pathLst>
                <a:path w="29847" h="58240" extrusionOk="0">
                  <a:moveTo>
                    <a:pt x="20675" y="170"/>
                  </a:moveTo>
                  <a:cubicBezTo>
                    <a:pt x="20936" y="170"/>
                    <a:pt x="21211" y="183"/>
                    <a:pt x="21473" y="183"/>
                  </a:cubicBezTo>
                  <a:cubicBezTo>
                    <a:pt x="24927" y="510"/>
                    <a:pt x="28028" y="2970"/>
                    <a:pt x="28996" y="6175"/>
                  </a:cubicBezTo>
                  <a:cubicBezTo>
                    <a:pt x="29664" y="8387"/>
                    <a:pt x="29402" y="10977"/>
                    <a:pt x="28264" y="13477"/>
                  </a:cubicBezTo>
                  <a:cubicBezTo>
                    <a:pt x="27243" y="15688"/>
                    <a:pt x="25516" y="18213"/>
                    <a:pt x="23710" y="20111"/>
                  </a:cubicBezTo>
                  <a:cubicBezTo>
                    <a:pt x="20635" y="23355"/>
                    <a:pt x="17430" y="25999"/>
                    <a:pt x="13818" y="28210"/>
                  </a:cubicBezTo>
                  <a:cubicBezTo>
                    <a:pt x="13570" y="27595"/>
                    <a:pt x="13334" y="26954"/>
                    <a:pt x="13086" y="26326"/>
                  </a:cubicBezTo>
                  <a:cubicBezTo>
                    <a:pt x="11018" y="20909"/>
                    <a:pt x="9147" y="14536"/>
                    <a:pt x="10796" y="8478"/>
                  </a:cubicBezTo>
                  <a:cubicBezTo>
                    <a:pt x="11214" y="6895"/>
                    <a:pt x="11856" y="5534"/>
                    <a:pt x="12654" y="4383"/>
                  </a:cubicBezTo>
                  <a:cubicBezTo>
                    <a:pt x="14525" y="1766"/>
                    <a:pt x="17600" y="170"/>
                    <a:pt x="20675" y="170"/>
                  </a:cubicBezTo>
                  <a:close/>
                  <a:moveTo>
                    <a:pt x="20690" y="1"/>
                  </a:moveTo>
                  <a:cubicBezTo>
                    <a:pt x="17563" y="1"/>
                    <a:pt x="14426" y="1621"/>
                    <a:pt x="12549" y="4291"/>
                  </a:cubicBezTo>
                  <a:cubicBezTo>
                    <a:pt x="11725" y="5443"/>
                    <a:pt x="11084" y="6843"/>
                    <a:pt x="10665" y="8426"/>
                  </a:cubicBezTo>
                  <a:cubicBezTo>
                    <a:pt x="8990" y="14536"/>
                    <a:pt x="10874" y="20935"/>
                    <a:pt x="12955" y="26378"/>
                  </a:cubicBezTo>
                  <a:cubicBezTo>
                    <a:pt x="13177" y="27019"/>
                    <a:pt x="13439" y="27660"/>
                    <a:pt x="13687" y="28301"/>
                  </a:cubicBezTo>
                  <a:cubicBezTo>
                    <a:pt x="9736" y="30722"/>
                    <a:pt x="5287" y="32593"/>
                    <a:pt x="1" y="34163"/>
                  </a:cubicBezTo>
                  <a:lnTo>
                    <a:pt x="53" y="34333"/>
                  </a:lnTo>
                  <a:cubicBezTo>
                    <a:pt x="5326" y="32763"/>
                    <a:pt x="9775" y="30866"/>
                    <a:pt x="13753" y="28458"/>
                  </a:cubicBezTo>
                  <a:cubicBezTo>
                    <a:pt x="13858" y="28720"/>
                    <a:pt x="13962" y="28995"/>
                    <a:pt x="14067" y="29257"/>
                  </a:cubicBezTo>
                  <a:cubicBezTo>
                    <a:pt x="15912" y="33954"/>
                    <a:pt x="17822" y="38835"/>
                    <a:pt x="18110" y="43898"/>
                  </a:cubicBezTo>
                  <a:cubicBezTo>
                    <a:pt x="18372" y="48818"/>
                    <a:pt x="16775" y="54013"/>
                    <a:pt x="13740" y="58147"/>
                  </a:cubicBezTo>
                  <a:lnTo>
                    <a:pt x="13871" y="58239"/>
                  </a:lnTo>
                  <a:cubicBezTo>
                    <a:pt x="16932" y="54091"/>
                    <a:pt x="18529" y="48857"/>
                    <a:pt x="18267" y="43898"/>
                  </a:cubicBezTo>
                  <a:cubicBezTo>
                    <a:pt x="17992" y="38795"/>
                    <a:pt x="16082" y="33928"/>
                    <a:pt x="14211" y="29217"/>
                  </a:cubicBezTo>
                  <a:cubicBezTo>
                    <a:pt x="14093" y="28930"/>
                    <a:pt x="14001" y="28655"/>
                    <a:pt x="13884" y="28380"/>
                  </a:cubicBezTo>
                  <a:cubicBezTo>
                    <a:pt x="17534" y="26169"/>
                    <a:pt x="20753" y="23499"/>
                    <a:pt x="23841" y="20254"/>
                  </a:cubicBezTo>
                  <a:cubicBezTo>
                    <a:pt x="25660" y="18331"/>
                    <a:pt x="27413" y="15766"/>
                    <a:pt x="28421" y="13555"/>
                  </a:cubicBezTo>
                  <a:cubicBezTo>
                    <a:pt x="29585" y="11030"/>
                    <a:pt x="29847" y="8387"/>
                    <a:pt x="29180" y="6149"/>
                  </a:cubicBezTo>
                  <a:cubicBezTo>
                    <a:pt x="28185" y="2878"/>
                    <a:pt x="25045" y="366"/>
                    <a:pt x="21512" y="39"/>
                  </a:cubicBezTo>
                  <a:cubicBezTo>
                    <a:pt x="21239" y="13"/>
                    <a:pt x="20964" y="1"/>
                    <a:pt x="206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4" name="Google Shape;484;p21"/>
            <p:cNvSpPr/>
            <p:nvPr/>
          </p:nvSpPr>
          <p:spPr>
            <a:xfrm>
              <a:off x="5533667" y="5380149"/>
              <a:ext cx="1994160" cy="3735973"/>
            </a:xfrm>
            <a:custGeom>
              <a:avLst/>
              <a:gdLst/>
              <a:ahLst/>
              <a:cxnLst/>
              <a:rect l="l" t="t" r="r" b="b"/>
              <a:pathLst>
                <a:path w="30946" h="57976" extrusionOk="0">
                  <a:moveTo>
                    <a:pt x="20779" y="142"/>
                  </a:moveTo>
                  <a:cubicBezTo>
                    <a:pt x="23055" y="142"/>
                    <a:pt x="25267" y="887"/>
                    <a:pt x="26929" y="2327"/>
                  </a:cubicBezTo>
                  <a:cubicBezTo>
                    <a:pt x="29663" y="4682"/>
                    <a:pt x="30762" y="9131"/>
                    <a:pt x="29519" y="12925"/>
                  </a:cubicBezTo>
                  <a:cubicBezTo>
                    <a:pt x="28891" y="14849"/>
                    <a:pt x="27687" y="17073"/>
                    <a:pt x="26392" y="18722"/>
                  </a:cubicBezTo>
                  <a:cubicBezTo>
                    <a:pt x="23147" y="22843"/>
                    <a:pt x="19196" y="26415"/>
                    <a:pt x="14603" y="29320"/>
                  </a:cubicBezTo>
                  <a:cubicBezTo>
                    <a:pt x="14263" y="29543"/>
                    <a:pt x="13896" y="29765"/>
                    <a:pt x="13543" y="29974"/>
                  </a:cubicBezTo>
                  <a:cubicBezTo>
                    <a:pt x="12051" y="26115"/>
                    <a:pt x="10547" y="21757"/>
                    <a:pt x="9814" y="17243"/>
                  </a:cubicBezTo>
                  <a:cubicBezTo>
                    <a:pt x="9461" y="15163"/>
                    <a:pt x="9369" y="13475"/>
                    <a:pt x="9500" y="11918"/>
                  </a:cubicBezTo>
                  <a:cubicBezTo>
                    <a:pt x="9853" y="7587"/>
                    <a:pt x="12195" y="3531"/>
                    <a:pt x="15480" y="1581"/>
                  </a:cubicBezTo>
                  <a:cubicBezTo>
                    <a:pt x="17102" y="626"/>
                    <a:pt x="18947" y="142"/>
                    <a:pt x="20779" y="142"/>
                  </a:cubicBezTo>
                  <a:close/>
                  <a:moveTo>
                    <a:pt x="20779" y="0"/>
                  </a:moveTo>
                  <a:cubicBezTo>
                    <a:pt x="18929" y="0"/>
                    <a:pt x="17049" y="478"/>
                    <a:pt x="15401" y="1450"/>
                  </a:cubicBezTo>
                  <a:cubicBezTo>
                    <a:pt x="12078" y="3413"/>
                    <a:pt x="9696" y="7521"/>
                    <a:pt x="9330" y="11905"/>
                  </a:cubicBezTo>
                  <a:cubicBezTo>
                    <a:pt x="9199" y="13462"/>
                    <a:pt x="9304" y="15163"/>
                    <a:pt x="9644" y="17256"/>
                  </a:cubicBezTo>
                  <a:cubicBezTo>
                    <a:pt x="10377" y="21797"/>
                    <a:pt x="11907" y="26180"/>
                    <a:pt x="13386" y="30053"/>
                  </a:cubicBezTo>
                  <a:cubicBezTo>
                    <a:pt x="9291" y="32500"/>
                    <a:pt x="4789" y="34384"/>
                    <a:pt x="0" y="35653"/>
                  </a:cubicBezTo>
                  <a:lnTo>
                    <a:pt x="40" y="35823"/>
                  </a:lnTo>
                  <a:cubicBezTo>
                    <a:pt x="4842" y="34554"/>
                    <a:pt x="9330" y="32657"/>
                    <a:pt x="13451" y="30223"/>
                  </a:cubicBezTo>
                  <a:cubicBezTo>
                    <a:pt x="13635" y="30694"/>
                    <a:pt x="13818" y="31152"/>
                    <a:pt x="14001" y="31610"/>
                  </a:cubicBezTo>
                  <a:lnTo>
                    <a:pt x="14263" y="32264"/>
                  </a:lnTo>
                  <a:cubicBezTo>
                    <a:pt x="15349" y="35012"/>
                    <a:pt x="16487" y="37865"/>
                    <a:pt x="17010" y="40809"/>
                  </a:cubicBezTo>
                  <a:cubicBezTo>
                    <a:pt x="18070" y="46749"/>
                    <a:pt x="16683" y="52977"/>
                    <a:pt x="13177" y="57884"/>
                  </a:cubicBezTo>
                  <a:lnTo>
                    <a:pt x="13307" y="57976"/>
                  </a:lnTo>
                  <a:cubicBezTo>
                    <a:pt x="16827" y="53030"/>
                    <a:pt x="18227" y="46762"/>
                    <a:pt x="17154" y="40769"/>
                  </a:cubicBezTo>
                  <a:cubicBezTo>
                    <a:pt x="16631" y="37812"/>
                    <a:pt x="15506" y="34960"/>
                    <a:pt x="14407" y="32199"/>
                  </a:cubicBezTo>
                  <a:lnTo>
                    <a:pt x="14145" y="31545"/>
                  </a:lnTo>
                  <a:cubicBezTo>
                    <a:pt x="13962" y="31074"/>
                    <a:pt x="13765" y="30603"/>
                    <a:pt x="13582" y="30118"/>
                  </a:cubicBezTo>
                  <a:cubicBezTo>
                    <a:pt x="13949" y="29909"/>
                    <a:pt x="14328" y="29687"/>
                    <a:pt x="14681" y="29451"/>
                  </a:cubicBezTo>
                  <a:cubicBezTo>
                    <a:pt x="19300" y="26520"/>
                    <a:pt x="23265" y="22948"/>
                    <a:pt x="26523" y="18800"/>
                  </a:cubicBezTo>
                  <a:cubicBezTo>
                    <a:pt x="27831" y="17138"/>
                    <a:pt x="29048" y="14901"/>
                    <a:pt x="29676" y="12951"/>
                  </a:cubicBezTo>
                  <a:cubicBezTo>
                    <a:pt x="30946" y="9105"/>
                    <a:pt x="29833" y="4577"/>
                    <a:pt x="27046" y="2196"/>
                  </a:cubicBezTo>
                  <a:cubicBezTo>
                    <a:pt x="25347" y="743"/>
                    <a:pt x="23087" y="0"/>
                    <a:pt x="20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21"/>
            <p:cNvSpPr/>
            <p:nvPr/>
          </p:nvSpPr>
          <p:spPr>
            <a:xfrm>
              <a:off x="5531991" y="5320929"/>
              <a:ext cx="2020258" cy="3784239"/>
            </a:xfrm>
            <a:custGeom>
              <a:avLst/>
              <a:gdLst/>
              <a:ahLst/>
              <a:cxnLst/>
              <a:rect l="l" t="t" r="r" b="b"/>
              <a:pathLst>
                <a:path w="31351" h="58725" extrusionOk="0">
                  <a:moveTo>
                    <a:pt x="20988" y="197"/>
                  </a:moveTo>
                  <a:cubicBezTo>
                    <a:pt x="24455" y="197"/>
                    <a:pt x="27766" y="2016"/>
                    <a:pt x="29414" y="4842"/>
                  </a:cubicBezTo>
                  <a:cubicBezTo>
                    <a:pt x="30906" y="7328"/>
                    <a:pt x="31181" y="10639"/>
                    <a:pt x="30186" y="13884"/>
                  </a:cubicBezTo>
                  <a:cubicBezTo>
                    <a:pt x="29414" y="16474"/>
                    <a:pt x="27897" y="19000"/>
                    <a:pt x="25437" y="21904"/>
                  </a:cubicBezTo>
                  <a:cubicBezTo>
                    <a:pt x="21969" y="25987"/>
                    <a:pt x="17782" y="29454"/>
                    <a:pt x="13150" y="32163"/>
                  </a:cubicBezTo>
                  <a:lnTo>
                    <a:pt x="13006" y="31718"/>
                  </a:lnTo>
                  <a:cubicBezTo>
                    <a:pt x="11737" y="28015"/>
                    <a:pt x="10403" y="24207"/>
                    <a:pt x="9513" y="20347"/>
                  </a:cubicBezTo>
                  <a:cubicBezTo>
                    <a:pt x="8898" y="17678"/>
                    <a:pt x="8662" y="15650"/>
                    <a:pt x="8702" y="13740"/>
                  </a:cubicBezTo>
                  <a:cubicBezTo>
                    <a:pt x="8806" y="10207"/>
                    <a:pt x="10010" y="6909"/>
                    <a:pt x="12143" y="4436"/>
                  </a:cubicBezTo>
                  <a:cubicBezTo>
                    <a:pt x="14393" y="1780"/>
                    <a:pt x="17717" y="197"/>
                    <a:pt x="20988" y="197"/>
                  </a:cubicBezTo>
                  <a:close/>
                  <a:moveTo>
                    <a:pt x="20975" y="1"/>
                  </a:moveTo>
                  <a:cubicBezTo>
                    <a:pt x="17664" y="1"/>
                    <a:pt x="14315" y="1597"/>
                    <a:pt x="12012" y="4279"/>
                  </a:cubicBezTo>
                  <a:cubicBezTo>
                    <a:pt x="9866" y="6792"/>
                    <a:pt x="8623" y="10128"/>
                    <a:pt x="8531" y="13700"/>
                  </a:cubicBezTo>
                  <a:cubicBezTo>
                    <a:pt x="8479" y="15637"/>
                    <a:pt x="8728" y="17678"/>
                    <a:pt x="9343" y="20347"/>
                  </a:cubicBezTo>
                  <a:cubicBezTo>
                    <a:pt x="10232" y="24220"/>
                    <a:pt x="11554" y="28028"/>
                    <a:pt x="12849" y="31731"/>
                  </a:cubicBezTo>
                  <a:cubicBezTo>
                    <a:pt x="12889" y="31888"/>
                    <a:pt x="12954" y="32045"/>
                    <a:pt x="13006" y="32202"/>
                  </a:cubicBezTo>
                  <a:cubicBezTo>
                    <a:pt x="8950" y="34544"/>
                    <a:pt x="4567" y="36297"/>
                    <a:pt x="0" y="37344"/>
                  </a:cubicBezTo>
                  <a:lnTo>
                    <a:pt x="40" y="37501"/>
                  </a:lnTo>
                  <a:cubicBezTo>
                    <a:pt x="4606" y="36441"/>
                    <a:pt x="9002" y="34701"/>
                    <a:pt x="13059" y="32372"/>
                  </a:cubicBezTo>
                  <a:cubicBezTo>
                    <a:pt x="13739" y="34348"/>
                    <a:pt x="14446" y="36376"/>
                    <a:pt x="15074" y="38404"/>
                  </a:cubicBezTo>
                  <a:cubicBezTo>
                    <a:pt x="15859" y="40942"/>
                    <a:pt x="16552" y="43677"/>
                    <a:pt x="16474" y="46425"/>
                  </a:cubicBezTo>
                  <a:cubicBezTo>
                    <a:pt x="16343" y="50848"/>
                    <a:pt x="14184" y="54995"/>
                    <a:pt x="12274" y="58633"/>
                  </a:cubicBezTo>
                  <a:lnTo>
                    <a:pt x="12418" y="58724"/>
                  </a:lnTo>
                  <a:cubicBezTo>
                    <a:pt x="14354" y="55061"/>
                    <a:pt x="16526" y="50900"/>
                    <a:pt x="16657" y="46412"/>
                  </a:cubicBezTo>
                  <a:cubicBezTo>
                    <a:pt x="16735" y="43651"/>
                    <a:pt x="16016" y="40890"/>
                    <a:pt x="15231" y="38339"/>
                  </a:cubicBezTo>
                  <a:cubicBezTo>
                    <a:pt x="14603" y="36297"/>
                    <a:pt x="13909" y="34269"/>
                    <a:pt x="13216" y="32267"/>
                  </a:cubicBezTo>
                  <a:cubicBezTo>
                    <a:pt x="17874" y="29572"/>
                    <a:pt x="22087" y="26091"/>
                    <a:pt x="25581" y="21970"/>
                  </a:cubicBezTo>
                  <a:cubicBezTo>
                    <a:pt x="28054" y="19052"/>
                    <a:pt x="29571" y="16500"/>
                    <a:pt x="30357" y="13897"/>
                  </a:cubicBezTo>
                  <a:cubicBezTo>
                    <a:pt x="31351" y="10599"/>
                    <a:pt x="31076" y="7263"/>
                    <a:pt x="29571" y="4724"/>
                  </a:cubicBezTo>
                  <a:cubicBezTo>
                    <a:pt x="27870" y="1846"/>
                    <a:pt x="24508" y="1"/>
                    <a:pt x="209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21"/>
            <p:cNvSpPr/>
            <p:nvPr/>
          </p:nvSpPr>
          <p:spPr>
            <a:xfrm>
              <a:off x="5497387" y="5260806"/>
              <a:ext cx="2145079" cy="3895785"/>
            </a:xfrm>
            <a:custGeom>
              <a:avLst/>
              <a:gdLst/>
              <a:ahLst/>
              <a:cxnLst/>
              <a:rect l="l" t="t" r="r" b="b"/>
              <a:pathLst>
                <a:path w="33288" h="60456" extrusionOk="0">
                  <a:moveTo>
                    <a:pt x="22048" y="162"/>
                  </a:moveTo>
                  <a:cubicBezTo>
                    <a:pt x="24116" y="162"/>
                    <a:pt x="26105" y="737"/>
                    <a:pt x="27714" y="1823"/>
                  </a:cubicBezTo>
                  <a:cubicBezTo>
                    <a:pt x="30959" y="3996"/>
                    <a:pt x="33288" y="9295"/>
                    <a:pt x="31417" y="15170"/>
                  </a:cubicBezTo>
                  <a:cubicBezTo>
                    <a:pt x="30148" y="19161"/>
                    <a:pt x="27387" y="22981"/>
                    <a:pt x="22689" y="27208"/>
                  </a:cubicBezTo>
                  <a:cubicBezTo>
                    <a:pt x="19497" y="30060"/>
                    <a:pt x="16343" y="32441"/>
                    <a:pt x="13203" y="34313"/>
                  </a:cubicBezTo>
                  <a:lnTo>
                    <a:pt x="9683" y="23622"/>
                  </a:lnTo>
                  <a:cubicBezTo>
                    <a:pt x="9343" y="22563"/>
                    <a:pt x="8977" y="21477"/>
                    <a:pt x="8767" y="20364"/>
                  </a:cubicBezTo>
                  <a:cubicBezTo>
                    <a:pt x="7786" y="15144"/>
                    <a:pt x="8807" y="9714"/>
                    <a:pt x="11463" y="5854"/>
                  </a:cubicBezTo>
                  <a:cubicBezTo>
                    <a:pt x="13530" y="2883"/>
                    <a:pt x="16487" y="973"/>
                    <a:pt x="20033" y="345"/>
                  </a:cubicBezTo>
                  <a:cubicBezTo>
                    <a:pt x="20714" y="227"/>
                    <a:pt x="21381" y="162"/>
                    <a:pt x="22048" y="162"/>
                  </a:cubicBezTo>
                  <a:close/>
                  <a:moveTo>
                    <a:pt x="22016" y="1"/>
                  </a:moveTo>
                  <a:cubicBezTo>
                    <a:pt x="21348" y="1"/>
                    <a:pt x="20671" y="58"/>
                    <a:pt x="19994" y="175"/>
                  </a:cubicBezTo>
                  <a:cubicBezTo>
                    <a:pt x="16396" y="803"/>
                    <a:pt x="13399" y="2739"/>
                    <a:pt x="11306" y="5762"/>
                  </a:cubicBezTo>
                  <a:cubicBezTo>
                    <a:pt x="8610" y="9661"/>
                    <a:pt x="7577" y="15131"/>
                    <a:pt x="8571" y="20404"/>
                  </a:cubicBezTo>
                  <a:cubicBezTo>
                    <a:pt x="8781" y="21503"/>
                    <a:pt x="9147" y="22602"/>
                    <a:pt x="9487" y="23675"/>
                  </a:cubicBezTo>
                  <a:lnTo>
                    <a:pt x="13007" y="34404"/>
                  </a:lnTo>
                  <a:cubicBezTo>
                    <a:pt x="8663" y="36982"/>
                    <a:pt x="4371" y="38617"/>
                    <a:pt x="1" y="39376"/>
                  </a:cubicBezTo>
                  <a:lnTo>
                    <a:pt x="40" y="39533"/>
                  </a:lnTo>
                  <a:cubicBezTo>
                    <a:pt x="4423" y="38774"/>
                    <a:pt x="8741" y="37126"/>
                    <a:pt x="13072" y="34561"/>
                  </a:cubicBezTo>
                  <a:lnTo>
                    <a:pt x="14472" y="38827"/>
                  </a:lnTo>
                  <a:cubicBezTo>
                    <a:pt x="15061" y="40632"/>
                    <a:pt x="15676" y="42477"/>
                    <a:pt x="15886" y="44388"/>
                  </a:cubicBezTo>
                  <a:cubicBezTo>
                    <a:pt x="16239" y="47685"/>
                    <a:pt x="15375" y="50917"/>
                    <a:pt x="14577" y="53377"/>
                  </a:cubicBezTo>
                  <a:cubicBezTo>
                    <a:pt x="13818" y="55719"/>
                    <a:pt x="12771" y="58401"/>
                    <a:pt x="10783" y="60338"/>
                  </a:cubicBezTo>
                  <a:lnTo>
                    <a:pt x="10900" y="60456"/>
                  </a:lnTo>
                  <a:cubicBezTo>
                    <a:pt x="12902" y="58493"/>
                    <a:pt x="13975" y="55784"/>
                    <a:pt x="14708" y="53416"/>
                  </a:cubicBezTo>
                  <a:cubicBezTo>
                    <a:pt x="15493" y="50956"/>
                    <a:pt x="16370" y="47685"/>
                    <a:pt x="16016" y="44375"/>
                  </a:cubicBezTo>
                  <a:cubicBezTo>
                    <a:pt x="15820" y="42451"/>
                    <a:pt x="15192" y="40580"/>
                    <a:pt x="14603" y="38774"/>
                  </a:cubicBezTo>
                  <a:lnTo>
                    <a:pt x="13203" y="34483"/>
                  </a:lnTo>
                  <a:cubicBezTo>
                    <a:pt x="16370" y="32598"/>
                    <a:pt x="19523" y="30230"/>
                    <a:pt x="22755" y="27325"/>
                  </a:cubicBezTo>
                  <a:cubicBezTo>
                    <a:pt x="27478" y="23099"/>
                    <a:pt x="30265" y="19239"/>
                    <a:pt x="31535" y="15209"/>
                  </a:cubicBezTo>
                  <a:cubicBezTo>
                    <a:pt x="32307" y="12788"/>
                    <a:pt x="32385" y="10119"/>
                    <a:pt x="31783" y="7698"/>
                  </a:cubicBezTo>
                  <a:cubicBezTo>
                    <a:pt x="31129" y="5082"/>
                    <a:pt x="29742" y="3001"/>
                    <a:pt x="27753" y="1666"/>
                  </a:cubicBezTo>
                  <a:cubicBezTo>
                    <a:pt x="26143" y="573"/>
                    <a:pt x="24126" y="1"/>
                    <a:pt x="220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21"/>
            <p:cNvSpPr/>
            <p:nvPr/>
          </p:nvSpPr>
          <p:spPr>
            <a:xfrm>
              <a:off x="5558927" y="5545245"/>
              <a:ext cx="1732792" cy="3684679"/>
            </a:xfrm>
            <a:custGeom>
              <a:avLst/>
              <a:gdLst/>
              <a:ahLst/>
              <a:cxnLst/>
              <a:rect l="l" t="t" r="r" b="b"/>
              <a:pathLst>
                <a:path w="26890" h="57180" extrusionOk="0">
                  <a:moveTo>
                    <a:pt x="20518" y="170"/>
                  </a:moveTo>
                  <a:cubicBezTo>
                    <a:pt x="22716" y="170"/>
                    <a:pt x="24901" y="1688"/>
                    <a:pt x="25882" y="3926"/>
                  </a:cubicBezTo>
                  <a:cubicBezTo>
                    <a:pt x="26785" y="6019"/>
                    <a:pt x="26667" y="8636"/>
                    <a:pt x="25594" y="11122"/>
                  </a:cubicBezTo>
                  <a:cubicBezTo>
                    <a:pt x="24508" y="13582"/>
                    <a:pt x="22677" y="15597"/>
                    <a:pt x="21198" y="17076"/>
                  </a:cubicBezTo>
                  <a:cubicBezTo>
                    <a:pt x="19196" y="19065"/>
                    <a:pt x="17024" y="20870"/>
                    <a:pt x="14734" y="22493"/>
                  </a:cubicBezTo>
                  <a:cubicBezTo>
                    <a:pt x="13125" y="18436"/>
                    <a:pt x="11790" y="14119"/>
                    <a:pt x="12065" y="9748"/>
                  </a:cubicBezTo>
                  <a:cubicBezTo>
                    <a:pt x="12196" y="7589"/>
                    <a:pt x="12719" y="5797"/>
                    <a:pt x="13635" y="4371"/>
                  </a:cubicBezTo>
                  <a:cubicBezTo>
                    <a:pt x="14603" y="2853"/>
                    <a:pt x="16108" y="1610"/>
                    <a:pt x="17966" y="785"/>
                  </a:cubicBezTo>
                  <a:cubicBezTo>
                    <a:pt x="18738" y="445"/>
                    <a:pt x="19432" y="249"/>
                    <a:pt x="20060" y="183"/>
                  </a:cubicBezTo>
                  <a:cubicBezTo>
                    <a:pt x="20217" y="170"/>
                    <a:pt x="20361" y="170"/>
                    <a:pt x="20518" y="170"/>
                  </a:cubicBezTo>
                  <a:close/>
                  <a:moveTo>
                    <a:pt x="20491" y="1"/>
                  </a:moveTo>
                  <a:cubicBezTo>
                    <a:pt x="20325" y="1"/>
                    <a:pt x="20159" y="9"/>
                    <a:pt x="19994" y="26"/>
                  </a:cubicBezTo>
                  <a:cubicBezTo>
                    <a:pt x="19340" y="92"/>
                    <a:pt x="18647" y="288"/>
                    <a:pt x="17861" y="628"/>
                  </a:cubicBezTo>
                  <a:cubicBezTo>
                    <a:pt x="15977" y="1440"/>
                    <a:pt x="14459" y="2709"/>
                    <a:pt x="13452" y="4253"/>
                  </a:cubicBezTo>
                  <a:cubicBezTo>
                    <a:pt x="12536" y="5692"/>
                    <a:pt x="12000" y="7524"/>
                    <a:pt x="11856" y="9709"/>
                  </a:cubicBezTo>
                  <a:cubicBezTo>
                    <a:pt x="11581" y="14119"/>
                    <a:pt x="12929" y="18476"/>
                    <a:pt x="14551" y="22558"/>
                  </a:cubicBezTo>
                  <a:cubicBezTo>
                    <a:pt x="10115" y="25633"/>
                    <a:pt x="5196" y="28001"/>
                    <a:pt x="1" y="29493"/>
                  </a:cubicBezTo>
                  <a:lnTo>
                    <a:pt x="40" y="29663"/>
                  </a:lnTo>
                  <a:cubicBezTo>
                    <a:pt x="5261" y="28171"/>
                    <a:pt x="10181" y="25816"/>
                    <a:pt x="14616" y="22728"/>
                  </a:cubicBezTo>
                  <a:lnTo>
                    <a:pt x="14957" y="23553"/>
                  </a:lnTo>
                  <a:cubicBezTo>
                    <a:pt x="16239" y="26654"/>
                    <a:pt x="18516" y="32515"/>
                    <a:pt x="19536" y="37030"/>
                  </a:cubicBezTo>
                  <a:cubicBezTo>
                    <a:pt x="20387" y="40759"/>
                    <a:pt x="20570" y="44017"/>
                    <a:pt x="20099" y="47026"/>
                  </a:cubicBezTo>
                  <a:cubicBezTo>
                    <a:pt x="19523" y="50677"/>
                    <a:pt x="17770" y="54092"/>
                    <a:pt x="16239" y="57101"/>
                  </a:cubicBezTo>
                  <a:lnTo>
                    <a:pt x="16383" y="57180"/>
                  </a:lnTo>
                  <a:cubicBezTo>
                    <a:pt x="17940" y="54171"/>
                    <a:pt x="19693" y="50742"/>
                    <a:pt x="20230" y="47026"/>
                  </a:cubicBezTo>
                  <a:cubicBezTo>
                    <a:pt x="20701" y="44004"/>
                    <a:pt x="20518" y="40733"/>
                    <a:pt x="19667" y="36977"/>
                  </a:cubicBezTo>
                  <a:cubicBezTo>
                    <a:pt x="18647" y="32450"/>
                    <a:pt x="16370" y="26588"/>
                    <a:pt x="15088" y="23487"/>
                  </a:cubicBezTo>
                  <a:cubicBezTo>
                    <a:pt x="14957" y="23212"/>
                    <a:pt x="14852" y="22911"/>
                    <a:pt x="14734" y="22624"/>
                  </a:cubicBezTo>
                  <a:cubicBezTo>
                    <a:pt x="17050" y="20988"/>
                    <a:pt x="19235" y="19169"/>
                    <a:pt x="21237" y="17167"/>
                  </a:cubicBezTo>
                  <a:cubicBezTo>
                    <a:pt x="22729" y="15676"/>
                    <a:pt x="24600" y="13647"/>
                    <a:pt x="25673" y="11161"/>
                  </a:cubicBezTo>
                  <a:cubicBezTo>
                    <a:pt x="26785" y="8636"/>
                    <a:pt x="26890" y="5954"/>
                    <a:pt x="25974" y="3834"/>
                  </a:cubicBezTo>
                  <a:cubicBezTo>
                    <a:pt x="24975" y="1543"/>
                    <a:pt x="22738" y="1"/>
                    <a:pt x="204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21"/>
            <p:cNvSpPr/>
            <p:nvPr/>
          </p:nvSpPr>
          <p:spPr>
            <a:xfrm>
              <a:off x="5563180" y="5599052"/>
              <a:ext cx="1675440" cy="3635963"/>
            </a:xfrm>
            <a:custGeom>
              <a:avLst/>
              <a:gdLst/>
              <a:ahLst/>
              <a:cxnLst/>
              <a:rect l="l" t="t" r="r" b="b"/>
              <a:pathLst>
                <a:path w="26000" h="56424" extrusionOk="0">
                  <a:moveTo>
                    <a:pt x="20373" y="147"/>
                  </a:moveTo>
                  <a:cubicBezTo>
                    <a:pt x="22061" y="199"/>
                    <a:pt x="23749" y="1193"/>
                    <a:pt x="24665" y="2698"/>
                  </a:cubicBezTo>
                  <a:cubicBezTo>
                    <a:pt x="25738" y="4465"/>
                    <a:pt x="25842" y="6924"/>
                    <a:pt x="24940" y="9110"/>
                  </a:cubicBezTo>
                  <a:cubicBezTo>
                    <a:pt x="24416" y="10418"/>
                    <a:pt x="23579" y="11583"/>
                    <a:pt x="22833" y="12551"/>
                  </a:cubicBezTo>
                  <a:cubicBezTo>
                    <a:pt x="20517" y="15521"/>
                    <a:pt x="17835" y="18190"/>
                    <a:pt x="14865" y="20467"/>
                  </a:cubicBezTo>
                  <a:cubicBezTo>
                    <a:pt x="13438" y="16751"/>
                    <a:pt x="12326" y="12943"/>
                    <a:pt x="12653" y="9031"/>
                  </a:cubicBezTo>
                  <a:cubicBezTo>
                    <a:pt x="12784" y="7513"/>
                    <a:pt x="13111" y="6270"/>
                    <a:pt x="13674" y="5223"/>
                  </a:cubicBezTo>
                  <a:cubicBezTo>
                    <a:pt x="14367" y="3876"/>
                    <a:pt x="15113" y="2502"/>
                    <a:pt x="16330" y="1520"/>
                  </a:cubicBezTo>
                  <a:cubicBezTo>
                    <a:pt x="17351" y="722"/>
                    <a:pt x="18947" y="173"/>
                    <a:pt x="20255" y="173"/>
                  </a:cubicBezTo>
                  <a:cubicBezTo>
                    <a:pt x="20308" y="173"/>
                    <a:pt x="20347" y="173"/>
                    <a:pt x="20373" y="147"/>
                  </a:cubicBezTo>
                  <a:close/>
                  <a:moveTo>
                    <a:pt x="20226" y="1"/>
                  </a:moveTo>
                  <a:cubicBezTo>
                    <a:pt x="18877" y="1"/>
                    <a:pt x="17250" y="567"/>
                    <a:pt x="16199" y="1390"/>
                  </a:cubicBezTo>
                  <a:cubicBezTo>
                    <a:pt x="14943" y="2397"/>
                    <a:pt x="14210" y="3784"/>
                    <a:pt x="13504" y="5132"/>
                  </a:cubicBezTo>
                  <a:cubicBezTo>
                    <a:pt x="12928" y="6205"/>
                    <a:pt x="12601" y="7474"/>
                    <a:pt x="12470" y="9018"/>
                  </a:cubicBezTo>
                  <a:cubicBezTo>
                    <a:pt x="12143" y="12970"/>
                    <a:pt x="13294" y="16816"/>
                    <a:pt x="14721" y="20559"/>
                  </a:cubicBezTo>
                  <a:cubicBezTo>
                    <a:pt x="10337" y="23882"/>
                    <a:pt x="5326" y="26381"/>
                    <a:pt x="0" y="27847"/>
                  </a:cubicBezTo>
                  <a:lnTo>
                    <a:pt x="40" y="28004"/>
                  </a:lnTo>
                  <a:cubicBezTo>
                    <a:pt x="5378" y="26551"/>
                    <a:pt x="10376" y="24039"/>
                    <a:pt x="14786" y="20729"/>
                  </a:cubicBezTo>
                  <a:cubicBezTo>
                    <a:pt x="15179" y="21723"/>
                    <a:pt x="15584" y="22718"/>
                    <a:pt x="15977" y="23699"/>
                  </a:cubicBezTo>
                  <a:cubicBezTo>
                    <a:pt x="16422" y="24785"/>
                    <a:pt x="16880" y="25910"/>
                    <a:pt x="17298" y="27022"/>
                  </a:cubicBezTo>
                  <a:cubicBezTo>
                    <a:pt x="19261" y="32204"/>
                    <a:pt x="21485" y="38079"/>
                    <a:pt x="21158" y="43627"/>
                  </a:cubicBezTo>
                  <a:cubicBezTo>
                    <a:pt x="20896" y="48285"/>
                    <a:pt x="19640" y="52328"/>
                    <a:pt x="17207" y="56345"/>
                  </a:cubicBezTo>
                  <a:lnTo>
                    <a:pt x="17351" y="56423"/>
                  </a:lnTo>
                  <a:cubicBezTo>
                    <a:pt x="19784" y="52393"/>
                    <a:pt x="21067" y="48324"/>
                    <a:pt x="21289" y="43640"/>
                  </a:cubicBezTo>
                  <a:cubicBezTo>
                    <a:pt x="21616" y="38053"/>
                    <a:pt x="19392" y="32165"/>
                    <a:pt x="17429" y="26970"/>
                  </a:cubicBezTo>
                  <a:cubicBezTo>
                    <a:pt x="17010" y="25858"/>
                    <a:pt x="16552" y="24733"/>
                    <a:pt x="16108" y="23633"/>
                  </a:cubicBezTo>
                  <a:cubicBezTo>
                    <a:pt x="15702" y="22639"/>
                    <a:pt x="15283" y="21645"/>
                    <a:pt x="14891" y="20624"/>
                  </a:cubicBezTo>
                  <a:cubicBezTo>
                    <a:pt x="17900" y="18334"/>
                    <a:pt x="20609" y="15652"/>
                    <a:pt x="22925" y="12669"/>
                  </a:cubicBezTo>
                  <a:cubicBezTo>
                    <a:pt x="23684" y="11687"/>
                    <a:pt x="24534" y="10523"/>
                    <a:pt x="25070" y="9201"/>
                  </a:cubicBezTo>
                  <a:cubicBezTo>
                    <a:pt x="25999" y="6924"/>
                    <a:pt x="25908" y="4465"/>
                    <a:pt x="24796" y="2633"/>
                  </a:cubicBezTo>
                  <a:cubicBezTo>
                    <a:pt x="23841" y="1089"/>
                    <a:pt x="22113" y="55"/>
                    <a:pt x="20360" y="3"/>
                  </a:cubicBezTo>
                  <a:cubicBezTo>
                    <a:pt x="20316" y="1"/>
                    <a:pt x="20271" y="1"/>
                    <a:pt x="20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21"/>
            <p:cNvSpPr/>
            <p:nvPr/>
          </p:nvSpPr>
          <p:spPr>
            <a:xfrm>
              <a:off x="5558927" y="5660914"/>
              <a:ext cx="1613062" cy="3512560"/>
            </a:xfrm>
            <a:custGeom>
              <a:avLst/>
              <a:gdLst/>
              <a:ahLst/>
              <a:cxnLst/>
              <a:rect l="l" t="t" r="r" b="b"/>
              <a:pathLst>
                <a:path w="25032" h="54509" extrusionOk="0">
                  <a:moveTo>
                    <a:pt x="19903" y="155"/>
                  </a:moveTo>
                  <a:cubicBezTo>
                    <a:pt x="21407" y="155"/>
                    <a:pt x="22912" y="888"/>
                    <a:pt x="23763" y="2170"/>
                  </a:cubicBezTo>
                  <a:cubicBezTo>
                    <a:pt x="24665" y="3478"/>
                    <a:pt x="24875" y="5376"/>
                    <a:pt x="24312" y="7207"/>
                  </a:cubicBezTo>
                  <a:cubicBezTo>
                    <a:pt x="23789" y="8961"/>
                    <a:pt x="22677" y="10492"/>
                    <a:pt x="21682" y="11748"/>
                  </a:cubicBezTo>
                  <a:cubicBezTo>
                    <a:pt x="19785" y="14129"/>
                    <a:pt x="17639" y="16275"/>
                    <a:pt x="15271" y="18172"/>
                  </a:cubicBezTo>
                  <a:cubicBezTo>
                    <a:pt x="14394" y="15778"/>
                    <a:pt x="13504" y="12978"/>
                    <a:pt x="13426" y="10112"/>
                  </a:cubicBezTo>
                  <a:cubicBezTo>
                    <a:pt x="13321" y="6946"/>
                    <a:pt x="14237" y="4093"/>
                    <a:pt x="16003" y="2131"/>
                  </a:cubicBezTo>
                  <a:cubicBezTo>
                    <a:pt x="16775" y="1280"/>
                    <a:pt x="17600" y="717"/>
                    <a:pt x="18463" y="403"/>
                  </a:cubicBezTo>
                  <a:cubicBezTo>
                    <a:pt x="18921" y="233"/>
                    <a:pt x="19405" y="155"/>
                    <a:pt x="19903" y="155"/>
                  </a:cubicBezTo>
                  <a:close/>
                  <a:moveTo>
                    <a:pt x="19887" y="0"/>
                  </a:moveTo>
                  <a:cubicBezTo>
                    <a:pt x="19382" y="0"/>
                    <a:pt x="18878" y="80"/>
                    <a:pt x="18398" y="246"/>
                  </a:cubicBezTo>
                  <a:cubicBezTo>
                    <a:pt x="17495" y="560"/>
                    <a:pt x="16645" y="1149"/>
                    <a:pt x="15873" y="2013"/>
                  </a:cubicBezTo>
                  <a:cubicBezTo>
                    <a:pt x="14080" y="4015"/>
                    <a:pt x="13151" y="6893"/>
                    <a:pt x="13243" y="10112"/>
                  </a:cubicBezTo>
                  <a:cubicBezTo>
                    <a:pt x="13347" y="13030"/>
                    <a:pt x="14224" y="15856"/>
                    <a:pt x="15127" y="18277"/>
                  </a:cubicBezTo>
                  <a:cubicBezTo>
                    <a:pt x="10678" y="21823"/>
                    <a:pt x="5510" y="24440"/>
                    <a:pt x="1" y="25918"/>
                  </a:cubicBezTo>
                  <a:lnTo>
                    <a:pt x="40" y="26075"/>
                  </a:lnTo>
                  <a:cubicBezTo>
                    <a:pt x="5562" y="24610"/>
                    <a:pt x="10743" y="21967"/>
                    <a:pt x="15192" y="18434"/>
                  </a:cubicBezTo>
                  <a:cubicBezTo>
                    <a:pt x="15205" y="18473"/>
                    <a:pt x="15205" y="18499"/>
                    <a:pt x="15218" y="18539"/>
                  </a:cubicBezTo>
                  <a:cubicBezTo>
                    <a:pt x="15873" y="20292"/>
                    <a:pt x="16618" y="22072"/>
                    <a:pt x="17312" y="23786"/>
                  </a:cubicBezTo>
                  <a:cubicBezTo>
                    <a:pt x="19693" y="29504"/>
                    <a:pt x="22127" y="35405"/>
                    <a:pt x="22153" y="41607"/>
                  </a:cubicBezTo>
                  <a:cubicBezTo>
                    <a:pt x="22192" y="45820"/>
                    <a:pt x="21067" y="50256"/>
                    <a:pt x="18921" y="54430"/>
                  </a:cubicBezTo>
                  <a:lnTo>
                    <a:pt x="19065" y="54508"/>
                  </a:lnTo>
                  <a:cubicBezTo>
                    <a:pt x="21224" y="50308"/>
                    <a:pt x="22349" y="45859"/>
                    <a:pt x="22323" y="41620"/>
                  </a:cubicBezTo>
                  <a:cubicBezTo>
                    <a:pt x="22284" y="35392"/>
                    <a:pt x="19850" y="29464"/>
                    <a:pt x="17482" y="23733"/>
                  </a:cubicBezTo>
                  <a:cubicBezTo>
                    <a:pt x="16775" y="22019"/>
                    <a:pt x="16043" y="20240"/>
                    <a:pt x="15388" y="18486"/>
                  </a:cubicBezTo>
                  <a:lnTo>
                    <a:pt x="15336" y="18342"/>
                  </a:lnTo>
                  <a:cubicBezTo>
                    <a:pt x="17731" y="16432"/>
                    <a:pt x="19903" y="14260"/>
                    <a:pt x="21813" y="11852"/>
                  </a:cubicBezTo>
                  <a:cubicBezTo>
                    <a:pt x="22834" y="10570"/>
                    <a:pt x="23920" y="9013"/>
                    <a:pt x="24469" y="7234"/>
                  </a:cubicBezTo>
                  <a:cubicBezTo>
                    <a:pt x="25032" y="5363"/>
                    <a:pt x="24822" y="3413"/>
                    <a:pt x="23893" y="2052"/>
                  </a:cubicBezTo>
                  <a:cubicBezTo>
                    <a:pt x="23004" y="758"/>
                    <a:pt x="21443" y="0"/>
                    <a:pt x="198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21"/>
            <p:cNvSpPr/>
            <p:nvPr/>
          </p:nvSpPr>
          <p:spPr>
            <a:xfrm>
              <a:off x="5603648" y="5724646"/>
              <a:ext cx="1495008" cy="3454693"/>
            </a:xfrm>
            <a:custGeom>
              <a:avLst/>
              <a:gdLst/>
              <a:ahLst/>
              <a:cxnLst/>
              <a:rect l="l" t="t" r="r" b="b"/>
              <a:pathLst>
                <a:path w="23200" h="53611" extrusionOk="0">
                  <a:moveTo>
                    <a:pt x="19431" y="160"/>
                  </a:moveTo>
                  <a:cubicBezTo>
                    <a:pt x="19915" y="160"/>
                    <a:pt x="20373" y="265"/>
                    <a:pt x="20831" y="474"/>
                  </a:cubicBezTo>
                  <a:cubicBezTo>
                    <a:pt x="22480" y="1272"/>
                    <a:pt x="23029" y="3288"/>
                    <a:pt x="22859" y="4805"/>
                  </a:cubicBezTo>
                  <a:cubicBezTo>
                    <a:pt x="22663" y="6559"/>
                    <a:pt x="21655" y="8129"/>
                    <a:pt x="20713" y="9437"/>
                  </a:cubicBezTo>
                  <a:cubicBezTo>
                    <a:pt x="19039" y="11727"/>
                    <a:pt x="17102" y="13834"/>
                    <a:pt x="14943" y="15705"/>
                  </a:cubicBezTo>
                  <a:cubicBezTo>
                    <a:pt x="14263" y="13755"/>
                    <a:pt x="13608" y="11465"/>
                    <a:pt x="13530" y="9097"/>
                  </a:cubicBezTo>
                  <a:cubicBezTo>
                    <a:pt x="13451" y="6532"/>
                    <a:pt x="14106" y="4190"/>
                    <a:pt x="15362" y="2476"/>
                  </a:cubicBezTo>
                  <a:cubicBezTo>
                    <a:pt x="16291" y="1194"/>
                    <a:pt x="17887" y="160"/>
                    <a:pt x="19431" y="160"/>
                  </a:cubicBezTo>
                  <a:close/>
                  <a:moveTo>
                    <a:pt x="19432" y="0"/>
                  </a:moveTo>
                  <a:cubicBezTo>
                    <a:pt x="17819" y="0"/>
                    <a:pt x="16178" y="1071"/>
                    <a:pt x="15218" y="2372"/>
                  </a:cubicBezTo>
                  <a:cubicBezTo>
                    <a:pt x="13922" y="4125"/>
                    <a:pt x="13268" y="6506"/>
                    <a:pt x="13347" y="9097"/>
                  </a:cubicBezTo>
                  <a:cubicBezTo>
                    <a:pt x="13438" y="11518"/>
                    <a:pt x="14119" y="13834"/>
                    <a:pt x="14786" y="15809"/>
                  </a:cubicBezTo>
                  <a:cubicBezTo>
                    <a:pt x="10507" y="19460"/>
                    <a:pt x="5404" y="22195"/>
                    <a:pt x="0" y="23595"/>
                  </a:cubicBezTo>
                  <a:lnTo>
                    <a:pt x="53" y="23765"/>
                  </a:lnTo>
                  <a:cubicBezTo>
                    <a:pt x="5457" y="22339"/>
                    <a:pt x="10573" y="19630"/>
                    <a:pt x="14851" y="15980"/>
                  </a:cubicBezTo>
                  <a:cubicBezTo>
                    <a:pt x="15663" y="18322"/>
                    <a:pt x="16618" y="20638"/>
                    <a:pt x="17534" y="22875"/>
                  </a:cubicBezTo>
                  <a:cubicBezTo>
                    <a:pt x="18319" y="24812"/>
                    <a:pt x="19143" y="26787"/>
                    <a:pt x="19863" y="28789"/>
                  </a:cubicBezTo>
                  <a:cubicBezTo>
                    <a:pt x="21747" y="33997"/>
                    <a:pt x="22545" y="38250"/>
                    <a:pt x="22362" y="42175"/>
                  </a:cubicBezTo>
                  <a:cubicBezTo>
                    <a:pt x="22218" y="45616"/>
                    <a:pt x="21263" y="49332"/>
                    <a:pt x="19470" y="53545"/>
                  </a:cubicBezTo>
                  <a:lnTo>
                    <a:pt x="19614" y="53611"/>
                  </a:lnTo>
                  <a:cubicBezTo>
                    <a:pt x="21420" y="49398"/>
                    <a:pt x="22362" y="45642"/>
                    <a:pt x="22532" y="42201"/>
                  </a:cubicBezTo>
                  <a:cubicBezTo>
                    <a:pt x="22702" y="38250"/>
                    <a:pt x="21904" y="33984"/>
                    <a:pt x="20007" y="28737"/>
                  </a:cubicBezTo>
                  <a:cubicBezTo>
                    <a:pt x="19287" y="26761"/>
                    <a:pt x="18476" y="24759"/>
                    <a:pt x="17691" y="22836"/>
                  </a:cubicBezTo>
                  <a:cubicBezTo>
                    <a:pt x="16749" y="20572"/>
                    <a:pt x="15807" y="18269"/>
                    <a:pt x="15008" y="15927"/>
                  </a:cubicBezTo>
                  <a:cubicBezTo>
                    <a:pt x="15008" y="15914"/>
                    <a:pt x="14982" y="15875"/>
                    <a:pt x="14982" y="15862"/>
                  </a:cubicBezTo>
                  <a:cubicBezTo>
                    <a:pt x="17181" y="13978"/>
                    <a:pt x="19143" y="11858"/>
                    <a:pt x="20831" y="9529"/>
                  </a:cubicBezTo>
                  <a:cubicBezTo>
                    <a:pt x="21773" y="8207"/>
                    <a:pt x="22794" y="6611"/>
                    <a:pt x="23003" y="4818"/>
                  </a:cubicBezTo>
                  <a:cubicBezTo>
                    <a:pt x="23199" y="3235"/>
                    <a:pt x="22611" y="1155"/>
                    <a:pt x="20897" y="330"/>
                  </a:cubicBezTo>
                  <a:cubicBezTo>
                    <a:pt x="20425" y="102"/>
                    <a:pt x="19930" y="0"/>
                    <a:pt x="19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21"/>
            <p:cNvSpPr/>
            <p:nvPr/>
          </p:nvSpPr>
          <p:spPr>
            <a:xfrm>
              <a:off x="5581739" y="5806162"/>
              <a:ext cx="1563314" cy="3365637"/>
            </a:xfrm>
            <a:custGeom>
              <a:avLst/>
              <a:gdLst/>
              <a:ahLst/>
              <a:cxnLst/>
              <a:rect l="l" t="t" r="r" b="b"/>
              <a:pathLst>
                <a:path w="24260" h="52229" extrusionOk="0">
                  <a:moveTo>
                    <a:pt x="19405" y="164"/>
                  </a:moveTo>
                  <a:cubicBezTo>
                    <a:pt x="19797" y="164"/>
                    <a:pt x="20164" y="243"/>
                    <a:pt x="20530" y="426"/>
                  </a:cubicBezTo>
                  <a:cubicBezTo>
                    <a:pt x="21642" y="1015"/>
                    <a:pt x="22061" y="2363"/>
                    <a:pt x="21982" y="3449"/>
                  </a:cubicBezTo>
                  <a:cubicBezTo>
                    <a:pt x="21904" y="4692"/>
                    <a:pt x="21276" y="5817"/>
                    <a:pt x="20687" y="6772"/>
                  </a:cubicBezTo>
                  <a:cubicBezTo>
                    <a:pt x="19339" y="8957"/>
                    <a:pt x="17573" y="10985"/>
                    <a:pt x="15440" y="12870"/>
                  </a:cubicBezTo>
                  <a:cubicBezTo>
                    <a:pt x="15061" y="11692"/>
                    <a:pt x="14760" y="10514"/>
                    <a:pt x="14577" y="9389"/>
                  </a:cubicBezTo>
                  <a:cubicBezTo>
                    <a:pt x="14105" y="6327"/>
                    <a:pt x="14930" y="3318"/>
                    <a:pt x="16814" y="1342"/>
                  </a:cubicBezTo>
                  <a:cubicBezTo>
                    <a:pt x="17468" y="662"/>
                    <a:pt x="18436" y="164"/>
                    <a:pt x="19405" y="164"/>
                  </a:cubicBezTo>
                  <a:close/>
                  <a:moveTo>
                    <a:pt x="19413" y="0"/>
                  </a:moveTo>
                  <a:cubicBezTo>
                    <a:pt x="18402" y="0"/>
                    <a:pt x="17377" y="529"/>
                    <a:pt x="16696" y="1237"/>
                  </a:cubicBezTo>
                  <a:cubicBezTo>
                    <a:pt x="14786" y="3252"/>
                    <a:pt x="13935" y="6301"/>
                    <a:pt x="14419" y="9415"/>
                  </a:cubicBezTo>
                  <a:cubicBezTo>
                    <a:pt x="14603" y="10580"/>
                    <a:pt x="14917" y="11784"/>
                    <a:pt x="15309" y="13000"/>
                  </a:cubicBezTo>
                  <a:cubicBezTo>
                    <a:pt x="14158" y="13982"/>
                    <a:pt x="12915" y="14924"/>
                    <a:pt x="11580" y="15814"/>
                  </a:cubicBezTo>
                  <a:cubicBezTo>
                    <a:pt x="8466" y="17868"/>
                    <a:pt x="4907" y="19634"/>
                    <a:pt x="0" y="21571"/>
                  </a:cubicBezTo>
                  <a:lnTo>
                    <a:pt x="66" y="21715"/>
                  </a:lnTo>
                  <a:cubicBezTo>
                    <a:pt x="4985" y="19778"/>
                    <a:pt x="8571" y="17999"/>
                    <a:pt x="11672" y="15945"/>
                  </a:cubicBezTo>
                  <a:cubicBezTo>
                    <a:pt x="13019" y="15068"/>
                    <a:pt x="14249" y="14139"/>
                    <a:pt x="15375" y="13158"/>
                  </a:cubicBezTo>
                  <a:cubicBezTo>
                    <a:pt x="15898" y="14780"/>
                    <a:pt x="16539" y="16376"/>
                    <a:pt x="17141" y="17881"/>
                  </a:cubicBezTo>
                  <a:cubicBezTo>
                    <a:pt x="17377" y="18496"/>
                    <a:pt x="17612" y="19059"/>
                    <a:pt x="17821" y="19634"/>
                  </a:cubicBezTo>
                  <a:cubicBezTo>
                    <a:pt x="18593" y="21610"/>
                    <a:pt x="19379" y="23625"/>
                    <a:pt x="20164" y="25588"/>
                  </a:cubicBezTo>
                  <a:lnTo>
                    <a:pt x="20281" y="25863"/>
                  </a:lnTo>
                  <a:cubicBezTo>
                    <a:pt x="21773" y="29605"/>
                    <a:pt x="23304" y="33439"/>
                    <a:pt x="23657" y="37469"/>
                  </a:cubicBezTo>
                  <a:cubicBezTo>
                    <a:pt x="24089" y="42506"/>
                    <a:pt x="22610" y="47635"/>
                    <a:pt x="21302" y="52189"/>
                  </a:cubicBezTo>
                  <a:lnTo>
                    <a:pt x="21459" y="52228"/>
                  </a:lnTo>
                  <a:cubicBezTo>
                    <a:pt x="22767" y="47688"/>
                    <a:pt x="24259" y="42519"/>
                    <a:pt x="23827" y="37469"/>
                  </a:cubicBezTo>
                  <a:cubicBezTo>
                    <a:pt x="23474" y="33412"/>
                    <a:pt x="21930" y="29553"/>
                    <a:pt x="20438" y="25823"/>
                  </a:cubicBezTo>
                  <a:lnTo>
                    <a:pt x="20334" y="25536"/>
                  </a:lnTo>
                  <a:cubicBezTo>
                    <a:pt x="19549" y="23573"/>
                    <a:pt x="18764" y="21571"/>
                    <a:pt x="17992" y="19582"/>
                  </a:cubicBezTo>
                  <a:cubicBezTo>
                    <a:pt x="17782" y="19019"/>
                    <a:pt x="17547" y="18431"/>
                    <a:pt x="17298" y="17842"/>
                  </a:cubicBezTo>
                  <a:cubicBezTo>
                    <a:pt x="16696" y="16311"/>
                    <a:pt x="16042" y="14675"/>
                    <a:pt x="15519" y="13040"/>
                  </a:cubicBezTo>
                  <a:cubicBezTo>
                    <a:pt x="17678" y="11142"/>
                    <a:pt x="19483" y="9088"/>
                    <a:pt x="20857" y="6864"/>
                  </a:cubicBezTo>
                  <a:cubicBezTo>
                    <a:pt x="21446" y="5896"/>
                    <a:pt x="22074" y="4731"/>
                    <a:pt x="22166" y="3462"/>
                  </a:cubicBezTo>
                  <a:cubicBezTo>
                    <a:pt x="22244" y="2337"/>
                    <a:pt x="21786" y="910"/>
                    <a:pt x="20608" y="282"/>
                  </a:cubicBezTo>
                  <a:cubicBezTo>
                    <a:pt x="20228" y="86"/>
                    <a:pt x="19822" y="0"/>
                    <a:pt x="194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21"/>
            <p:cNvSpPr/>
            <p:nvPr/>
          </p:nvSpPr>
          <p:spPr>
            <a:xfrm>
              <a:off x="5635675" y="5865060"/>
              <a:ext cx="1565828" cy="3322720"/>
            </a:xfrm>
            <a:custGeom>
              <a:avLst/>
              <a:gdLst/>
              <a:ahLst/>
              <a:cxnLst/>
              <a:rect l="l" t="t" r="r" b="b"/>
              <a:pathLst>
                <a:path w="24299" h="51563" extrusionOk="0">
                  <a:moveTo>
                    <a:pt x="18345" y="166"/>
                  </a:moveTo>
                  <a:cubicBezTo>
                    <a:pt x="18659" y="166"/>
                    <a:pt x="18986" y="245"/>
                    <a:pt x="19287" y="402"/>
                  </a:cubicBezTo>
                  <a:cubicBezTo>
                    <a:pt x="20138" y="860"/>
                    <a:pt x="20426" y="1920"/>
                    <a:pt x="20360" y="2757"/>
                  </a:cubicBezTo>
                  <a:cubicBezTo>
                    <a:pt x="20282" y="3712"/>
                    <a:pt x="19824" y="4563"/>
                    <a:pt x="19353" y="5348"/>
                  </a:cubicBezTo>
                  <a:cubicBezTo>
                    <a:pt x="18188" y="7258"/>
                    <a:pt x="16736" y="9038"/>
                    <a:pt x="14969" y="10700"/>
                  </a:cubicBezTo>
                  <a:cubicBezTo>
                    <a:pt x="14786" y="10019"/>
                    <a:pt x="14669" y="9430"/>
                    <a:pt x="14603" y="9090"/>
                  </a:cubicBezTo>
                  <a:cubicBezTo>
                    <a:pt x="13857" y="5165"/>
                    <a:pt x="15074" y="2312"/>
                    <a:pt x="16474" y="965"/>
                  </a:cubicBezTo>
                  <a:cubicBezTo>
                    <a:pt x="16945" y="507"/>
                    <a:pt x="17652" y="166"/>
                    <a:pt x="18345" y="166"/>
                  </a:cubicBezTo>
                  <a:close/>
                  <a:moveTo>
                    <a:pt x="18353" y="0"/>
                  </a:moveTo>
                  <a:cubicBezTo>
                    <a:pt x="17609" y="0"/>
                    <a:pt x="16855" y="357"/>
                    <a:pt x="16356" y="847"/>
                  </a:cubicBezTo>
                  <a:cubicBezTo>
                    <a:pt x="14930" y="2221"/>
                    <a:pt x="13674" y="5125"/>
                    <a:pt x="14446" y="9116"/>
                  </a:cubicBezTo>
                  <a:cubicBezTo>
                    <a:pt x="14525" y="9470"/>
                    <a:pt x="14655" y="10124"/>
                    <a:pt x="14839" y="10817"/>
                  </a:cubicBezTo>
                  <a:cubicBezTo>
                    <a:pt x="11253" y="14141"/>
                    <a:pt x="6399" y="16954"/>
                    <a:pt x="1" y="19492"/>
                  </a:cubicBezTo>
                  <a:lnTo>
                    <a:pt x="66" y="19636"/>
                  </a:lnTo>
                  <a:cubicBezTo>
                    <a:pt x="6438" y="17124"/>
                    <a:pt x="11280" y="14311"/>
                    <a:pt x="14878" y="11000"/>
                  </a:cubicBezTo>
                  <a:cubicBezTo>
                    <a:pt x="15035" y="11576"/>
                    <a:pt x="15205" y="12165"/>
                    <a:pt x="15427" y="12675"/>
                  </a:cubicBezTo>
                  <a:lnTo>
                    <a:pt x="20007" y="23836"/>
                  </a:lnTo>
                  <a:cubicBezTo>
                    <a:pt x="21656" y="27880"/>
                    <a:pt x="23370" y="32067"/>
                    <a:pt x="23736" y="36515"/>
                  </a:cubicBezTo>
                  <a:cubicBezTo>
                    <a:pt x="24129" y="41658"/>
                    <a:pt x="22637" y="46892"/>
                    <a:pt x="21315" y="51523"/>
                  </a:cubicBezTo>
                  <a:lnTo>
                    <a:pt x="21472" y="51563"/>
                  </a:lnTo>
                  <a:cubicBezTo>
                    <a:pt x="22794" y="46918"/>
                    <a:pt x="24299" y="41671"/>
                    <a:pt x="23893" y="36489"/>
                  </a:cubicBezTo>
                  <a:cubicBezTo>
                    <a:pt x="23540" y="32014"/>
                    <a:pt x="21813" y="27814"/>
                    <a:pt x="20151" y="23758"/>
                  </a:cubicBezTo>
                  <a:lnTo>
                    <a:pt x="15571" y="12584"/>
                  </a:lnTo>
                  <a:cubicBezTo>
                    <a:pt x="15362" y="12060"/>
                    <a:pt x="15166" y="11445"/>
                    <a:pt x="15009" y="10870"/>
                  </a:cubicBezTo>
                  <a:cubicBezTo>
                    <a:pt x="16827" y="9182"/>
                    <a:pt x="18306" y="7389"/>
                    <a:pt x="19497" y="5426"/>
                  </a:cubicBezTo>
                  <a:cubicBezTo>
                    <a:pt x="19981" y="4628"/>
                    <a:pt x="20439" y="3752"/>
                    <a:pt x="20530" y="2770"/>
                  </a:cubicBezTo>
                  <a:cubicBezTo>
                    <a:pt x="20596" y="1894"/>
                    <a:pt x="20269" y="768"/>
                    <a:pt x="19366" y="258"/>
                  </a:cubicBezTo>
                  <a:cubicBezTo>
                    <a:pt x="19049" y="78"/>
                    <a:pt x="18702" y="0"/>
                    <a:pt x="18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21"/>
            <p:cNvSpPr/>
            <p:nvPr/>
          </p:nvSpPr>
          <p:spPr>
            <a:xfrm>
              <a:off x="5626396" y="5937813"/>
              <a:ext cx="1644251" cy="3308156"/>
            </a:xfrm>
            <a:custGeom>
              <a:avLst/>
              <a:gdLst/>
              <a:ahLst/>
              <a:cxnLst/>
              <a:rect l="l" t="t" r="r" b="b"/>
              <a:pathLst>
                <a:path w="25516" h="51337" extrusionOk="0">
                  <a:moveTo>
                    <a:pt x="18136" y="215"/>
                  </a:moveTo>
                  <a:cubicBezTo>
                    <a:pt x="18607" y="215"/>
                    <a:pt x="19078" y="411"/>
                    <a:pt x="19301" y="843"/>
                  </a:cubicBezTo>
                  <a:cubicBezTo>
                    <a:pt x="19523" y="1301"/>
                    <a:pt x="19392" y="1864"/>
                    <a:pt x="19248" y="2309"/>
                  </a:cubicBezTo>
                  <a:cubicBezTo>
                    <a:pt x="18489" y="4611"/>
                    <a:pt x="16893" y="6509"/>
                    <a:pt x="15467" y="7948"/>
                  </a:cubicBezTo>
                  <a:cubicBezTo>
                    <a:pt x="15087" y="5724"/>
                    <a:pt x="15310" y="3656"/>
                    <a:pt x="16069" y="1981"/>
                  </a:cubicBezTo>
                  <a:cubicBezTo>
                    <a:pt x="16461" y="1144"/>
                    <a:pt x="16906" y="621"/>
                    <a:pt x="17469" y="359"/>
                  </a:cubicBezTo>
                  <a:cubicBezTo>
                    <a:pt x="17665" y="254"/>
                    <a:pt x="17900" y="215"/>
                    <a:pt x="18136" y="215"/>
                  </a:cubicBezTo>
                  <a:close/>
                  <a:moveTo>
                    <a:pt x="18123" y="1"/>
                  </a:moveTo>
                  <a:cubicBezTo>
                    <a:pt x="17863" y="1"/>
                    <a:pt x="17603" y="56"/>
                    <a:pt x="17377" y="163"/>
                  </a:cubicBezTo>
                  <a:cubicBezTo>
                    <a:pt x="16788" y="437"/>
                    <a:pt x="16304" y="1000"/>
                    <a:pt x="15912" y="1864"/>
                  </a:cubicBezTo>
                  <a:cubicBezTo>
                    <a:pt x="15127" y="3591"/>
                    <a:pt x="14904" y="5724"/>
                    <a:pt x="15297" y="8013"/>
                  </a:cubicBezTo>
                  <a:lnTo>
                    <a:pt x="15297" y="8066"/>
                  </a:lnTo>
                  <a:lnTo>
                    <a:pt x="15009" y="8354"/>
                  </a:lnTo>
                  <a:cubicBezTo>
                    <a:pt x="10639" y="12632"/>
                    <a:pt x="5444" y="15760"/>
                    <a:pt x="1" y="17395"/>
                  </a:cubicBezTo>
                  <a:lnTo>
                    <a:pt x="40" y="17565"/>
                  </a:lnTo>
                  <a:cubicBezTo>
                    <a:pt x="5522" y="15917"/>
                    <a:pt x="10743" y="12776"/>
                    <a:pt x="15127" y="8484"/>
                  </a:cubicBezTo>
                  <a:cubicBezTo>
                    <a:pt x="15205" y="8419"/>
                    <a:pt x="15270" y="8354"/>
                    <a:pt x="15349" y="8275"/>
                  </a:cubicBezTo>
                  <a:cubicBezTo>
                    <a:pt x="15715" y="10251"/>
                    <a:pt x="16461" y="12161"/>
                    <a:pt x="17220" y="13954"/>
                  </a:cubicBezTo>
                  <a:cubicBezTo>
                    <a:pt x="17900" y="15589"/>
                    <a:pt x="18659" y="17238"/>
                    <a:pt x="19379" y="18834"/>
                  </a:cubicBezTo>
                  <a:cubicBezTo>
                    <a:pt x="21695" y="23964"/>
                    <a:pt x="24103" y="29250"/>
                    <a:pt x="24691" y="34889"/>
                  </a:cubicBezTo>
                  <a:cubicBezTo>
                    <a:pt x="25333" y="40987"/>
                    <a:pt x="23972" y="46364"/>
                    <a:pt x="22402" y="51284"/>
                  </a:cubicBezTo>
                  <a:lnTo>
                    <a:pt x="22572" y="51337"/>
                  </a:lnTo>
                  <a:cubicBezTo>
                    <a:pt x="24142" y="46417"/>
                    <a:pt x="25516" y="41000"/>
                    <a:pt x="24875" y="34837"/>
                  </a:cubicBezTo>
                  <a:cubicBezTo>
                    <a:pt x="24286" y="29171"/>
                    <a:pt x="21865" y="23872"/>
                    <a:pt x="19536" y="18743"/>
                  </a:cubicBezTo>
                  <a:cubicBezTo>
                    <a:pt x="18803" y="17160"/>
                    <a:pt x="18071" y="15498"/>
                    <a:pt x="17377" y="13862"/>
                  </a:cubicBezTo>
                  <a:cubicBezTo>
                    <a:pt x="16631" y="12057"/>
                    <a:pt x="15859" y="10120"/>
                    <a:pt x="15506" y="8105"/>
                  </a:cubicBezTo>
                  <a:cubicBezTo>
                    <a:pt x="16958" y="6640"/>
                    <a:pt x="18607" y="4703"/>
                    <a:pt x="19392" y="2322"/>
                  </a:cubicBezTo>
                  <a:cubicBezTo>
                    <a:pt x="19562" y="1851"/>
                    <a:pt x="19693" y="1236"/>
                    <a:pt x="19444" y="738"/>
                  </a:cubicBezTo>
                  <a:cubicBezTo>
                    <a:pt x="19198" y="236"/>
                    <a:pt x="18660" y="1"/>
                    <a:pt x="181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94" name="Google Shape;494;p21"/>
          <p:cNvSpPr/>
          <p:nvPr/>
        </p:nvSpPr>
        <p:spPr>
          <a:xfrm rot="6304089">
            <a:off x="511746" y="4950865"/>
            <a:ext cx="1688775" cy="2376657"/>
          </a:xfrm>
          <a:custGeom>
            <a:avLst/>
            <a:gdLst/>
            <a:ahLst/>
            <a:cxnLst/>
            <a:rect l="l" t="t" r="r" b="b"/>
            <a:pathLst>
              <a:path w="19655" h="27661" extrusionOk="0">
                <a:moveTo>
                  <a:pt x="7394" y="0"/>
                </a:moveTo>
                <a:cubicBezTo>
                  <a:pt x="4921" y="694"/>
                  <a:pt x="2448" y="1427"/>
                  <a:pt x="1" y="2212"/>
                </a:cubicBezTo>
                <a:lnTo>
                  <a:pt x="2081" y="7118"/>
                </a:lnTo>
                <a:cubicBezTo>
                  <a:pt x="4895" y="14053"/>
                  <a:pt x="7917" y="20007"/>
                  <a:pt x="10743" y="26824"/>
                </a:cubicBezTo>
                <a:cubicBezTo>
                  <a:pt x="10961" y="27345"/>
                  <a:pt x="11475" y="27660"/>
                  <a:pt x="11999" y="27660"/>
                </a:cubicBezTo>
                <a:cubicBezTo>
                  <a:pt x="12199" y="27660"/>
                  <a:pt x="12401" y="27615"/>
                  <a:pt x="12588" y="27517"/>
                </a:cubicBezTo>
                <a:cubicBezTo>
                  <a:pt x="14917" y="26353"/>
                  <a:pt x="17273" y="25254"/>
                  <a:pt x="19654" y="24246"/>
                </a:cubicBezTo>
                <a:cubicBezTo>
                  <a:pt x="15192" y="16356"/>
                  <a:pt x="11280" y="8178"/>
                  <a:pt x="739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5" name="Google Shape;495;p21"/>
          <p:cNvSpPr/>
          <p:nvPr/>
        </p:nvSpPr>
        <p:spPr>
          <a:xfrm rot="7103014">
            <a:off x="45225" y="3206181"/>
            <a:ext cx="2621809" cy="6132707"/>
          </a:xfrm>
          <a:custGeom>
            <a:avLst/>
            <a:gdLst/>
            <a:ahLst/>
            <a:cxnLst/>
            <a:rect l="l" t="t" r="r" b="b"/>
            <a:pathLst>
              <a:path w="30515" h="71378" extrusionOk="0">
                <a:moveTo>
                  <a:pt x="13112" y="19929"/>
                </a:moveTo>
                <a:cubicBezTo>
                  <a:pt x="13334" y="20151"/>
                  <a:pt x="13530" y="20387"/>
                  <a:pt x="13700" y="20648"/>
                </a:cubicBezTo>
                <a:cubicBezTo>
                  <a:pt x="14407" y="21721"/>
                  <a:pt x="14656" y="22912"/>
                  <a:pt x="14420" y="24024"/>
                </a:cubicBezTo>
                <a:cubicBezTo>
                  <a:pt x="14263" y="24796"/>
                  <a:pt x="13700" y="25542"/>
                  <a:pt x="13046" y="25843"/>
                </a:cubicBezTo>
                <a:cubicBezTo>
                  <a:pt x="12843" y="25941"/>
                  <a:pt x="12641" y="25990"/>
                  <a:pt x="12443" y="25990"/>
                </a:cubicBezTo>
                <a:cubicBezTo>
                  <a:pt x="12245" y="25990"/>
                  <a:pt x="12052" y="25941"/>
                  <a:pt x="11869" y="25843"/>
                </a:cubicBezTo>
                <a:cubicBezTo>
                  <a:pt x="11371" y="25581"/>
                  <a:pt x="11044" y="24940"/>
                  <a:pt x="11005" y="24155"/>
                </a:cubicBezTo>
                <a:cubicBezTo>
                  <a:pt x="10940" y="22519"/>
                  <a:pt x="11829" y="21146"/>
                  <a:pt x="13112" y="19929"/>
                </a:cubicBezTo>
                <a:close/>
                <a:moveTo>
                  <a:pt x="11934" y="47040"/>
                </a:moveTo>
                <a:cubicBezTo>
                  <a:pt x="12418" y="47040"/>
                  <a:pt x="12902" y="47079"/>
                  <a:pt x="13439" y="47184"/>
                </a:cubicBezTo>
                <a:cubicBezTo>
                  <a:pt x="14014" y="47302"/>
                  <a:pt x="14590" y="47446"/>
                  <a:pt x="15140" y="47590"/>
                </a:cubicBezTo>
                <a:cubicBezTo>
                  <a:pt x="15846" y="47786"/>
                  <a:pt x="16592" y="47982"/>
                  <a:pt x="17338" y="48087"/>
                </a:cubicBezTo>
                <a:cubicBezTo>
                  <a:pt x="17763" y="48146"/>
                  <a:pt x="18194" y="48175"/>
                  <a:pt x="18627" y="48175"/>
                </a:cubicBezTo>
                <a:cubicBezTo>
                  <a:pt x="19725" y="48175"/>
                  <a:pt x="20838" y="47989"/>
                  <a:pt x="21918" y="47642"/>
                </a:cubicBezTo>
                <a:cubicBezTo>
                  <a:pt x="22650" y="49434"/>
                  <a:pt x="22729" y="51554"/>
                  <a:pt x="22009" y="53412"/>
                </a:cubicBezTo>
                <a:cubicBezTo>
                  <a:pt x="20832" y="56435"/>
                  <a:pt x="17678" y="58646"/>
                  <a:pt x="14329" y="58790"/>
                </a:cubicBezTo>
                <a:cubicBezTo>
                  <a:pt x="14228" y="58794"/>
                  <a:pt x="14130" y="58795"/>
                  <a:pt x="14034" y="58795"/>
                </a:cubicBezTo>
                <a:cubicBezTo>
                  <a:pt x="13100" y="58795"/>
                  <a:pt x="12355" y="58622"/>
                  <a:pt x="11738" y="58267"/>
                </a:cubicBezTo>
                <a:cubicBezTo>
                  <a:pt x="10927" y="57782"/>
                  <a:pt x="10429" y="56919"/>
                  <a:pt x="10521" y="56095"/>
                </a:cubicBezTo>
                <a:cubicBezTo>
                  <a:pt x="10547" y="55846"/>
                  <a:pt x="10612" y="55597"/>
                  <a:pt x="10691" y="55362"/>
                </a:cubicBezTo>
                <a:cubicBezTo>
                  <a:pt x="10796" y="55048"/>
                  <a:pt x="10887" y="54734"/>
                  <a:pt x="10887" y="54394"/>
                </a:cubicBezTo>
                <a:cubicBezTo>
                  <a:pt x="10887" y="53517"/>
                  <a:pt x="10207" y="52889"/>
                  <a:pt x="9553" y="52300"/>
                </a:cubicBezTo>
                <a:cubicBezTo>
                  <a:pt x="9082" y="51881"/>
                  <a:pt x="8571" y="51436"/>
                  <a:pt x="8323" y="50874"/>
                </a:cubicBezTo>
                <a:cubicBezTo>
                  <a:pt x="7773" y="49683"/>
                  <a:pt x="8558" y="48205"/>
                  <a:pt x="9618" y="47590"/>
                </a:cubicBezTo>
                <a:cubicBezTo>
                  <a:pt x="10259" y="47210"/>
                  <a:pt x="11044" y="47040"/>
                  <a:pt x="11934" y="47040"/>
                </a:cubicBezTo>
                <a:close/>
                <a:moveTo>
                  <a:pt x="2029" y="1"/>
                </a:moveTo>
                <a:cubicBezTo>
                  <a:pt x="1113" y="3050"/>
                  <a:pt x="786" y="6360"/>
                  <a:pt x="1061" y="9526"/>
                </a:cubicBezTo>
                <a:cubicBezTo>
                  <a:pt x="1152" y="10534"/>
                  <a:pt x="1309" y="11581"/>
                  <a:pt x="1872" y="12431"/>
                </a:cubicBezTo>
                <a:cubicBezTo>
                  <a:pt x="2697" y="13674"/>
                  <a:pt x="4175" y="14297"/>
                  <a:pt x="6287" y="14297"/>
                </a:cubicBezTo>
                <a:cubicBezTo>
                  <a:pt x="7088" y="14297"/>
                  <a:pt x="7981" y="14208"/>
                  <a:pt x="8964" y="14028"/>
                </a:cubicBezTo>
                <a:cubicBezTo>
                  <a:pt x="10145" y="13815"/>
                  <a:pt x="11342" y="13628"/>
                  <a:pt x="12456" y="13628"/>
                </a:cubicBezTo>
                <a:cubicBezTo>
                  <a:pt x="13885" y="13628"/>
                  <a:pt x="15179" y="13936"/>
                  <a:pt x="16134" y="14891"/>
                </a:cubicBezTo>
                <a:cubicBezTo>
                  <a:pt x="16684" y="15441"/>
                  <a:pt x="16906" y="16069"/>
                  <a:pt x="16749" y="16592"/>
                </a:cubicBezTo>
                <a:cubicBezTo>
                  <a:pt x="16592" y="17089"/>
                  <a:pt x="16160" y="17430"/>
                  <a:pt x="15663" y="17757"/>
                </a:cubicBezTo>
                <a:cubicBezTo>
                  <a:pt x="14747" y="18385"/>
                  <a:pt x="13871" y="19013"/>
                  <a:pt x="13112" y="19706"/>
                </a:cubicBezTo>
                <a:cubicBezTo>
                  <a:pt x="12340" y="18934"/>
                  <a:pt x="11384" y="18411"/>
                  <a:pt x="10377" y="18215"/>
                </a:cubicBezTo>
                <a:cubicBezTo>
                  <a:pt x="10039" y="18150"/>
                  <a:pt x="9695" y="18119"/>
                  <a:pt x="9348" y="18119"/>
                </a:cubicBezTo>
                <a:cubicBezTo>
                  <a:pt x="7171" y="18119"/>
                  <a:pt x="4901" y="19357"/>
                  <a:pt x="3547" y="21355"/>
                </a:cubicBezTo>
                <a:cubicBezTo>
                  <a:pt x="2644" y="22676"/>
                  <a:pt x="1964" y="24835"/>
                  <a:pt x="2971" y="26563"/>
                </a:cubicBezTo>
                <a:cubicBezTo>
                  <a:pt x="3822" y="27976"/>
                  <a:pt x="5444" y="28551"/>
                  <a:pt x="7014" y="29088"/>
                </a:cubicBezTo>
                <a:cubicBezTo>
                  <a:pt x="7655" y="29323"/>
                  <a:pt x="8323" y="29546"/>
                  <a:pt x="8925" y="29847"/>
                </a:cubicBezTo>
                <a:cubicBezTo>
                  <a:pt x="10534" y="30619"/>
                  <a:pt x="11842" y="31888"/>
                  <a:pt x="13112" y="33131"/>
                </a:cubicBezTo>
                <a:lnTo>
                  <a:pt x="14041" y="34021"/>
                </a:lnTo>
                <a:cubicBezTo>
                  <a:pt x="15506" y="35395"/>
                  <a:pt x="17482" y="36978"/>
                  <a:pt x="19850" y="37109"/>
                </a:cubicBezTo>
                <a:cubicBezTo>
                  <a:pt x="19983" y="37117"/>
                  <a:pt x="20115" y="37121"/>
                  <a:pt x="20248" y="37121"/>
                </a:cubicBezTo>
                <a:cubicBezTo>
                  <a:pt x="22061" y="37121"/>
                  <a:pt x="23830" y="36379"/>
                  <a:pt x="24927" y="35159"/>
                </a:cubicBezTo>
                <a:cubicBezTo>
                  <a:pt x="25887" y="34092"/>
                  <a:pt x="26695" y="33752"/>
                  <a:pt x="27338" y="33752"/>
                </a:cubicBezTo>
                <a:cubicBezTo>
                  <a:pt x="27712" y="33752"/>
                  <a:pt x="28030" y="33867"/>
                  <a:pt x="28290" y="34021"/>
                </a:cubicBezTo>
                <a:cubicBezTo>
                  <a:pt x="29637" y="34780"/>
                  <a:pt x="30357" y="37200"/>
                  <a:pt x="29768" y="38993"/>
                </a:cubicBezTo>
                <a:cubicBezTo>
                  <a:pt x="28852" y="41754"/>
                  <a:pt x="27217" y="44161"/>
                  <a:pt x="25136" y="45745"/>
                </a:cubicBezTo>
                <a:cubicBezTo>
                  <a:pt x="24168" y="46490"/>
                  <a:pt x="23108" y="47066"/>
                  <a:pt x="22009" y="47446"/>
                </a:cubicBezTo>
                <a:cubicBezTo>
                  <a:pt x="21486" y="46229"/>
                  <a:pt x="20701" y="45169"/>
                  <a:pt x="19654" y="44397"/>
                </a:cubicBezTo>
                <a:cubicBezTo>
                  <a:pt x="18228" y="43337"/>
                  <a:pt x="16317" y="42722"/>
                  <a:pt x="13962" y="42565"/>
                </a:cubicBezTo>
                <a:cubicBezTo>
                  <a:pt x="13605" y="42543"/>
                  <a:pt x="13256" y="42532"/>
                  <a:pt x="12913" y="42532"/>
                </a:cubicBezTo>
                <a:cubicBezTo>
                  <a:pt x="10791" y="42532"/>
                  <a:pt x="8942" y="42952"/>
                  <a:pt x="7433" y="43808"/>
                </a:cubicBezTo>
                <a:cubicBezTo>
                  <a:pt x="4908" y="45234"/>
                  <a:pt x="3481" y="47773"/>
                  <a:pt x="2736" y="49657"/>
                </a:cubicBezTo>
                <a:cubicBezTo>
                  <a:pt x="1" y="56474"/>
                  <a:pt x="1924" y="65201"/>
                  <a:pt x="7511" y="71377"/>
                </a:cubicBezTo>
                <a:lnTo>
                  <a:pt x="7603" y="71220"/>
                </a:lnTo>
                <a:cubicBezTo>
                  <a:pt x="2055" y="65110"/>
                  <a:pt x="158" y="56435"/>
                  <a:pt x="2853" y="49683"/>
                </a:cubicBezTo>
                <a:cubicBezTo>
                  <a:pt x="3599" y="47838"/>
                  <a:pt x="4999" y="45339"/>
                  <a:pt x="7498" y="43926"/>
                </a:cubicBezTo>
                <a:cubicBezTo>
                  <a:pt x="8996" y="43081"/>
                  <a:pt x="10804" y="42663"/>
                  <a:pt x="12906" y="42663"/>
                </a:cubicBezTo>
                <a:cubicBezTo>
                  <a:pt x="13246" y="42663"/>
                  <a:pt x="13594" y="42674"/>
                  <a:pt x="13949" y="42696"/>
                </a:cubicBezTo>
                <a:cubicBezTo>
                  <a:pt x="16265" y="42853"/>
                  <a:pt x="18149" y="43455"/>
                  <a:pt x="19562" y="44502"/>
                </a:cubicBezTo>
                <a:cubicBezTo>
                  <a:pt x="20570" y="45247"/>
                  <a:pt x="21342" y="46281"/>
                  <a:pt x="21852" y="47459"/>
                </a:cubicBezTo>
                <a:cubicBezTo>
                  <a:pt x="20800" y="47812"/>
                  <a:pt x="19722" y="47994"/>
                  <a:pt x="18651" y="47994"/>
                </a:cubicBezTo>
                <a:cubicBezTo>
                  <a:pt x="18216" y="47994"/>
                  <a:pt x="17782" y="47964"/>
                  <a:pt x="17351" y="47904"/>
                </a:cubicBezTo>
                <a:cubicBezTo>
                  <a:pt x="16618" y="47786"/>
                  <a:pt x="15872" y="47590"/>
                  <a:pt x="15179" y="47406"/>
                </a:cubicBezTo>
                <a:cubicBezTo>
                  <a:pt x="14616" y="47262"/>
                  <a:pt x="14028" y="47118"/>
                  <a:pt x="13452" y="47001"/>
                </a:cubicBezTo>
                <a:cubicBezTo>
                  <a:pt x="12912" y="46895"/>
                  <a:pt x="12404" y="46842"/>
                  <a:pt x="11928" y="46842"/>
                </a:cubicBezTo>
                <a:cubicBezTo>
                  <a:pt x="10996" y="46842"/>
                  <a:pt x="10189" y="47043"/>
                  <a:pt x="9513" y="47433"/>
                </a:cubicBezTo>
                <a:cubicBezTo>
                  <a:pt x="8074" y="48283"/>
                  <a:pt x="7682" y="49892"/>
                  <a:pt x="8153" y="50926"/>
                </a:cubicBezTo>
                <a:cubicBezTo>
                  <a:pt x="8414" y="51515"/>
                  <a:pt x="8925" y="51973"/>
                  <a:pt x="9422" y="52418"/>
                </a:cubicBezTo>
                <a:cubicBezTo>
                  <a:pt x="10076" y="53007"/>
                  <a:pt x="10691" y="53556"/>
                  <a:pt x="10704" y="54380"/>
                </a:cubicBezTo>
                <a:cubicBezTo>
                  <a:pt x="10730" y="54694"/>
                  <a:pt x="10626" y="54982"/>
                  <a:pt x="10534" y="55296"/>
                </a:cubicBezTo>
                <a:cubicBezTo>
                  <a:pt x="10469" y="55545"/>
                  <a:pt x="10377" y="55807"/>
                  <a:pt x="10351" y="56068"/>
                </a:cubicBezTo>
                <a:cubicBezTo>
                  <a:pt x="10246" y="56932"/>
                  <a:pt x="10796" y="57861"/>
                  <a:pt x="11659" y="58384"/>
                </a:cubicBezTo>
                <a:cubicBezTo>
                  <a:pt x="12287" y="58745"/>
                  <a:pt x="13039" y="58930"/>
                  <a:pt x="13979" y="58930"/>
                </a:cubicBezTo>
                <a:cubicBezTo>
                  <a:pt x="14097" y="58930"/>
                  <a:pt x="14218" y="58927"/>
                  <a:pt x="14342" y="58921"/>
                </a:cubicBezTo>
                <a:cubicBezTo>
                  <a:pt x="17757" y="58777"/>
                  <a:pt x="20962" y="56526"/>
                  <a:pt x="22153" y="53451"/>
                </a:cubicBezTo>
                <a:cubicBezTo>
                  <a:pt x="22899" y="51554"/>
                  <a:pt x="22807" y="49408"/>
                  <a:pt x="22061" y="47563"/>
                </a:cubicBezTo>
                <a:cubicBezTo>
                  <a:pt x="23187" y="47171"/>
                  <a:pt x="24247" y="46595"/>
                  <a:pt x="25228" y="45836"/>
                </a:cubicBezTo>
                <a:cubicBezTo>
                  <a:pt x="27348" y="44227"/>
                  <a:pt x="28996" y="41806"/>
                  <a:pt x="29912" y="39006"/>
                </a:cubicBezTo>
                <a:cubicBezTo>
                  <a:pt x="30514" y="37161"/>
                  <a:pt x="29768" y="34649"/>
                  <a:pt x="28355" y="33838"/>
                </a:cubicBezTo>
                <a:cubicBezTo>
                  <a:pt x="28036" y="33648"/>
                  <a:pt x="27699" y="33555"/>
                  <a:pt x="27349" y="33555"/>
                </a:cubicBezTo>
                <a:cubicBezTo>
                  <a:pt x="26539" y="33555"/>
                  <a:pt x="25665" y="34055"/>
                  <a:pt x="24796" y="35015"/>
                </a:cubicBezTo>
                <a:cubicBezTo>
                  <a:pt x="23710" y="36212"/>
                  <a:pt x="21961" y="36920"/>
                  <a:pt x="20174" y="36920"/>
                </a:cubicBezTo>
                <a:cubicBezTo>
                  <a:pt x="20066" y="36920"/>
                  <a:pt x="19958" y="36918"/>
                  <a:pt x="19850" y="36912"/>
                </a:cubicBezTo>
                <a:cubicBezTo>
                  <a:pt x="17534" y="36782"/>
                  <a:pt x="15598" y="35211"/>
                  <a:pt x="14158" y="33864"/>
                </a:cubicBezTo>
                <a:cubicBezTo>
                  <a:pt x="13844" y="33589"/>
                  <a:pt x="13543" y="33275"/>
                  <a:pt x="13242" y="32987"/>
                </a:cubicBezTo>
                <a:cubicBezTo>
                  <a:pt x="11973" y="31744"/>
                  <a:pt x="10665" y="30449"/>
                  <a:pt x="9029" y="29664"/>
                </a:cubicBezTo>
                <a:cubicBezTo>
                  <a:pt x="8414" y="29376"/>
                  <a:pt x="7747" y="29140"/>
                  <a:pt x="7093" y="28918"/>
                </a:cubicBezTo>
                <a:cubicBezTo>
                  <a:pt x="5496" y="28342"/>
                  <a:pt x="3952" y="27819"/>
                  <a:pt x="3154" y="26445"/>
                </a:cubicBezTo>
                <a:cubicBezTo>
                  <a:pt x="2173" y="24796"/>
                  <a:pt x="2840" y="22716"/>
                  <a:pt x="3704" y="21420"/>
                </a:cubicBezTo>
                <a:cubicBezTo>
                  <a:pt x="5024" y="19456"/>
                  <a:pt x="7250" y="18252"/>
                  <a:pt x="9374" y="18252"/>
                </a:cubicBezTo>
                <a:cubicBezTo>
                  <a:pt x="9712" y="18252"/>
                  <a:pt x="10048" y="18283"/>
                  <a:pt x="10377" y="18345"/>
                </a:cubicBezTo>
                <a:cubicBezTo>
                  <a:pt x="11345" y="18542"/>
                  <a:pt x="12274" y="19052"/>
                  <a:pt x="13020" y="19785"/>
                </a:cubicBezTo>
                <a:cubicBezTo>
                  <a:pt x="11685" y="21028"/>
                  <a:pt x="10769" y="22441"/>
                  <a:pt x="10861" y="24116"/>
                </a:cubicBezTo>
                <a:cubicBezTo>
                  <a:pt x="10887" y="24966"/>
                  <a:pt x="11254" y="25660"/>
                  <a:pt x="11803" y="25948"/>
                </a:cubicBezTo>
                <a:cubicBezTo>
                  <a:pt x="12006" y="26059"/>
                  <a:pt x="12222" y="26114"/>
                  <a:pt x="12444" y="26114"/>
                </a:cubicBezTo>
                <a:cubicBezTo>
                  <a:pt x="12667" y="26114"/>
                  <a:pt x="12896" y="26059"/>
                  <a:pt x="13125" y="25948"/>
                </a:cubicBezTo>
                <a:cubicBezTo>
                  <a:pt x="13818" y="25620"/>
                  <a:pt x="14420" y="24835"/>
                  <a:pt x="14603" y="24024"/>
                </a:cubicBezTo>
                <a:cubicBezTo>
                  <a:pt x="14852" y="22873"/>
                  <a:pt x="14564" y="21630"/>
                  <a:pt x="13844" y="20544"/>
                </a:cubicBezTo>
                <a:cubicBezTo>
                  <a:pt x="13674" y="20282"/>
                  <a:pt x="13452" y="20020"/>
                  <a:pt x="13242" y="19785"/>
                </a:cubicBezTo>
                <a:cubicBezTo>
                  <a:pt x="13975" y="19104"/>
                  <a:pt x="14865" y="18463"/>
                  <a:pt x="15768" y="17861"/>
                </a:cubicBezTo>
                <a:cubicBezTo>
                  <a:pt x="16265" y="17508"/>
                  <a:pt x="16749" y="17155"/>
                  <a:pt x="16906" y="16618"/>
                </a:cubicBezTo>
                <a:cubicBezTo>
                  <a:pt x="17076" y="16043"/>
                  <a:pt x="16828" y="15349"/>
                  <a:pt x="16252" y="14760"/>
                </a:cubicBezTo>
                <a:cubicBezTo>
                  <a:pt x="15236" y="13737"/>
                  <a:pt x="13826" y="13435"/>
                  <a:pt x="12403" y="13435"/>
                </a:cubicBezTo>
                <a:cubicBezTo>
                  <a:pt x="11170" y="13435"/>
                  <a:pt x="9927" y="13662"/>
                  <a:pt x="8925" y="13844"/>
                </a:cubicBezTo>
                <a:cubicBezTo>
                  <a:pt x="7952" y="14027"/>
                  <a:pt x="7068" y="14118"/>
                  <a:pt x="6275" y="14118"/>
                </a:cubicBezTo>
                <a:cubicBezTo>
                  <a:pt x="4232" y="14118"/>
                  <a:pt x="2795" y="13514"/>
                  <a:pt x="2003" y="12327"/>
                </a:cubicBezTo>
                <a:cubicBezTo>
                  <a:pt x="1466" y="11515"/>
                  <a:pt x="1309" y="10495"/>
                  <a:pt x="1218" y="9513"/>
                </a:cubicBezTo>
                <a:cubicBezTo>
                  <a:pt x="943" y="6360"/>
                  <a:pt x="1270" y="3089"/>
                  <a:pt x="2186" y="40"/>
                </a:cubicBezTo>
                <a:lnTo>
                  <a:pt x="2029" y="1"/>
                </a:ln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44530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524"/>
        <p:cNvGrpSpPr/>
        <p:nvPr/>
      </p:nvGrpSpPr>
      <p:grpSpPr>
        <a:xfrm>
          <a:off x="0" y="0"/>
          <a:ext cx="0" cy="0"/>
          <a:chOff x="0" y="0"/>
          <a:chExt cx="0" cy="0"/>
        </a:xfrm>
      </p:grpSpPr>
      <p:sp>
        <p:nvSpPr>
          <p:cNvPr id="525" name="Google Shape;525;p23"/>
          <p:cNvSpPr txBox="1">
            <a:spLocks noGrp="1"/>
          </p:cNvSpPr>
          <p:nvPr>
            <p:ph type="title"/>
          </p:nvPr>
        </p:nvSpPr>
        <p:spPr>
          <a:xfrm>
            <a:off x="1451301" y="2447000"/>
            <a:ext cx="414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26" name="Google Shape;526;p23"/>
          <p:cNvSpPr txBox="1">
            <a:spLocks noGrp="1"/>
          </p:cNvSpPr>
          <p:nvPr>
            <p:ph type="subTitle" idx="1"/>
          </p:nvPr>
        </p:nvSpPr>
        <p:spPr>
          <a:xfrm>
            <a:off x="1451284" y="3145689"/>
            <a:ext cx="32964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527" name="Google Shape;527;p23"/>
          <p:cNvSpPr txBox="1">
            <a:spLocks noGrp="1"/>
          </p:cNvSpPr>
          <p:nvPr>
            <p:ph type="title" idx="2"/>
          </p:nvPr>
        </p:nvSpPr>
        <p:spPr>
          <a:xfrm>
            <a:off x="5920300" y="2447000"/>
            <a:ext cx="414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28" name="Google Shape;528;p23"/>
          <p:cNvSpPr txBox="1">
            <a:spLocks noGrp="1"/>
          </p:cNvSpPr>
          <p:nvPr>
            <p:ph type="subTitle" idx="3"/>
          </p:nvPr>
        </p:nvSpPr>
        <p:spPr>
          <a:xfrm>
            <a:off x="5920301" y="3145689"/>
            <a:ext cx="32964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529" name="Google Shape;529;p23"/>
          <p:cNvSpPr txBox="1">
            <a:spLocks noGrp="1"/>
          </p:cNvSpPr>
          <p:nvPr>
            <p:ph type="title" idx="4"/>
          </p:nvPr>
        </p:nvSpPr>
        <p:spPr>
          <a:xfrm>
            <a:off x="1451301" y="4764600"/>
            <a:ext cx="414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30" name="Google Shape;530;p23"/>
          <p:cNvSpPr txBox="1">
            <a:spLocks noGrp="1"/>
          </p:cNvSpPr>
          <p:nvPr>
            <p:ph type="subTitle" idx="5"/>
          </p:nvPr>
        </p:nvSpPr>
        <p:spPr>
          <a:xfrm>
            <a:off x="1451284" y="5463289"/>
            <a:ext cx="32964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531" name="Google Shape;531;p23"/>
          <p:cNvSpPr txBox="1">
            <a:spLocks noGrp="1"/>
          </p:cNvSpPr>
          <p:nvPr>
            <p:ph type="title" idx="6"/>
          </p:nvPr>
        </p:nvSpPr>
        <p:spPr>
          <a:xfrm>
            <a:off x="5920300" y="4764600"/>
            <a:ext cx="4145200" cy="7036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3333"/>
            </a:lvl1pPr>
            <a:lvl2pPr lvl="1" algn="ctr" rtl="0">
              <a:spcBef>
                <a:spcPts val="0"/>
              </a:spcBef>
              <a:spcAft>
                <a:spcPts val="0"/>
              </a:spcAft>
              <a:buSzPts val="2500"/>
              <a:buNone/>
              <a:defRPr sz="3333"/>
            </a:lvl2pPr>
            <a:lvl3pPr lvl="2" algn="ctr" rtl="0">
              <a:spcBef>
                <a:spcPts val="0"/>
              </a:spcBef>
              <a:spcAft>
                <a:spcPts val="0"/>
              </a:spcAft>
              <a:buSzPts val="2500"/>
              <a:buNone/>
              <a:defRPr sz="3333"/>
            </a:lvl3pPr>
            <a:lvl4pPr lvl="3" algn="ctr" rtl="0">
              <a:spcBef>
                <a:spcPts val="0"/>
              </a:spcBef>
              <a:spcAft>
                <a:spcPts val="0"/>
              </a:spcAft>
              <a:buSzPts val="2500"/>
              <a:buNone/>
              <a:defRPr sz="3333"/>
            </a:lvl4pPr>
            <a:lvl5pPr lvl="4" algn="ctr" rtl="0">
              <a:spcBef>
                <a:spcPts val="0"/>
              </a:spcBef>
              <a:spcAft>
                <a:spcPts val="0"/>
              </a:spcAft>
              <a:buSzPts val="2500"/>
              <a:buNone/>
              <a:defRPr sz="3333"/>
            </a:lvl5pPr>
            <a:lvl6pPr lvl="5" algn="ctr" rtl="0">
              <a:spcBef>
                <a:spcPts val="0"/>
              </a:spcBef>
              <a:spcAft>
                <a:spcPts val="0"/>
              </a:spcAft>
              <a:buSzPts val="2500"/>
              <a:buNone/>
              <a:defRPr sz="3333"/>
            </a:lvl6pPr>
            <a:lvl7pPr lvl="6" algn="ctr" rtl="0">
              <a:spcBef>
                <a:spcPts val="0"/>
              </a:spcBef>
              <a:spcAft>
                <a:spcPts val="0"/>
              </a:spcAft>
              <a:buSzPts val="2500"/>
              <a:buNone/>
              <a:defRPr sz="3333"/>
            </a:lvl7pPr>
            <a:lvl8pPr lvl="7" algn="ctr" rtl="0">
              <a:spcBef>
                <a:spcPts val="0"/>
              </a:spcBef>
              <a:spcAft>
                <a:spcPts val="0"/>
              </a:spcAft>
              <a:buSzPts val="2500"/>
              <a:buNone/>
              <a:defRPr sz="3333"/>
            </a:lvl8pPr>
            <a:lvl9pPr lvl="8" algn="ctr" rtl="0">
              <a:spcBef>
                <a:spcPts val="0"/>
              </a:spcBef>
              <a:spcAft>
                <a:spcPts val="0"/>
              </a:spcAft>
              <a:buSzPts val="2500"/>
              <a:buNone/>
              <a:defRPr sz="3333"/>
            </a:lvl9pPr>
          </a:lstStyle>
          <a:p>
            <a:endParaRPr/>
          </a:p>
        </p:txBody>
      </p:sp>
      <p:sp>
        <p:nvSpPr>
          <p:cNvPr id="532" name="Google Shape;532;p23"/>
          <p:cNvSpPr txBox="1">
            <a:spLocks noGrp="1"/>
          </p:cNvSpPr>
          <p:nvPr>
            <p:ph type="subTitle" idx="7"/>
          </p:nvPr>
        </p:nvSpPr>
        <p:spPr>
          <a:xfrm>
            <a:off x="5920301" y="5463289"/>
            <a:ext cx="32964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67"/>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533" name="Google Shape;533;p23"/>
          <p:cNvSpPr txBox="1">
            <a:spLocks noGrp="1"/>
          </p:cNvSpPr>
          <p:nvPr>
            <p:ph type="title" idx="8"/>
          </p:nvPr>
        </p:nvSpPr>
        <p:spPr>
          <a:xfrm>
            <a:off x="960000" y="668733"/>
            <a:ext cx="10272000" cy="763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b="1">
                <a:latin typeface="Antonio"/>
                <a:ea typeface="Antonio"/>
                <a:cs typeface="Antonio"/>
                <a:sym typeface="Antonio"/>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4" name="Google Shape;534;p23"/>
          <p:cNvSpPr/>
          <p:nvPr/>
        </p:nvSpPr>
        <p:spPr>
          <a:xfrm rot="5114126">
            <a:off x="-345556" y="-1336567"/>
            <a:ext cx="2343045" cy="3382336"/>
          </a:xfrm>
          <a:custGeom>
            <a:avLst/>
            <a:gdLst/>
            <a:ahLst/>
            <a:cxnLst/>
            <a:rect l="l" t="t" r="r" b="b"/>
            <a:pathLst>
              <a:path w="27270" h="39366" extrusionOk="0">
                <a:moveTo>
                  <a:pt x="5472" y="0"/>
                </a:moveTo>
                <a:cubicBezTo>
                  <a:pt x="5436" y="0"/>
                  <a:pt x="5401" y="1"/>
                  <a:pt x="5365" y="1"/>
                </a:cubicBezTo>
                <a:cubicBezTo>
                  <a:pt x="3272" y="41"/>
                  <a:pt x="969" y="1336"/>
                  <a:pt x="511" y="3495"/>
                </a:cubicBezTo>
                <a:cubicBezTo>
                  <a:pt x="1" y="5915"/>
                  <a:pt x="1676" y="8820"/>
                  <a:pt x="2749" y="10914"/>
                </a:cubicBezTo>
                <a:cubicBezTo>
                  <a:pt x="4031" y="13400"/>
                  <a:pt x="5549" y="15755"/>
                  <a:pt x="6883" y="18215"/>
                </a:cubicBezTo>
                <a:cubicBezTo>
                  <a:pt x="9762" y="23449"/>
                  <a:pt x="12745" y="28617"/>
                  <a:pt x="15820" y="33733"/>
                </a:cubicBezTo>
                <a:cubicBezTo>
                  <a:pt x="16762" y="35304"/>
                  <a:pt x="17757" y="36900"/>
                  <a:pt x="19209" y="38051"/>
                </a:cubicBezTo>
                <a:cubicBezTo>
                  <a:pt x="20227" y="38840"/>
                  <a:pt x="21522" y="39365"/>
                  <a:pt x="22787" y="39365"/>
                </a:cubicBezTo>
                <a:cubicBezTo>
                  <a:pt x="23326" y="39365"/>
                  <a:pt x="23860" y="39270"/>
                  <a:pt x="24364" y="39059"/>
                </a:cubicBezTo>
                <a:cubicBezTo>
                  <a:pt x="26288" y="38261"/>
                  <a:pt x="27269" y="35984"/>
                  <a:pt x="27204" y="33917"/>
                </a:cubicBezTo>
                <a:cubicBezTo>
                  <a:pt x="27138" y="31823"/>
                  <a:pt x="26222" y="29873"/>
                  <a:pt x="25293" y="28002"/>
                </a:cubicBezTo>
                <a:cubicBezTo>
                  <a:pt x="23998" y="25438"/>
                  <a:pt x="22650" y="22899"/>
                  <a:pt x="21263" y="20387"/>
                </a:cubicBezTo>
                <a:cubicBezTo>
                  <a:pt x="18790" y="15938"/>
                  <a:pt x="16173" y="11555"/>
                  <a:pt x="13530" y="7198"/>
                </a:cubicBezTo>
                <a:cubicBezTo>
                  <a:pt x="11583" y="4005"/>
                  <a:pt x="9842" y="0"/>
                  <a:pt x="5472"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5" name="Google Shape;535;p23"/>
          <p:cNvSpPr/>
          <p:nvPr/>
        </p:nvSpPr>
        <p:spPr>
          <a:xfrm>
            <a:off x="11524132" y="4572848"/>
            <a:ext cx="667856" cy="2427325"/>
          </a:xfrm>
          <a:custGeom>
            <a:avLst/>
            <a:gdLst/>
            <a:ahLst/>
            <a:cxnLst/>
            <a:rect l="l" t="t" r="r" b="b"/>
            <a:pathLst>
              <a:path w="7773" h="28251" extrusionOk="0">
                <a:moveTo>
                  <a:pt x="3181" y="1"/>
                </a:moveTo>
                <a:cubicBezTo>
                  <a:pt x="2367" y="1"/>
                  <a:pt x="1564" y="282"/>
                  <a:pt x="1034" y="919"/>
                </a:cubicBezTo>
                <a:cubicBezTo>
                  <a:pt x="1" y="2122"/>
                  <a:pt x="79" y="4268"/>
                  <a:pt x="66" y="5786"/>
                </a:cubicBezTo>
                <a:cubicBezTo>
                  <a:pt x="53" y="7592"/>
                  <a:pt x="197" y="9371"/>
                  <a:pt x="236" y="11164"/>
                </a:cubicBezTo>
                <a:cubicBezTo>
                  <a:pt x="302" y="14998"/>
                  <a:pt x="432" y="18818"/>
                  <a:pt x="642" y="22652"/>
                </a:cubicBezTo>
                <a:cubicBezTo>
                  <a:pt x="707" y="23830"/>
                  <a:pt x="786" y="25034"/>
                  <a:pt x="1257" y="26120"/>
                </a:cubicBezTo>
                <a:cubicBezTo>
                  <a:pt x="1741" y="27193"/>
                  <a:pt x="2696" y="28135"/>
                  <a:pt x="3874" y="28239"/>
                </a:cubicBezTo>
                <a:cubicBezTo>
                  <a:pt x="3954" y="28247"/>
                  <a:pt x="4034" y="28251"/>
                  <a:pt x="4113" y="28251"/>
                </a:cubicBezTo>
                <a:cubicBezTo>
                  <a:pt x="5366" y="28251"/>
                  <a:pt x="6486" y="27305"/>
                  <a:pt x="7040" y="26185"/>
                </a:cubicBezTo>
                <a:cubicBezTo>
                  <a:pt x="7629" y="24968"/>
                  <a:pt x="7694" y="23594"/>
                  <a:pt x="7720" y="22260"/>
                </a:cubicBezTo>
                <a:cubicBezTo>
                  <a:pt x="7773" y="20428"/>
                  <a:pt x="7760" y="18583"/>
                  <a:pt x="7734" y="16712"/>
                </a:cubicBezTo>
                <a:cubicBezTo>
                  <a:pt x="7655" y="13441"/>
                  <a:pt x="7498" y="10169"/>
                  <a:pt x="7302" y="6911"/>
                </a:cubicBezTo>
                <a:cubicBezTo>
                  <a:pt x="7145" y="4491"/>
                  <a:pt x="7367" y="1678"/>
                  <a:pt x="4829" y="395"/>
                </a:cubicBezTo>
                <a:cubicBezTo>
                  <a:pt x="4336" y="141"/>
                  <a:pt x="3756" y="1"/>
                  <a:pt x="3181"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6" name="Google Shape;536;p23"/>
          <p:cNvSpPr/>
          <p:nvPr/>
        </p:nvSpPr>
        <p:spPr>
          <a:xfrm>
            <a:off x="10528817" y="-730068"/>
            <a:ext cx="1912408" cy="2392615"/>
          </a:xfrm>
          <a:custGeom>
            <a:avLst/>
            <a:gdLst/>
            <a:ahLst/>
            <a:cxnLst/>
            <a:rect l="l" t="t" r="r" b="b"/>
            <a:pathLst>
              <a:path w="22258" h="27847" extrusionOk="0">
                <a:moveTo>
                  <a:pt x="17625" y="1"/>
                </a:moveTo>
                <a:cubicBezTo>
                  <a:pt x="17015" y="1"/>
                  <a:pt x="16392" y="156"/>
                  <a:pt x="15793" y="323"/>
                </a:cubicBezTo>
                <a:cubicBezTo>
                  <a:pt x="10782" y="1697"/>
                  <a:pt x="5888" y="3595"/>
                  <a:pt x="1243" y="5937"/>
                </a:cubicBezTo>
                <a:cubicBezTo>
                  <a:pt x="929" y="6094"/>
                  <a:pt x="602" y="6264"/>
                  <a:pt x="393" y="6539"/>
                </a:cubicBezTo>
                <a:cubicBezTo>
                  <a:pt x="0" y="7062"/>
                  <a:pt x="157" y="7795"/>
                  <a:pt x="471" y="8384"/>
                </a:cubicBezTo>
                <a:cubicBezTo>
                  <a:pt x="2107" y="11537"/>
                  <a:pt x="11214" y="21782"/>
                  <a:pt x="16055" y="26427"/>
                </a:cubicBezTo>
                <a:cubicBezTo>
                  <a:pt x="16792" y="27109"/>
                  <a:pt x="17890" y="27847"/>
                  <a:pt x="18889" y="27847"/>
                </a:cubicBezTo>
                <a:cubicBezTo>
                  <a:pt x="19079" y="27847"/>
                  <a:pt x="19265" y="27820"/>
                  <a:pt x="19444" y="27762"/>
                </a:cubicBezTo>
                <a:cubicBezTo>
                  <a:pt x="20438" y="27435"/>
                  <a:pt x="20818" y="26244"/>
                  <a:pt x="21014" y="25197"/>
                </a:cubicBezTo>
                <a:cubicBezTo>
                  <a:pt x="22257" y="18393"/>
                  <a:pt x="21943" y="11393"/>
                  <a:pt x="21001" y="4537"/>
                </a:cubicBezTo>
                <a:cubicBezTo>
                  <a:pt x="20753" y="2757"/>
                  <a:pt x="20203" y="664"/>
                  <a:pt x="18502" y="127"/>
                </a:cubicBezTo>
                <a:cubicBezTo>
                  <a:pt x="18215" y="37"/>
                  <a:pt x="17922" y="1"/>
                  <a:pt x="1762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7" name="Google Shape;537;p23"/>
          <p:cNvSpPr/>
          <p:nvPr/>
        </p:nvSpPr>
        <p:spPr>
          <a:xfrm>
            <a:off x="9063295" y="-2646381"/>
            <a:ext cx="3883155" cy="4819596"/>
          </a:xfrm>
          <a:custGeom>
            <a:avLst/>
            <a:gdLst/>
            <a:ahLst/>
            <a:cxnLst/>
            <a:rect l="l" t="t" r="r" b="b"/>
            <a:pathLst>
              <a:path w="45195" h="56094" extrusionOk="0">
                <a:moveTo>
                  <a:pt x="14904" y="13450"/>
                </a:moveTo>
                <a:cubicBezTo>
                  <a:pt x="15349" y="14772"/>
                  <a:pt x="15558" y="16198"/>
                  <a:pt x="15454" y="17585"/>
                </a:cubicBezTo>
                <a:cubicBezTo>
                  <a:pt x="15427" y="17938"/>
                  <a:pt x="15323" y="18527"/>
                  <a:pt x="14904" y="18632"/>
                </a:cubicBezTo>
                <a:cubicBezTo>
                  <a:pt x="14860" y="18642"/>
                  <a:pt x="14817" y="18647"/>
                  <a:pt x="14776" y="18647"/>
                </a:cubicBezTo>
                <a:cubicBezTo>
                  <a:pt x="14660" y="18647"/>
                  <a:pt x="14556" y="18608"/>
                  <a:pt x="14459" y="18540"/>
                </a:cubicBezTo>
                <a:cubicBezTo>
                  <a:pt x="14145" y="18279"/>
                  <a:pt x="14014" y="17650"/>
                  <a:pt x="14067" y="17206"/>
                </a:cubicBezTo>
                <a:cubicBezTo>
                  <a:pt x="14158" y="15936"/>
                  <a:pt x="14459" y="14680"/>
                  <a:pt x="14904" y="13450"/>
                </a:cubicBezTo>
                <a:close/>
                <a:moveTo>
                  <a:pt x="21672" y="6371"/>
                </a:moveTo>
                <a:cubicBezTo>
                  <a:pt x="22274" y="6371"/>
                  <a:pt x="22820" y="6547"/>
                  <a:pt x="23304" y="6908"/>
                </a:cubicBezTo>
                <a:cubicBezTo>
                  <a:pt x="25280" y="8360"/>
                  <a:pt x="25777" y="12312"/>
                  <a:pt x="25764" y="14183"/>
                </a:cubicBezTo>
                <a:cubicBezTo>
                  <a:pt x="25712" y="20987"/>
                  <a:pt x="23435" y="28236"/>
                  <a:pt x="19026" y="35707"/>
                </a:cubicBezTo>
                <a:cubicBezTo>
                  <a:pt x="14446" y="33954"/>
                  <a:pt x="10560" y="30277"/>
                  <a:pt x="8597" y="25802"/>
                </a:cubicBezTo>
                <a:cubicBezTo>
                  <a:pt x="6595" y="21249"/>
                  <a:pt x="6190" y="16355"/>
                  <a:pt x="7498" y="12404"/>
                </a:cubicBezTo>
                <a:cubicBezTo>
                  <a:pt x="7851" y="11357"/>
                  <a:pt x="8846" y="8923"/>
                  <a:pt x="10756" y="8831"/>
                </a:cubicBezTo>
                <a:lnTo>
                  <a:pt x="10848" y="8831"/>
                </a:lnTo>
                <a:cubicBezTo>
                  <a:pt x="11502" y="8831"/>
                  <a:pt x="12169" y="9211"/>
                  <a:pt x="12876" y="10009"/>
                </a:cubicBezTo>
                <a:cubicBezTo>
                  <a:pt x="13700" y="10951"/>
                  <a:pt x="14354" y="12037"/>
                  <a:pt x="14799" y="13215"/>
                </a:cubicBezTo>
                <a:cubicBezTo>
                  <a:pt x="14315" y="14510"/>
                  <a:pt x="14001" y="15858"/>
                  <a:pt x="13897" y="17193"/>
                </a:cubicBezTo>
                <a:cubicBezTo>
                  <a:pt x="13857" y="17703"/>
                  <a:pt x="14001" y="18357"/>
                  <a:pt x="14354" y="18645"/>
                </a:cubicBezTo>
                <a:cubicBezTo>
                  <a:pt x="14472" y="18754"/>
                  <a:pt x="14609" y="18806"/>
                  <a:pt x="14752" y="18806"/>
                </a:cubicBezTo>
                <a:cubicBezTo>
                  <a:pt x="14815" y="18806"/>
                  <a:pt x="14879" y="18796"/>
                  <a:pt x="14943" y="18776"/>
                </a:cubicBezTo>
                <a:cubicBezTo>
                  <a:pt x="15467" y="18645"/>
                  <a:pt x="15598" y="17978"/>
                  <a:pt x="15637" y="17585"/>
                </a:cubicBezTo>
                <a:cubicBezTo>
                  <a:pt x="15755" y="16120"/>
                  <a:pt x="15519" y="14589"/>
                  <a:pt x="14996" y="13189"/>
                </a:cubicBezTo>
                <a:cubicBezTo>
                  <a:pt x="15297" y="12417"/>
                  <a:pt x="15650" y="11671"/>
                  <a:pt x="16082" y="10951"/>
                </a:cubicBezTo>
                <a:cubicBezTo>
                  <a:pt x="17521" y="8517"/>
                  <a:pt x="19026" y="7026"/>
                  <a:pt x="20543" y="6555"/>
                </a:cubicBezTo>
                <a:cubicBezTo>
                  <a:pt x="20938" y="6433"/>
                  <a:pt x="21315" y="6371"/>
                  <a:pt x="21672" y="6371"/>
                </a:cubicBezTo>
                <a:close/>
                <a:moveTo>
                  <a:pt x="27361" y="38638"/>
                </a:moveTo>
                <a:cubicBezTo>
                  <a:pt x="29559" y="39803"/>
                  <a:pt x="31430" y="41569"/>
                  <a:pt x="32712" y="43689"/>
                </a:cubicBezTo>
                <a:cubicBezTo>
                  <a:pt x="33981" y="45809"/>
                  <a:pt x="34557" y="48098"/>
                  <a:pt x="34295" y="50153"/>
                </a:cubicBezTo>
                <a:cubicBezTo>
                  <a:pt x="34008" y="52508"/>
                  <a:pt x="32555" y="54588"/>
                  <a:pt x="30632" y="55465"/>
                </a:cubicBezTo>
                <a:cubicBezTo>
                  <a:pt x="29940" y="55781"/>
                  <a:pt x="29187" y="55930"/>
                  <a:pt x="28431" y="55930"/>
                </a:cubicBezTo>
                <a:cubicBezTo>
                  <a:pt x="26558" y="55930"/>
                  <a:pt x="24666" y="55012"/>
                  <a:pt x="23631" y="53437"/>
                </a:cubicBezTo>
                <a:cubicBezTo>
                  <a:pt x="22729" y="52089"/>
                  <a:pt x="22401" y="50283"/>
                  <a:pt x="22702" y="48360"/>
                </a:cubicBezTo>
                <a:cubicBezTo>
                  <a:pt x="22977" y="46489"/>
                  <a:pt x="23775" y="44788"/>
                  <a:pt x="24521" y="43388"/>
                </a:cubicBezTo>
                <a:cubicBezTo>
                  <a:pt x="25372" y="41752"/>
                  <a:pt x="26327" y="40182"/>
                  <a:pt x="27361" y="38638"/>
                </a:cubicBezTo>
                <a:close/>
                <a:moveTo>
                  <a:pt x="38124" y="1"/>
                </a:moveTo>
                <a:cubicBezTo>
                  <a:pt x="37694" y="1"/>
                  <a:pt x="37272" y="57"/>
                  <a:pt x="36873" y="169"/>
                </a:cubicBezTo>
                <a:cubicBezTo>
                  <a:pt x="34282" y="928"/>
                  <a:pt x="33262" y="3257"/>
                  <a:pt x="33183" y="5063"/>
                </a:cubicBezTo>
                <a:cubicBezTo>
                  <a:pt x="33079" y="7091"/>
                  <a:pt x="34047" y="8792"/>
                  <a:pt x="35630" y="9407"/>
                </a:cubicBezTo>
                <a:lnTo>
                  <a:pt x="35695" y="9263"/>
                </a:lnTo>
                <a:cubicBezTo>
                  <a:pt x="34178" y="8674"/>
                  <a:pt x="33262" y="7026"/>
                  <a:pt x="33340" y="5076"/>
                </a:cubicBezTo>
                <a:cubicBezTo>
                  <a:pt x="33432" y="3349"/>
                  <a:pt x="34413" y="1072"/>
                  <a:pt x="36925" y="340"/>
                </a:cubicBezTo>
                <a:cubicBezTo>
                  <a:pt x="37322" y="223"/>
                  <a:pt x="37737" y="164"/>
                  <a:pt x="38162" y="164"/>
                </a:cubicBezTo>
                <a:cubicBezTo>
                  <a:pt x="38550" y="164"/>
                  <a:pt x="38946" y="213"/>
                  <a:pt x="39346" y="313"/>
                </a:cubicBezTo>
                <a:cubicBezTo>
                  <a:pt x="42028" y="1007"/>
                  <a:pt x="44227" y="3715"/>
                  <a:pt x="44685" y="6921"/>
                </a:cubicBezTo>
                <a:cubicBezTo>
                  <a:pt x="45038" y="9460"/>
                  <a:pt x="44488" y="12325"/>
                  <a:pt x="42997" y="15714"/>
                </a:cubicBezTo>
                <a:cubicBezTo>
                  <a:pt x="40576" y="21157"/>
                  <a:pt x="36808" y="25946"/>
                  <a:pt x="33183" y="30591"/>
                </a:cubicBezTo>
                <a:cubicBezTo>
                  <a:pt x="31181" y="33130"/>
                  <a:pt x="29153" y="35733"/>
                  <a:pt x="27321" y="38455"/>
                </a:cubicBezTo>
                <a:cubicBezTo>
                  <a:pt x="27086" y="38324"/>
                  <a:pt x="26837" y="38219"/>
                  <a:pt x="26575" y="38102"/>
                </a:cubicBezTo>
                <a:cubicBezTo>
                  <a:pt x="25254" y="37513"/>
                  <a:pt x="23828" y="37133"/>
                  <a:pt x="22454" y="36767"/>
                </a:cubicBezTo>
                <a:cubicBezTo>
                  <a:pt x="21433" y="36492"/>
                  <a:pt x="20373" y="36218"/>
                  <a:pt x="19379" y="35851"/>
                </a:cubicBezTo>
                <a:cubicBezTo>
                  <a:pt x="19314" y="35838"/>
                  <a:pt x="19261" y="35812"/>
                  <a:pt x="19196" y="35786"/>
                </a:cubicBezTo>
                <a:cubicBezTo>
                  <a:pt x="23618" y="28301"/>
                  <a:pt x="25882" y="21039"/>
                  <a:pt x="25934" y="14235"/>
                </a:cubicBezTo>
                <a:cubicBezTo>
                  <a:pt x="25947" y="12325"/>
                  <a:pt x="25450" y="8334"/>
                  <a:pt x="23422" y="6830"/>
                </a:cubicBezTo>
                <a:cubicBezTo>
                  <a:pt x="22899" y="6439"/>
                  <a:pt x="22312" y="6244"/>
                  <a:pt x="21668" y="6244"/>
                </a:cubicBezTo>
                <a:cubicBezTo>
                  <a:pt x="21298" y="6244"/>
                  <a:pt x="20910" y="6308"/>
                  <a:pt x="20504" y="6437"/>
                </a:cubicBezTo>
                <a:cubicBezTo>
                  <a:pt x="18947" y="6921"/>
                  <a:pt x="17416" y="8426"/>
                  <a:pt x="15938" y="10899"/>
                </a:cubicBezTo>
                <a:cubicBezTo>
                  <a:pt x="15545" y="11566"/>
                  <a:pt x="15205" y="12273"/>
                  <a:pt x="14917" y="12992"/>
                </a:cubicBezTo>
                <a:cubicBezTo>
                  <a:pt x="14459" y="11867"/>
                  <a:pt x="13818" y="10807"/>
                  <a:pt x="13020" y="9917"/>
                </a:cubicBezTo>
                <a:cubicBezTo>
                  <a:pt x="12271" y="9093"/>
                  <a:pt x="11560" y="8686"/>
                  <a:pt x="10837" y="8686"/>
                </a:cubicBezTo>
                <a:cubicBezTo>
                  <a:pt x="10814" y="8686"/>
                  <a:pt x="10792" y="8687"/>
                  <a:pt x="10769" y="8688"/>
                </a:cubicBezTo>
                <a:cubicBezTo>
                  <a:pt x="8767" y="8792"/>
                  <a:pt x="7721" y="11291"/>
                  <a:pt x="7367" y="12377"/>
                </a:cubicBezTo>
                <a:cubicBezTo>
                  <a:pt x="6046" y="16381"/>
                  <a:pt x="6451" y="21301"/>
                  <a:pt x="8479" y="25881"/>
                </a:cubicBezTo>
                <a:cubicBezTo>
                  <a:pt x="10468" y="30395"/>
                  <a:pt x="14368" y="34098"/>
                  <a:pt x="18973" y="35851"/>
                </a:cubicBezTo>
                <a:cubicBezTo>
                  <a:pt x="18947" y="35890"/>
                  <a:pt x="18934" y="35917"/>
                  <a:pt x="18908" y="35956"/>
                </a:cubicBezTo>
                <a:cubicBezTo>
                  <a:pt x="15336" y="41949"/>
                  <a:pt x="11528" y="45259"/>
                  <a:pt x="7276" y="46109"/>
                </a:cubicBezTo>
                <a:cubicBezTo>
                  <a:pt x="6753" y="46214"/>
                  <a:pt x="6204" y="46268"/>
                  <a:pt x="5650" y="46268"/>
                </a:cubicBezTo>
                <a:cubicBezTo>
                  <a:pt x="3429" y="46268"/>
                  <a:pt x="1129" y="45401"/>
                  <a:pt x="145" y="43453"/>
                </a:cubicBezTo>
                <a:lnTo>
                  <a:pt x="1" y="43532"/>
                </a:lnTo>
                <a:cubicBezTo>
                  <a:pt x="589" y="44709"/>
                  <a:pt x="1662" y="45573"/>
                  <a:pt x="3102" y="46044"/>
                </a:cubicBezTo>
                <a:cubicBezTo>
                  <a:pt x="3893" y="46308"/>
                  <a:pt x="4758" y="46440"/>
                  <a:pt x="5634" y="46440"/>
                </a:cubicBezTo>
                <a:cubicBezTo>
                  <a:pt x="6191" y="46440"/>
                  <a:pt x="6752" y="46386"/>
                  <a:pt x="7302" y="46280"/>
                </a:cubicBezTo>
                <a:cubicBezTo>
                  <a:pt x="11607" y="45416"/>
                  <a:pt x="15454" y="42066"/>
                  <a:pt x="19052" y="36034"/>
                </a:cubicBezTo>
                <a:cubicBezTo>
                  <a:pt x="19078" y="35995"/>
                  <a:pt x="19104" y="35956"/>
                  <a:pt x="19130" y="35904"/>
                </a:cubicBezTo>
                <a:cubicBezTo>
                  <a:pt x="19196" y="35943"/>
                  <a:pt x="19261" y="35956"/>
                  <a:pt x="19340" y="35995"/>
                </a:cubicBezTo>
                <a:cubicBezTo>
                  <a:pt x="20360" y="36348"/>
                  <a:pt x="21407" y="36623"/>
                  <a:pt x="22441" y="36911"/>
                </a:cubicBezTo>
                <a:cubicBezTo>
                  <a:pt x="23815" y="37264"/>
                  <a:pt x="25215" y="37644"/>
                  <a:pt x="26536" y="38233"/>
                </a:cubicBezTo>
                <a:cubicBezTo>
                  <a:pt x="26785" y="38350"/>
                  <a:pt x="27033" y="38455"/>
                  <a:pt x="27256" y="38573"/>
                </a:cubicBezTo>
                <a:cubicBezTo>
                  <a:pt x="26235" y="40117"/>
                  <a:pt x="25267" y="41687"/>
                  <a:pt x="24417" y="43322"/>
                </a:cubicBezTo>
                <a:cubicBezTo>
                  <a:pt x="23658" y="44736"/>
                  <a:pt x="22859" y="46463"/>
                  <a:pt x="22585" y="48334"/>
                </a:cubicBezTo>
                <a:cubicBezTo>
                  <a:pt x="22284" y="50297"/>
                  <a:pt x="22611" y="52155"/>
                  <a:pt x="23553" y="53542"/>
                </a:cubicBezTo>
                <a:cubicBezTo>
                  <a:pt x="24613" y="55164"/>
                  <a:pt x="26562" y="56093"/>
                  <a:pt x="28486" y="56093"/>
                </a:cubicBezTo>
                <a:cubicBezTo>
                  <a:pt x="29271" y="56093"/>
                  <a:pt x="30043" y="55949"/>
                  <a:pt x="30763" y="55622"/>
                </a:cubicBezTo>
                <a:cubicBezTo>
                  <a:pt x="32751" y="54719"/>
                  <a:pt x="34230" y="52573"/>
                  <a:pt x="34518" y="50166"/>
                </a:cubicBezTo>
                <a:cubicBezTo>
                  <a:pt x="34780" y="48072"/>
                  <a:pt x="34217" y="45743"/>
                  <a:pt x="32922" y="43610"/>
                </a:cubicBezTo>
                <a:cubicBezTo>
                  <a:pt x="31626" y="41464"/>
                  <a:pt x="29729" y="39685"/>
                  <a:pt x="27504" y="38507"/>
                </a:cubicBezTo>
                <a:cubicBezTo>
                  <a:pt x="29336" y="35799"/>
                  <a:pt x="31364" y="33208"/>
                  <a:pt x="33340" y="30670"/>
                </a:cubicBezTo>
                <a:cubicBezTo>
                  <a:pt x="36952" y="26025"/>
                  <a:pt x="40707" y="21223"/>
                  <a:pt x="43127" y="15753"/>
                </a:cubicBezTo>
                <a:cubicBezTo>
                  <a:pt x="44632" y="12351"/>
                  <a:pt x="45195" y="9460"/>
                  <a:pt x="44828" y="6895"/>
                </a:cubicBezTo>
                <a:cubicBezTo>
                  <a:pt x="44357" y="3624"/>
                  <a:pt x="42107" y="837"/>
                  <a:pt x="39385" y="156"/>
                </a:cubicBezTo>
                <a:cubicBezTo>
                  <a:pt x="38966" y="53"/>
                  <a:pt x="38541" y="1"/>
                  <a:pt x="38124"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38" name="Google Shape;538;p23"/>
          <p:cNvGrpSpPr/>
          <p:nvPr/>
        </p:nvGrpSpPr>
        <p:grpSpPr>
          <a:xfrm>
            <a:off x="-316868" y="-224390"/>
            <a:ext cx="1019699" cy="1888780"/>
            <a:chOff x="2310249" y="4723119"/>
            <a:chExt cx="764774" cy="1416585"/>
          </a:xfrm>
        </p:grpSpPr>
        <p:sp>
          <p:nvSpPr>
            <p:cNvPr id="539" name="Google Shape;539;p23"/>
            <p:cNvSpPr/>
            <p:nvPr/>
          </p:nvSpPr>
          <p:spPr>
            <a:xfrm>
              <a:off x="2310249" y="4723119"/>
              <a:ext cx="764774" cy="1416585"/>
            </a:xfrm>
            <a:custGeom>
              <a:avLst/>
              <a:gdLst/>
              <a:ahLst/>
              <a:cxnLst/>
              <a:rect l="l" t="t" r="r" b="b"/>
              <a:pathLst>
                <a:path w="11868" h="21983" extrusionOk="0">
                  <a:moveTo>
                    <a:pt x="11043" y="1"/>
                  </a:moveTo>
                  <a:lnTo>
                    <a:pt x="11685" y="19091"/>
                  </a:lnTo>
                  <a:cubicBezTo>
                    <a:pt x="11711" y="19850"/>
                    <a:pt x="11698" y="20661"/>
                    <a:pt x="11161" y="21132"/>
                  </a:cubicBezTo>
                  <a:cubicBezTo>
                    <a:pt x="10782" y="21486"/>
                    <a:pt x="10219" y="21551"/>
                    <a:pt x="9656" y="21577"/>
                  </a:cubicBezTo>
                  <a:cubicBezTo>
                    <a:pt x="6451" y="21787"/>
                    <a:pt x="3180" y="21813"/>
                    <a:pt x="0" y="21826"/>
                  </a:cubicBezTo>
                  <a:lnTo>
                    <a:pt x="0" y="21983"/>
                  </a:lnTo>
                  <a:cubicBezTo>
                    <a:pt x="3180" y="21970"/>
                    <a:pt x="6464" y="21944"/>
                    <a:pt x="9643" y="21747"/>
                  </a:cubicBezTo>
                  <a:cubicBezTo>
                    <a:pt x="10258" y="21695"/>
                    <a:pt x="10821" y="21630"/>
                    <a:pt x="11253" y="21250"/>
                  </a:cubicBezTo>
                  <a:cubicBezTo>
                    <a:pt x="11842" y="20740"/>
                    <a:pt x="11868" y="19863"/>
                    <a:pt x="11842" y="19091"/>
                  </a:cubicBezTo>
                  <a:lnTo>
                    <a:pt x="11200"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23"/>
            <p:cNvSpPr/>
            <p:nvPr/>
          </p:nvSpPr>
          <p:spPr>
            <a:xfrm>
              <a:off x="2365023" y="4758561"/>
              <a:ext cx="650135" cy="1338999"/>
            </a:xfrm>
            <a:custGeom>
              <a:avLst/>
              <a:gdLst/>
              <a:ahLst/>
              <a:cxnLst/>
              <a:rect l="l" t="t" r="r" b="b"/>
              <a:pathLst>
                <a:path w="10089" h="20779" extrusionOk="0">
                  <a:moveTo>
                    <a:pt x="9592" y="0"/>
                  </a:moveTo>
                  <a:lnTo>
                    <a:pt x="9919" y="17167"/>
                  </a:lnTo>
                  <a:cubicBezTo>
                    <a:pt x="9932" y="17743"/>
                    <a:pt x="9932" y="18332"/>
                    <a:pt x="9893" y="18908"/>
                  </a:cubicBezTo>
                  <a:cubicBezTo>
                    <a:pt x="9866" y="19562"/>
                    <a:pt x="9670" y="19967"/>
                    <a:pt x="9343" y="20151"/>
                  </a:cubicBezTo>
                  <a:cubicBezTo>
                    <a:pt x="9160" y="20242"/>
                    <a:pt x="8950" y="20255"/>
                    <a:pt x="8754" y="20281"/>
                  </a:cubicBezTo>
                  <a:cubicBezTo>
                    <a:pt x="5862" y="20491"/>
                    <a:pt x="2918" y="20622"/>
                    <a:pt x="1" y="20622"/>
                  </a:cubicBezTo>
                  <a:lnTo>
                    <a:pt x="1" y="20779"/>
                  </a:lnTo>
                  <a:cubicBezTo>
                    <a:pt x="2918" y="20766"/>
                    <a:pt x="5862" y="20648"/>
                    <a:pt x="8754" y="20438"/>
                  </a:cubicBezTo>
                  <a:cubicBezTo>
                    <a:pt x="8963" y="20425"/>
                    <a:pt x="9199" y="20412"/>
                    <a:pt x="9408" y="20295"/>
                  </a:cubicBezTo>
                  <a:cubicBezTo>
                    <a:pt x="9801" y="20098"/>
                    <a:pt x="10010" y="19640"/>
                    <a:pt x="10063" y="18921"/>
                  </a:cubicBezTo>
                  <a:cubicBezTo>
                    <a:pt x="10089" y="18332"/>
                    <a:pt x="10089" y="17743"/>
                    <a:pt x="10076" y="17167"/>
                  </a:cubicBezTo>
                  <a:lnTo>
                    <a:pt x="9749"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23"/>
            <p:cNvSpPr/>
            <p:nvPr/>
          </p:nvSpPr>
          <p:spPr>
            <a:xfrm>
              <a:off x="2399627" y="4761074"/>
              <a:ext cx="559919" cy="1287576"/>
            </a:xfrm>
            <a:custGeom>
              <a:avLst/>
              <a:gdLst/>
              <a:ahLst/>
              <a:cxnLst/>
              <a:rect l="l" t="t" r="r" b="b"/>
              <a:pathLst>
                <a:path w="8689" h="19981" extrusionOk="0">
                  <a:moveTo>
                    <a:pt x="8440" y="1"/>
                  </a:moveTo>
                  <a:cubicBezTo>
                    <a:pt x="8531" y="6059"/>
                    <a:pt x="8531" y="12208"/>
                    <a:pt x="8466" y="18280"/>
                  </a:cubicBezTo>
                  <a:cubicBezTo>
                    <a:pt x="8440" y="18685"/>
                    <a:pt x="8426" y="19156"/>
                    <a:pt x="8112" y="19405"/>
                  </a:cubicBezTo>
                  <a:cubicBezTo>
                    <a:pt x="7916" y="19562"/>
                    <a:pt x="7628" y="19601"/>
                    <a:pt x="7327" y="19627"/>
                  </a:cubicBezTo>
                  <a:cubicBezTo>
                    <a:pt x="5807" y="19751"/>
                    <a:pt x="4271" y="19817"/>
                    <a:pt x="2740" y="19817"/>
                  </a:cubicBezTo>
                  <a:cubicBezTo>
                    <a:pt x="1832" y="19817"/>
                    <a:pt x="927" y="19794"/>
                    <a:pt x="26" y="19745"/>
                  </a:cubicBezTo>
                  <a:lnTo>
                    <a:pt x="0" y="19915"/>
                  </a:lnTo>
                  <a:cubicBezTo>
                    <a:pt x="916" y="19955"/>
                    <a:pt x="1858" y="19981"/>
                    <a:pt x="2787" y="19981"/>
                  </a:cubicBezTo>
                  <a:cubicBezTo>
                    <a:pt x="4305" y="19981"/>
                    <a:pt x="5823" y="19915"/>
                    <a:pt x="7354" y="19798"/>
                  </a:cubicBezTo>
                  <a:cubicBezTo>
                    <a:pt x="7681" y="19784"/>
                    <a:pt x="7982" y="19732"/>
                    <a:pt x="8230" y="19536"/>
                  </a:cubicBezTo>
                  <a:cubicBezTo>
                    <a:pt x="8597" y="19235"/>
                    <a:pt x="8623" y="18738"/>
                    <a:pt x="8623" y="18280"/>
                  </a:cubicBezTo>
                  <a:cubicBezTo>
                    <a:pt x="8688" y="12208"/>
                    <a:pt x="8675" y="6059"/>
                    <a:pt x="8610"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23"/>
            <p:cNvSpPr/>
            <p:nvPr/>
          </p:nvSpPr>
          <p:spPr>
            <a:xfrm>
              <a:off x="2391186" y="4759399"/>
              <a:ext cx="530406" cy="1249620"/>
            </a:xfrm>
            <a:custGeom>
              <a:avLst/>
              <a:gdLst/>
              <a:ahLst/>
              <a:cxnLst/>
              <a:rect l="l" t="t" r="r" b="b"/>
              <a:pathLst>
                <a:path w="8231" h="19392" extrusionOk="0">
                  <a:moveTo>
                    <a:pt x="7916" y="0"/>
                  </a:moveTo>
                  <a:cubicBezTo>
                    <a:pt x="8047" y="5771"/>
                    <a:pt x="8047" y="11633"/>
                    <a:pt x="7890" y="17403"/>
                  </a:cubicBezTo>
                  <a:cubicBezTo>
                    <a:pt x="7864" y="17939"/>
                    <a:pt x="7812" y="18476"/>
                    <a:pt x="7432" y="18738"/>
                  </a:cubicBezTo>
                  <a:cubicBezTo>
                    <a:pt x="7236" y="18895"/>
                    <a:pt x="6961" y="18921"/>
                    <a:pt x="6660" y="18960"/>
                  </a:cubicBezTo>
                  <a:cubicBezTo>
                    <a:pt x="4587" y="19144"/>
                    <a:pt x="2491" y="19236"/>
                    <a:pt x="415" y="19236"/>
                  </a:cubicBezTo>
                  <a:cubicBezTo>
                    <a:pt x="277" y="19236"/>
                    <a:pt x="138" y="19236"/>
                    <a:pt x="0" y="19235"/>
                  </a:cubicBezTo>
                  <a:lnTo>
                    <a:pt x="0" y="19392"/>
                  </a:lnTo>
                  <a:lnTo>
                    <a:pt x="510" y="19392"/>
                  </a:lnTo>
                  <a:cubicBezTo>
                    <a:pt x="2552" y="19392"/>
                    <a:pt x="4632" y="19313"/>
                    <a:pt x="6673" y="19117"/>
                  </a:cubicBezTo>
                  <a:cubicBezTo>
                    <a:pt x="7000" y="19104"/>
                    <a:pt x="7288" y="19052"/>
                    <a:pt x="7524" y="18895"/>
                  </a:cubicBezTo>
                  <a:cubicBezTo>
                    <a:pt x="7956" y="18581"/>
                    <a:pt x="8034" y="18005"/>
                    <a:pt x="8047" y="17416"/>
                  </a:cubicBezTo>
                  <a:cubicBezTo>
                    <a:pt x="8217" y="11633"/>
                    <a:pt x="8230" y="5771"/>
                    <a:pt x="8086"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23"/>
            <p:cNvSpPr/>
            <p:nvPr/>
          </p:nvSpPr>
          <p:spPr>
            <a:xfrm>
              <a:off x="2410582" y="4768678"/>
              <a:ext cx="463775" cy="1185567"/>
            </a:xfrm>
            <a:custGeom>
              <a:avLst/>
              <a:gdLst/>
              <a:ahLst/>
              <a:cxnLst/>
              <a:rect l="l" t="t" r="r" b="b"/>
              <a:pathLst>
                <a:path w="7197" h="18398" extrusionOk="0">
                  <a:moveTo>
                    <a:pt x="7027" y="0"/>
                  </a:moveTo>
                  <a:lnTo>
                    <a:pt x="6830" y="16919"/>
                  </a:lnTo>
                  <a:cubicBezTo>
                    <a:pt x="6830" y="17298"/>
                    <a:pt x="6791" y="17691"/>
                    <a:pt x="6529" y="17900"/>
                  </a:cubicBezTo>
                  <a:cubicBezTo>
                    <a:pt x="6359" y="18005"/>
                    <a:pt x="6137" y="18018"/>
                    <a:pt x="5888" y="18044"/>
                  </a:cubicBezTo>
                  <a:cubicBezTo>
                    <a:pt x="3939" y="18136"/>
                    <a:pt x="1963" y="18201"/>
                    <a:pt x="0" y="18240"/>
                  </a:cubicBezTo>
                  <a:lnTo>
                    <a:pt x="0" y="18397"/>
                  </a:lnTo>
                  <a:cubicBezTo>
                    <a:pt x="1963" y="18371"/>
                    <a:pt x="3939" y="18306"/>
                    <a:pt x="5901" y="18201"/>
                  </a:cubicBezTo>
                  <a:cubicBezTo>
                    <a:pt x="6124" y="18201"/>
                    <a:pt x="6412" y="18188"/>
                    <a:pt x="6621" y="18018"/>
                  </a:cubicBezTo>
                  <a:cubicBezTo>
                    <a:pt x="6948" y="17795"/>
                    <a:pt x="7000" y="17351"/>
                    <a:pt x="7000" y="16919"/>
                  </a:cubicBezTo>
                  <a:lnTo>
                    <a:pt x="7197"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23"/>
            <p:cNvSpPr/>
            <p:nvPr/>
          </p:nvSpPr>
          <p:spPr>
            <a:xfrm>
              <a:off x="2413933" y="4781308"/>
              <a:ext cx="419118" cy="1121514"/>
            </a:xfrm>
            <a:custGeom>
              <a:avLst/>
              <a:gdLst/>
              <a:ahLst/>
              <a:cxnLst/>
              <a:rect l="l" t="t" r="r" b="b"/>
              <a:pathLst>
                <a:path w="6504" h="17404" extrusionOk="0">
                  <a:moveTo>
                    <a:pt x="6346" y="1"/>
                  </a:moveTo>
                  <a:cubicBezTo>
                    <a:pt x="6242" y="5496"/>
                    <a:pt x="6085" y="11096"/>
                    <a:pt x="5889" y="16592"/>
                  </a:cubicBezTo>
                  <a:cubicBezTo>
                    <a:pt x="5889" y="16788"/>
                    <a:pt x="5849" y="16958"/>
                    <a:pt x="5732" y="17050"/>
                  </a:cubicBezTo>
                  <a:cubicBezTo>
                    <a:pt x="5666" y="17089"/>
                    <a:pt x="5574" y="17115"/>
                    <a:pt x="5444" y="17115"/>
                  </a:cubicBezTo>
                  <a:lnTo>
                    <a:pt x="0" y="17246"/>
                  </a:lnTo>
                  <a:lnTo>
                    <a:pt x="0" y="17403"/>
                  </a:lnTo>
                  <a:lnTo>
                    <a:pt x="5444" y="17259"/>
                  </a:lnTo>
                  <a:cubicBezTo>
                    <a:pt x="5561" y="17246"/>
                    <a:pt x="5718" y="17246"/>
                    <a:pt x="5836" y="17155"/>
                  </a:cubicBezTo>
                  <a:cubicBezTo>
                    <a:pt x="6019" y="17050"/>
                    <a:pt x="6032" y="16814"/>
                    <a:pt x="6046" y="16592"/>
                  </a:cubicBezTo>
                  <a:cubicBezTo>
                    <a:pt x="6255" y="11096"/>
                    <a:pt x="6412" y="5509"/>
                    <a:pt x="6503"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23"/>
            <p:cNvSpPr/>
            <p:nvPr/>
          </p:nvSpPr>
          <p:spPr>
            <a:xfrm>
              <a:off x="2373465" y="4781308"/>
              <a:ext cx="403072" cy="1075117"/>
            </a:xfrm>
            <a:custGeom>
              <a:avLst/>
              <a:gdLst/>
              <a:ahLst/>
              <a:cxnLst/>
              <a:rect l="l" t="t" r="r" b="b"/>
              <a:pathLst>
                <a:path w="6255" h="16684" extrusionOk="0">
                  <a:moveTo>
                    <a:pt x="6072" y="1"/>
                  </a:moveTo>
                  <a:cubicBezTo>
                    <a:pt x="6072" y="5077"/>
                    <a:pt x="5954" y="10207"/>
                    <a:pt x="5731" y="15257"/>
                  </a:cubicBezTo>
                  <a:cubicBezTo>
                    <a:pt x="5692" y="15689"/>
                    <a:pt x="5627" y="16173"/>
                    <a:pt x="5273" y="16343"/>
                  </a:cubicBezTo>
                  <a:cubicBezTo>
                    <a:pt x="5143" y="16409"/>
                    <a:pt x="4986" y="16409"/>
                    <a:pt x="4842" y="16409"/>
                  </a:cubicBezTo>
                  <a:lnTo>
                    <a:pt x="0" y="16526"/>
                  </a:lnTo>
                  <a:lnTo>
                    <a:pt x="0" y="16683"/>
                  </a:lnTo>
                  <a:lnTo>
                    <a:pt x="4842" y="16566"/>
                  </a:lnTo>
                  <a:cubicBezTo>
                    <a:pt x="4986" y="16566"/>
                    <a:pt x="5169" y="16553"/>
                    <a:pt x="5339" y="16487"/>
                  </a:cubicBezTo>
                  <a:cubicBezTo>
                    <a:pt x="5797" y="16291"/>
                    <a:pt x="5875" y="15741"/>
                    <a:pt x="5888" y="15283"/>
                  </a:cubicBezTo>
                  <a:cubicBezTo>
                    <a:pt x="6137" y="10207"/>
                    <a:pt x="6255" y="5077"/>
                    <a:pt x="6229"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23"/>
            <p:cNvSpPr/>
            <p:nvPr/>
          </p:nvSpPr>
          <p:spPr>
            <a:xfrm>
              <a:off x="2382744" y="4776282"/>
              <a:ext cx="344045" cy="1027882"/>
            </a:xfrm>
            <a:custGeom>
              <a:avLst/>
              <a:gdLst/>
              <a:ahLst/>
              <a:cxnLst/>
              <a:rect l="l" t="t" r="r" b="b"/>
              <a:pathLst>
                <a:path w="5339" h="15951" extrusionOk="0">
                  <a:moveTo>
                    <a:pt x="5169" y="0"/>
                  </a:moveTo>
                  <a:cubicBezTo>
                    <a:pt x="5129" y="4854"/>
                    <a:pt x="5077" y="9866"/>
                    <a:pt x="4776" y="14786"/>
                  </a:cubicBezTo>
                  <a:cubicBezTo>
                    <a:pt x="4763" y="15100"/>
                    <a:pt x="4737" y="15401"/>
                    <a:pt x="4541" y="15584"/>
                  </a:cubicBezTo>
                  <a:cubicBezTo>
                    <a:pt x="4357" y="15767"/>
                    <a:pt x="4057" y="15780"/>
                    <a:pt x="3756" y="15780"/>
                  </a:cubicBezTo>
                  <a:lnTo>
                    <a:pt x="0" y="15767"/>
                  </a:lnTo>
                  <a:lnTo>
                    <a:pt x="0" y="15924"/>
                  </a:lnTo>
                  <a:lnTo>
                    <a:pt x="3756" y="15950"/>
                  </a:lnTo>
                  <a:lnTo>
                    <a:pt x="3782" y="15950"/>
                  </a:lnTo>
                  <a:cubicBezTo>
                    <a:pt x="4109" y="15950"/>
                    <a:pt x="4423" y="15911"/>
                    <a:pt x="4632" y="15702"/>
                  </a:cubicBezTo>
                  <a:cubicBezTo>
                    <a:pt x="4881" y="15466"/>
                    <a:pt x="4933" y="15126"/>
                    <a:pt x="4946" y="14786"/>
                  </a:cubicBezTo>
                  <a:cubicBezTo>
                    <a:pt x="5221" y="9866"/>
                    <a:pt x="5287" y="4854"/>
                    <a:pt x="5339"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23"/>
            <p:cNvSpPr/>
            <p:nvPr/>
          </p:nvSpPr>
          <p:spPr>
            <a:xfrm>
              <a:off x="2388608" y="4771191"/>
              <a:ext cx="281732" cy="978135"/>
            </a:xfrm>
            <a:custGeom>
              <a:avLst/>
              <a:gdLst/>
              <a:ahLst/>
              <a:cxnLst/>
              <a:rect l="l" t="t" r="r" b="b"/>
              <a:pathLst>
                <a:path w="4372" h="15179" extrusionOk="0">
                  <a:moveTo>
                    <a:pt x="4214" y="1"/>
                  </a:moveTo>
                  <a:lnTo>
                    <a:pt x="4070" y="14132"/>
                  </a:lnTo>
                  <a:cubicBezTo>
                    <a:pt x="4070" y="14302"/>
                    <a:pt x="4070" y="14551"/>
                    <a:pt x="3952" y="14721"/>
                  </a:cubicBezTo>
                  <a:cubicBezTo>
                    <a:pt x="3769" y="14996"/>
                    <a:pt x="3364" y="15009"/>
                    <a:pt x="2984" y="15009"/>
                  </a:cubicBezTo>
                  <a:lnTo>
                    <a:pt x="1" y="14943"/>
                  </a:lnTo>
                  <a:lnTo>
                    <a:pt x="1" y="15113"/>
                  </a:lnTo>
                  <a:lnTo>
                    <a:pt x="2984" y="15179"/>
                  </a:lnTo>
                  <a:lnTo>
                    <a:pt x="3089" y="15179"/>
                  </a:lnTo>
                  <a:cubicBezTo>
                    <a:pt x="3481" y="15179"/>
                    <a:pt x="3874" y="15126"/>
                    <a:pt x="4083" y="14812"/>
                  </a:cubicBezTo>
                  <a:cubicBezTo>
                    <a:pt x="4227" y="14603"/>
                    <a:pt x="4227" y="14341"/>
                    <a:pt x="4227" y="14132"/>
                  </a:cubicBezTo>
                  <a:lnTo>
                    <a:pt x="4371"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23"/>
            <p:cNvSpPr/>
            <p:nvPr/>
          </p:nvSpPr>
          <p:spPr>
            <a:xfrm>
              <a:off x="2397050" y="4780471"/>
              <a:ext cx="229406" cy="915757"/>
            </a:xfrm>
            <a:custGeom>
              <a:avLst/>
              <a:gdLst/>
              <a:ahLst/>
              <a:cxnLst/>
              <a:rect l="l" t="t" r="r" b="b"/>
              <a:pathLst>
                <a:path w="3560" h="14211" extrusionOk="0">
                  <a:moveTo>
                    <a:pt x="3220" y="1"/>
                  </a:moveTo>
                  <a:cubicBezTo>
                    <a:pt x="3403" y="4515"/>
                    <a:pt x="3364" y="9107"/>
                    <a:pt x="3102" y="13622"/>
                  </a:cubicBezTo>
                  <a:cubicBezTo>
                    <a:pt x="3102" y="13752"/>
                    <a:pt x="3089" y="13896"/>
                    <a:pt x="2984" y="13962"/>
                  </a:cubicBezTo>
                  <a:cubicBezTo>
                    <a:pt x="2919" y="14014"/>
                    <a:pt x="2827" y="14027"/>
                    <a:pt x="2722" y="14027"/>
                  </a:cubicBezTo>
                  <a:cubicBezTo>
                    <a:pt x="2492" y="14034"/>
                    <a:pt x="2261" y="14037"/>
                    <a:pt x="2028" y="14037"/>
                  </a:cubicBezTo>
                  <a:cubicBezTo>
                    <a:pt x="1360" y="14037"/>
                    <a:pt x="683" y="14010"/>
                    <a:pt x="14" y="13962"/>
                  </a:cubicBezTo>
                  <a:lnTo>
                    <a:pt x="1" y="14132"/>
                  </a:lnTo>
                  <a:cubicBezTo>
                    <a:pt x="655" y="14184"/>
                    <a:pt x="1283" y="14197"/>
                    <a:pt x="1937" y="14197"/>
                  </a:cubicBezTo>
                  <a:cubicBezTo>
                    <a:pt x="2199" y="14197"/>
                    <a:pt x="2461" y="14197"/>
                    <a:pt x="2722" y="14210"/>
                  </a:cubicBezTo>
                  <a:cubicBezTo>
                    <a:pt x="2827" y="14210"/>
                    <a:pt x="2971" y="14197"/>
                    <a:pt x="3089" y="14119"/>
                  </a:cubicBezTo>
                  <a:cubicBezTo>
                    <a:pt x="3233" y="14001"/>
                    <a:pt x="3246" y="13805"/>
                    <a:pt x="3272" y="13635"/>
                  </a:cubicBezTo>
                  <a:cubicBezTo>
                    <a:pt x="3534" y="9107"/>
                    <a:pt x="3560" y="4528"/>
                    <a:pt x="3377"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23"/>
            <p:cNvSpPr/>
            <p:nvPr/>
          </p:nvSpPr>
          <p:spPr>
            <a:xfrm>
              <a:off x="2377653" y="4763587"/>
              <a:ext cx="190614" cy="888756"/>
            </a:xfrm>
            <a:custGeom>
              <a:avLst/>
              <a:gdLst/>
              <a:ahLst/>
              <a:cxnLst/>
              <a:rect l="l" t="t" r="r" b="b"/>
              <a:pathLst>
                <a:path w="2958" h="13792" extrusionOk="0">
                  <a:moveTo>
                    <a:pt x="2801" y="1"/>
                  </a:moveTo>
                  <a:lnTo>
                    <a:pt x="2670" y="12955"/>
                  </a:lnTo>
                  <a:cubicBezTo>
                    <a:pt x="2670" y="13112"/>
                    <a:pt x="2657" y="13282"/>
                    <a:pt x="2552" y="13373"/>
                  </a:cubicBezTo>
                  <a:cubicBezTo>
                    <a:pt x="2474" y="13465"/>
                    <a:pt x="2356" y="13465"/>
                    <a:pt x="2212" y="13478"/>
                  </a:cubicBezTo>
                  <a:lnTo>
                    <a:pt x="1" y="13622"/>
                  </a:lnTo>
                  <a:lnTo>
                    <a:pt x="14" y="13792"/>
                  </a:lnTo>
                  <a:lnTo>
                    <a:pt x="2212" y="13635"/>
                  </a:lnTo>
                  <a:cubicBezTo>
                    <a:pt x="2343" y="13635"/>
                    <a:pt x="2513" y="13622"/>
                    <a:pt x="2644" y="13504"/>
                  </a:cubicBezTo>
                  <a:cubicBezTo>
                    <a:pt x="2814" y="13360"/>
                    <a:pt x="2827" y="13151"/>
                    <a:pt x="2827" y="12955"/>
                  </a:cubicBezTo>
                  <a:lnTo>
                    <a:pt x="2958"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50" name="Google Shape;550;p23"/>
          <p:cNvSpPr/>
          <p:nvPr/>
        </p:nvSpPr>
        <p:spPr>
          <a:xfrm rot="5970765">
            <a:off x="2026560" y="4414054"/>
            <a:ext cx="801648" cy="5080540"/>
          </a:xfrm>
          <a:custGeom>
            <a:avLst/>
            <a:gdLst/>
            <a:ahLst/>
            <a:cxnLst/>
            <a:rect l="l" t="t" r="r" b="b"/>
            <a:pathLst>
              <a:path w="9330" h="59130" extrusionOk="0">
                <a:moveTo>
                  <a:pt x="1" y="0"/>
                </a:moveTo>
                <a:lnTo>
                  <a:pt x="1" y="59130"/>
                </a:lnTo>
                <a:lnTo>
                  <a:pt x="9330" y="59130"/>
                </a:lnTo>
                <a:cubicBezTo>
                  <a:pt x="5300" y="39581"/>
                  <a:pt x="2173" y="19837"/>
                  <a:pt x="1" y="0"/>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5013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772"/>
        <p:cNvGrpSpPr/>
        <p:nvPr/>
      </p:nvGrpSpPr>
      <p:grpSpPr>
        <a:xfrm>
          <a:off x="0" y="0"/>
          <a:ext cx="0" cy="0"/>
          <a:chOff x="0" y="0"/>
          <a:chExt cx="0" cy="0"/>
        </a:xfrm>
      </p:grpSpPr>
      <p:sp>
        <p:nvSpPr>
          <p:cNvPr id="773" name="Google Shape;773;p31"/>
          <p:cNvSpPr/>
          <p:nvPr/>
        </p:nvSpPr>
        <p:spPr>
          <a:xfrm>
            <a:off x="10984731" y="6342928"/>
            <a:ext cx="1326691" cy="535883"/>
          </a:xfrm>
          <a:custGeom>
            <a:avLst/>
            <a:gdLst/>
            <a:ahLst/>
            <a:cxnLst/>
            <a:rect l="l" t="t" r="r" b="b"/>
            <a:pathLst>
              <a:path w="15441" h="6237" extrusionOk="0">
                <a:moveTo>
                  <a:pt x="8007" y="1"/>
                </a:moveTo>
                <a:cubicBezTo>
                  <a:pt x="7913" y="1"/>
                  <a:pt x="7817" y="2"/>
                  <a:pt x="7721" y="5"/>
                </a:cubicBezTo>
                <a:cubicBezTo>
                  <a:pt x="1139" y="201"/>
                  <a:pt x="1" y="6207"/>
                  <a:pt x="1" y="6207"/>
                </a:cubicBezTo>
                <a:cubicBezTo>
                  <a:pt x="1290" y="6226"/>
                  <a:pt x="2578" y="6236"/>
                  <a:pt x="3867" y="6236"/>
                </a:cubicBezTo>
                <a:cubicBezTo>
                  <a:pt x="7732" y="6236"/>
                  <a:pt x="11594" y="6148"/>
                  <a:pt x="15441" y="5971"/>
                </a:cubicBezTo>
                <a:cubicBezTo>
                  <a:pt x="15441" y="5971"/>
                  <a:pt x="14348" y="1"/>
                  <a:pt x="800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4" name="Google Shape;774;p31"/>
          <p:cNvSpPr/>
          <p:nvPr/>
        </p:nvSpPr>
        <p:spPr>
          <a:xfrm>
            <a:off x="-119844" y="-381796"/>
            <a:ext cx="1567267" cy="1814115"/>
          </a:xfrm>
          <a:custGeom>
            <a:avLst/>
            <a:gdLst/>
            <a:ahLst/>
            <a:cxnLst/>
            <a:rect l="l" t="t" r="r" b="b"/>
            <a:pathLst>
              <a:path w="18241" h="21114" extrusionOk="0">
                <a:moveTo>
                  <a:pt x="18241" y="584"/>
                </a:moveTo>
                <a:lnTo>
                  <a:pt x="18241" y="584"/>
                </a:lnTo>
                <a:cubicBezTo>
                  <a:pt x="18241" y="584"/>
                  <a:pt x="18241" y="584"/>
                  <a:pt x="18241" y="584"/>
                </a:cubicBezTo>
                <a:cubicBezTo>
                  <a:pt x="18241" y="584"/>
                  <a:pt x="18241" y="584"/>
                  <a:pt x="18241" y="584"/>
                </a:cubicBezTo>
                <a:close/>
                <a:moveTo>
                  <a:pt x="14496" y="1"/>
                </a:moveTo>
                <a:cubicBezTo>
                  <a:pt x="13061" y="1"/>
                  <a:pt x="11619" y="233"/>
                  <a:pt x="10246" y="649"/>
                </a:cubicBezTo>
                <a:cubicBezTo>
                  <a:pt x="8100" y="1303"/>
                  <a:pt x="6072" y="2402"/>
                  <a:pt x="4463" y="3959"/>
                </a:cubicBezTo>
                <a:cubicBezTo>
                  <a:pt x="1898" y="6446"/>
                  <a:pt x="537" y="9808"/>
                  <a:pt x="236" y="13276"/>
                </a:cubicBezTo>
                <a:cubicBezTo>
                  <a:pt x="1" y="15866"/>
                  <a:pt x="864" y="19386"/>
                  <a:pt x="2487" y="20956"/>
                </a:cubicBezTo>
                <a:cubicBezTo>
                  <a:pt x="2500" y="20969"/>
                  <a:pt x="2670" y="21113"/>
                  <a:pt x="2670" y="21113"/>
                </a:cubicBezTo>
                <a:cubicBezTo>
                  <a:pt x="2670" y="21113"/>
                  <a:pt x="4855" y="18496"/>
                  <a:pt x="5640" y="17371"/>
                </a:cubicBezTo>
                <a:cubicBezTo>
                  <a:pt x="8218" y="13681"/>
                  <a:pt x="10861" y="10057"/>
                  <a:pt x="13596" y="6485"/>
                </a:cubicBezTo>
                <a:cubicBezTo>
                  <a:pt x="14368" y="5477"/>
                  <a:pt x="15153" y="4483"/>
                  <a:pt x="15938" y="3462"/>
                </a:cubicBezTo>
                <a:cubicBezTo>
                  <a:pt x="16158" y="3191"/>
                  <a:pt x="17999" y="582"/>
                  <a:pt x="18233" y="582"/>
                </a:cubicBezTo>
                <a:cubicBezTo>
                  <a:pt x="18236" y="582"/>
                  <a:pt x="18238" y="583"/>
                  <a:pt x="18241" y="584"/>
                </a:cubicBezTo>
                <a:lnTo>
                  <a:pt x="18241" y="584"/>
                </a:lnTo>
                <a:cubicBezTo>
                  <a:pt x="17035" y="184"/>
                  <a:pt x="15768" y="1"/>
                  <a:pt x="1449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5" name="Google Shape;775;p31"/>
          <p:cNvSpPr/>
          <p:nvPr/>
        </p:nvSpPr>
        <p:spPr>
          <a:xfrm>
            <a:off x="10893210" y="-131012"/>
            <a:ext cx="1334509" cy="4751119"/>
          </a:xfrm>
          <a:custGeom>
            <a:avLst/>
            <a:gdLst/>
            <a:ahLst/>
            <a:cxnLst/>
            <a:rect l="l" t="t" r="r" b="b"/>
            <a:pathLst>
              <a:path w="15532" h="55297" extrusionOk="0">
                <a:moveTo>
                  <a:pt x="0" y="1"/>
                </a:moveTo>
                <a:cubicBezTo>
                  <a:pt x="1269" y="3965"/>
                  <a:pt x="2408" y="7982"/>
                  <a:pt x="3428" y="12052"/>
                </a:cubicBezTo>
                <a:cubicBezTo>
                  <a:pt x="5234" y="19248"/>
                  <a:pt x="6673" y="26549"/>
                  <a:pt x="8112" y="33824"/>
                </a:cubicBezTo>
                <a:cubicBezTo>
                  <a:pt x="8832" y="37475"/>
                  <a:pt x="9552" y="41126"/>
                  <a:pt x="10324" y="44750"/>
                </a:cubicBezTo>
                <a:cubicBezTo>
                  <a:pt x="10690" y="46569"/>
                  <a:pt x="11083" y="48388"/>
                  <a:pt x="11501" y="50193"/>
                </a:cubicBezTo>
                <a:cubicBezTo>
                  <a:pt x="11685" y="51096"/>
                  <a:pt x="11907" y="52012"/>
                  <a:pt x="12116" y="52915"/>
                </a:cubicBezTo>
                <a:cubicBezTo>
                  <a:pt x="12286" y="53582"/>
                  <a:pt x="12326" y="54825"/>
                  <a:pt x="12836" y="55296"/>
                </a:cubicBezTo>
                <a:cubicBezTo>
                  <a:pt x="13595" y="53844"/>
                  <a:pt x="13556" y="51685"/>
                  <a:pt x="13687" y="50062"/>
                </a:cubicBezTo>
                <a:cubicBezTo>
                  <a:pt x="14773" y="37200"/>
                  <a:pt x="15113" y="24273"/>
                  <a:pt x="15388" y="11358"/>
                </a:cubicBezTo>
                <a:cubicBezTo>
                  <a:pt x="15466" y="7956"/>
                  <a:pt x="15531" y="4528"/>
                  <a:pt x="15191" y="1152"/>
                </a:cubicBezTo>
                <a:cubicBezTo>
                  <a:pt x="15178" y="891"/>
                  <a:pt x="15126" y="603"/>
                  <a:pt x="14930" y="446"/>
                </a:cubicBezTo>
                <a:cubicBezTo>
                  <a:pt x="14746" y="302"/>
                  <a:pt x="14498" y="276"/>
                  <a:pt x="14275" y="276"/>
                </a:cubicBezTo>
                <a:cubicBezTo>
                  <a:pt x="9513" y="184"/>
                  <a:pt x="4763" y="105"/>
                  <a:pt x="0"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6" name="Google Shape;776;p31"/>
          <p:cNvSpPr/>
          <p:nvPr/>
        </p:nvSpPr>
        <p:spPr>
          <a:xfrm>
            <a:off x="-1165065" y="4674016"/>
            <a:ext cx="2914063" cy="2599853"/>
          </a:xfrm>
          <a:custGeom>
            <a:avLst/>
            <a:gdLst/>
            <a:ahLst/>
            <a:cxnLst/>
            <a:rect l="l" t="t" r="r" b="b"/>
            <a:pathLst>
              <a:path w="33916" h="30259" extrusionOk="0">
                <a:moveTo>
                  <a:pt x="18054" y="1"/>
                </a:moveTo>
                <a:cubicBezTo>
                  <a:pt x="18042" y="1"/>
                  <a:pt x="18030" y="1"/>
                  <a:pt x="18018" y="2"/>
                </a:cubicBezTo>
                <a:cubicBezTo>
                  <a:pt x="17743" y="15"/>
                  <a:pt x="17468" y="159"/>
                  <a:pt x="17246" y="329"/>
                </a:cubicBezTo>
                <a:cubicBezTo>
                  <a:pt x="15819" y="1323"/>
                  <a:pt x="14694" y="2671"/>
                  <a:pt x="13582" y="4006"/>
                </a:cubicBezTo>
                <a:cubicBezTo>
                  <a:pt x="10952" y="7185"/>
                  <a:pt x="8322" y="10365"/>
                  <a:pt x="5653" y="13518"/>
                </a:cubicBezTo>
                <a:cubicBezTo>
                  <a:pt x="4527" y="14879"/>
                  <a:pt x="3284" y="16214"/>
                  <a:pt x="2329" y="17692"/>
                </a:cubicBezTo>
                <a:cubicBezTo>
                  <a:pt x="1911" y="18346"/>
                  <a:pt x="0" y="20819"/>
                  <a:pt x="838" y="21159"/>
                </a:cubicBezTo>
                <a:cubicBezTo>
                  <a:pt x="6660" y="23515"/>
                  <a:pt x="12718" y="25216"/>
                  <a:pt x="18672" y="27165"/>
                </a:cubicBezTo>
                <a:cubicBezTo>
                  <a:pt x="23029" y="28592"/>
                  <a:pt x="27439" y="30175"/>
                  <a:pt x="32031" y="30253"/>
                </a:cubicBezTo>
                <a:cubicBezTo>
                  <a:pt x="32104" y="30257"/>
                  <a:pt x="32178" y="30259"/>
                  <a:pt x="32253" y="30259"/>
                </a:cubicBezTo>
                <a:cubicBezTo>
                  <a:pt x="32744" y="30259"/>
                  <a:pt x="33265" y="30168"/>
                  <a:pt x="33549" y="29782"/>
                </a:cubicBezTo>
                <a:cubicBezTo>
                  <a:pt x="33915" y="29311"/>
                  <a:pt x="33745" y="28657"/>
                  <a:pt x="33562" y="28094"/>
                </a:cubicBezTo>
                <a:cubicBezTo>
                  <a:pt x="32816" y="25870"/>
                  <a:pt x="31809" y="23737"/>
                  <a:pt x="30788" y="21604"/>
                </a:cubicBezTo>
                <a:cubicBezTo>
                  <a:pt x="27779" y="15258"/>
                  <a:pt x="24756" y="8886"/>
                  <a:pt x="21040" y="2906"/>
                </a:cubicBezTo>
                <a:cubicBezTo>
                  <a:pt x="20412" y="1925"/>
                  <a:pt x="19758" y="931"/>
                  <a:pt x="18816" y="290"/>
                </a:cubicBezTo>
                <a:cubicBezTo>
                  <a:pt x="18603" y="139"/>
                  <a:pt x="18330" y="1"/>
                  <a:pt x="1805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77" name="Google Shape;777;p31"/>
          <p:cNvGrpSpPr/>
          <p:nvPr/>
        </p:nvGrpSpPr>
        <p:grpSpPr>
          <a:xfrm rot="-5575040">
            <a:off x="9167015" y="-1251156"/>
            <a:ext cx="4004944" cy="4774861"/>
            <a:chOff x="2274807" y="5319447"/>
            <a:chExt cx="3003420" cy="3580802"/>
          </a:xfrm>
        </p:grpSpPr>
        <p:sp>
          <p:nvSpPr>
            <p:cNvPr id="778" name="Google Shape;778;p31"/>
            <p:cNvSpPr/>
            <p:nvPr/>
          </p:nvSpPr>
          <p:spPr>
            <a:xfrm>
              <a:off x="2274807" y="5634301"/>
              <a:ext cx="3003420" cy="3207823"/>
            </a:xfrm>
            <a:custGeom>
              <a:avLst/>
              <a:gdLst/>
              <a:ahLst/>
              <a:cxnLst/>
              <a:rect l="l" t="t" r="r" b="b"/>
              <a:pathLst>
                <a:path w="46608" h="49780" extrusionOk="0">
                  <a:moveTo>
                    <a:pt x="44723" y="0"/>
                  </a:moveTo>
                  <a:cubicBezTo>
                    <a:pt x="42714" y="0"/>
                    <a:pt x="40675" y="88"/>
                    <a:pt x="38705" y="516"/>
                  </a:cubicBezTo>
                  <a:cubicBezTo>
                    <a:pt x="35813" y="1170"/>
                    <a:pt x="33497" y="2544"/>
                    <a:pt x="32162" y="4415"/>
                  </a:cubicBezTo>
                  <a:cubicBezTo>
                    <a:pt x="30252" y="7097"/>
                    <a:pt x="30461" y="10525"/>
                    <a:pt x="30658" y="13574"/>
                  </a:cubicBezTo>
                  <a:cubicBezTo>
                    <a:pt x="30919" y="17722"/>
                    <a:pt x="31103" y="22184"/>
                    <a:pt x="30723" y="26593"/>
                  </a:cubicBezTo>
                  <a:cubicBezTo>
                    <a:pt x="30566" y="28360"/>
                    <a:pt x="30317" y="30218"/>
                    <a:pt x="29454" y="31840"/>
                  </a:cubicBezTo>
                  <a:cubicBezTo>
                    <a:pt x="28342" y="33947"/>
                    <a:pt x="25620" y="36760"/>
                    <a:pt x="19065" y="38095"/>
                  </a:cubicBezTo>
                  <a:cubicBezTo>
                    <a:pt x="17495" y="38422"/>
                    <a:pt x="15898" y="38631"/>
                    <a:pt x="14328" y="38840"/>
                  </a:cubicBezTo>
                  <a:cubicBezTo>
                    <a:pt x="11672" y="39194"/>
                    <a:pt x="8937" y="39573"/>
                    <a:pt x="6386" y="40424"/>
                  </a:cubicBezTo>
                  <a:cubicBezTo>
                    <a:pt x="3703" y="41326"/>
                    <a:pt x="1898" y="42622"/>
                    <a:pt x="956" y="44270"/>
                  </a:cubicBezTo>
                  <a:cubicBezTo>
                    <a:pt x="0" y="45985"/>
                    <a:pt x="27" y="48000"/>
                    <a:pt x="79" y="49779"/>
                  </a:cubicBezTo>
                  <a:lnTo>
                    <a:pt x="249" y="49766"/>
                  </a:lnTo>
                  <a:cubicBezTo>
                    <a:pt x="210" y="48000"/>
                    <a:pt x="158" y="45998"/>
                    <a:pt x="1100" y="44336"/>
                  </a:cubicBezTo>
                  <a:cubicBezTo>
                    <a:pt x="2002" y="42713"/>
                    <a:pt x="3808" y="41457"/>
                    <a:pt x="6438" y="40567"/>
                  </a:cubicBezTo>
                  <a:cubicBezTo>
                    <a:pt x="8977" y="39730"/>
                    <a:pt x="11698" y="39364"/>
                    <a:pt x="14341" y="38997"/>
                  </a:cubicBezTo>
                  <a:cubicBezTo>
                    <a:pt x="15911" y="38788"/>
                    <a:pt x="17521" y="38566"/>
                    <a:pt x="19104" y="38252"/>
                  </a:cubicBezTo>
                  <a:cubicBezTo>
                    <a:pt x="25725" y="36904"/>
                    <a:pt x="28473" y="34064"/>
                    <a:pt x="29598" y="31919"/>
                  </a:cubicBezTo>
                  <a:cubicBezTo>
                    <a:pt x="30475" y="30270"/>
                    <a:pt x="30736" y="28386"/>
                    <a:pt x="30893" y="26606"/>
                  </a:cubicBezTo>
                  <a:cubicBezTo>
                    <a:pt x="31273" y="22184"/>
                    <a:pt x="31089" y="17722"/>
                    <a:pt x="30828" y="13561"/>
                  </a:cubicBezTo>
                  <a:cubicBezTo>
                    <a:pt x="30645" y="10551"/>
                    <a:pt x="30435" y="7149"/>
                    <a:pt x="32293" y="4506"/>
                  </a:cubicBezTo>
                  <a:cubicBezTo>
                    <a:pt x="33589" y="2674"/>
                    <a:pt x="35878" y="1327"/>
                    <a:pt x="38744" y="686"/>
                  </a:cubicBezTo>
                  <a:cubicBezTo>
                    <a:pt x="40729" y="240"/>
                    <a:pt x="42792" y="163"/>
                    <a:pt x="44831" y="163"/>
                  </a:cubicBezTo>
                  <a:cubicBezTo>
                    <a:pt x="45426" y="163"/>
                    <a:pt x="46019" y="169"/>
                    <a:pt x="46608" y="175"/>
                  </a:cubicBezTo>
                  <a:lnTo>
                    <a:pt x="46608" y="18"/>
                  </a:lnTo>
                  <a:cubicBezTo>
                    <a:pt x="45985" y="9"/>
                    <a:pt x="45355" y="0"/>
                    <a:pt x="44723"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31"/>
            <p:cNvSpPr/>
            <p:nvPr/>
          </p:nvSpPr>
          <p:spPr>
            <a:xfrm>
              <a:off x="2284086" y="5679602"/>
              <a:ext cx="2973068" cy="3097566"/>
            </a:xfrm>
            <a:custGeom>
              <a:avLst/>
              <a:gdLst/>
              <a:ahLst/>
              <a:cxnLst/>
              <a:rect l="l" t="t" r="r" b="b"/>
              <a:pathLst>
                <a:path w="46137" h="48069" extrusionOk="0">
                  <a:moveTo>
                    <a:pt x="42693" y="1"/>
                  </a:moveTo>
                  <a:cubicBezTo>
                    <a:pt x="40819" y="1"/>
                    <a:pt x="39194" y="255"/>
                    <a:pt x="37776" y="781"/>
                  </a:cubicBezTo>
                  <a:cubicBezTo>
                    <a:pt x="34819" y="1880"/>
                    <a:pt x="32738" y="3659"/>
                    <a:pt x="31940" y="5818"/>
                  </a:cubicBezTo>
                  <a:cubicBezTo>
                    <a:pt x="31299" y="7532"/>
                    <a:pt x="31286" y="9835"/>
                    <a:pt x="31390" y="12086"/>
                  </a:cubicBezTo>
                  <a:cubicBezTo>
                    <a:pt x="31417" y="12766"/>
                    <a:pt x="31456" y="13473"/>
                    <a:pt x="31482" y="14153"/>
                  </a:cubicBezTo>
                  <a:cubicBezTo>
                    <a:pt x="31626" y="17215"/>
                    <a:pt x="31757" y="20094"/>
                    <a:pt x="31613" y="23142"/>
                  </a:cubicBezTo>
                  <a:cubicBezTo>
                    <a:pt x="31456" y="26309"/>
                    <a:pt x="31103" y="29920"/>
                    <a:pt x="29035" y="32694"/>
                  </a:cubicBezTo>
                  <a:cubicBezTo>
                    <a:pt x="27112" y="35246"/>
                    <a:pt x="23775" y="37051"/>
                    <a:pt x="19104" y="38072"/>
                  </a:cubicBezTo>
                  <a:cubicBezTo>
                    <a:pt x="17495" y="38425"/>
                    <a:pt x="15833" y="38674"/>
                    <a:pt x="14223" y="38922"/>
                  </a:cubicBezTo>
                  <a:cubicBezTo>
                    <a:pt x="11986" y="39263"/>
                    <a:pt x="9683" y="39603"/>
                    <a:pt x="7485" y="40231"/>
                  </a:cubicBezTo>
                  <a:cubicBezTo>
                    <a:pt x="5117" y="40898"/>
                    <a:pt x="3455" y="41749"/>
                    <a:pt x="2225" y="42913"/>
                  </a:cubicBezTo>
                  <a:cubicBezTo>
                    <a:pt x="655" y="44379"/>
                    <a:pt x="0" y="46368"/>
                    <a:pt x="485" y="48069"/>
                  </a:cubicBezTo>
                  <a:lnTo>
                    <a:pt x="642" y="47977"/>
                  </a:lnTo>
                  <a:cubicBezTo>
                    <a:pt x="157" y="46368"/>
                    <a:pt x="825" y="44405"/>
                    <a:pt x="2316" y="42992"/>
                  </a:cubicBezTo>
                  <a:cubicBezTo>
                    <a:pt x="3533" y="41866"/>
                    <a:pt x="5182" y="41029"/>
                    <a:pt x="7524" y="40362"/>
                  </a:cubicBezTo>
                  <a:cubicBezTo>
                    <a:pt x="9709" y="39747"/>
                    <a:pt x="12025" y="39393"/>
                    <a:pt x="14250" y="39053"/>
                  </a:cubicBezTo>
                  <a:cubicBezTo>
                    <a:pt x="15859" y="38805"/>
                    <a:pt x="17521" y="38569"/>
                    <a:pt x="19130" y="38203"/>
                  </a:cubicBezTo>
                  <a:cubicBezTo>
                    <a:pt x="23841" y="37169"/>
                    <a:pt x="27229" y="35337"/>
                    <a:pt x="29166" y="32773"/>
                  </a:cubicBezTo>
                  <a:cubicBezTo>
                    <a:pt x="31273" y="29973"/>
                    <a:pt x="31613" y="26322"/>
                    <a:pt x="31783" y="23142"/>
                  </a:cubicBezTo>
                  <a:cubicBezTo>
                    <a:pt x="31927" y="20094"/>
                    <a:pt x="31796" y="17202"/>
                    <a:pt x="31652" y="14140"/>
                  </a:cubicBezTo>
                  <a:cubicBezTo>
                    <a:pt x="31613" y="13460"/>
                    <a:pt x="31587" y="12766"/>
                    <a:pt x="31547" y="12060"/>
                  </a:cubicBezTo>
                  <a:cubicBezTo>
                    <a:pt x="31456" y="9835"/>
                    <a:pt x="31456" y="7546"/>
                    <a:pt x="32084" y="5871"/>
                  </a:cubicBezTo>
                  <a:cubicBezTo>
                    <a:pt x="32869" y="3738"/>
                    <a:pt x="34923" y="1985"/>
                    <a:pt x="37828" y="925"/>
                  </a:cubicBezTo>
                  <a:cubicBezTo>
                    <a:pt x="39243" y="414"/>
                    <a:pt x="40855" y="161"/>
                    <a:pt x="42721" y="161"/>
                  </a:cubicBezTo>
                  <a:cubicBezTo>
                    <a:pt x="43771" y="161"/>
                    <a:pt x="44903" y="241"/>
                    <a:pt x="46124" y="401"/>
                  </a:cubicBezTo>
                  <a:lnTo>
                    <a:pt x="46137" y="244"/>
                  </a:lnTo>
                  <a:cubicBezTo>
                    <a:pt x="44904" y="83"/>
                    <a:pt x="43758" y="1"/>
                    <a:pt x="42693"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31"/>
            <p:cNvSpPr/>
            <p:nvPr/>
          </p:nvSpPr>
          <p:spPr>
            <a:xfrm>
              <a:off x="2333834" y="5724195"/>
              <a:ext cx="2860943" cy="2983830"/>
            </a:xfrm>
            <a:custGeom>
              <a:avLst/>
              <a:gdLst/>
              <a:ahLst/>
              <a:cxnLst/>
              <a:rect l="l" t="t" r="r" b="b"/>
              <a:pathLst>
                <a:path w="44397" h="46304" extrusionOk="0">
                  <a:moveTo>
                    <a:pt x="42012" y="1"/>
                  </a:moveTo>
                  <a:cubicBezTo>
                    <a:pt x="39038" y="1"/>
                    <a:pt x="36042" y="988"/>
                    <a:pt x="33785" y="2771"/>
                  </a:cubicBezTo>
                  <a:cubicBezTo>
                    <a:pt x="33000" y="3386"/>
                    <a:pt x="32450" y="4001"/>
                    <a:pt x="32097" y="4629"/>
                  </a:cubicBezTo>
                  <a:cubicBezTo>
                    <a:pt x="31403" y="5898"/>
                    <a:pt x="31417" y="7364"/>
                    <a:pt x="31417" y="8659"/>
                  </a:cubicBezTo>
                  <a:lnTo>
                    <a:pt x="31482" y="20187"/>
                  </a:lnTo>
                  <a:cubicBezTo>
                    <a:pt x="31508" y="24976"/>
                    <a:pt x="31312" y="29228"/>
                    <a:pt x="28656" y="32552"/>
                  </a:cubicBezTo>
                  <a:cubicBezTo>
                    <a:pt x="26588" y="35116"/>
                    <a:pt x="23199" y="36870"/>
                    <a:pt x="18280" y="37929"/>
                  </a:cubicBezTo>
                  <a:cubicBezTo>
                    <a:pt x="16788" y="38243"/>
                    <a:pt x="15270" y="38492"/>
                    <a:pt x="13778" y="38741"/>
                  </a:cubicBezTo>
                  <a:cubicBezTo>
                    <a:pt x="11319" y="39133"/>
                    <a:pt x="8741" y="39539"/>
                    <a:pt x="6346" y="40311"/>
                  </a:cubicBezTo>
                  <a:cubicBezTo>
                    <a:pt x="4488" y="40900"/>
                    <a:pt x="3154" y="41567"/>
                    <a:pt x="2120" y="42417"/>
                  </a:cubicBezTo>
                  <a:cubicBezTo>
                    <a:pt x="799" y="43490"/>
                    <a:pt x="27" y="44917"/>
                    <a:pt x="0" y="46304"/>
                  </a:cubicBezTo>
                  <a:lnTo>
                    <a:pt x="157" y="46304"/>
                  </a:lnTo>
                  <a:cubicBezTo>
                    <a:pt x="197" y="44969"/>
                    <a:pt x="943" y="43595"/>
                    <a:pt x="2238" y="42561"/>
                  </a:cubicBezTo>
                  <a:cubicBezTo>
                    <a:pt x="3258" y="41724"/>
                    <a:pt x="4593" y="41057"/>
                    <a:pt x="6399" y="40481"/>
                  </a:cubicBezTo>
                  <a:cubicBezTo>
                    <a:pt x="8793" y="39722"/>
                    <a:pt x="11345" y="39316"/>
                    <a:pt x="13818" y="38911"/>
                  </a:cubicBezTo>
                  <a:cubicBezTo>
                    <a:pt x="15296" y="38688"/>
                    <a:pt x="16840" y="38440"/>
                    <a:pt x="18332" y="38113"/>
                  </a:cubicBezTo>
                  <a:cubicBezTo>
                    <a:pt x="23278" y="37053"/>
                    <a:pt x="26706" y="35273"/>
                    <a:pt x="28773" y="32669"/>
                  </a:cubicBezTo>
                  <a:cubicBezTo>
                    <a:pt x="31456" y="29294"/>
                    <a:pt x="31678" y="25028"/>
                    <a:pt x="31639" y="20187"/>
                  </a:cubicBezTo>
                  <a:lnTo>
                    <a:pt x="31574" y="8659"/>
                  </a:lnTo>
                  <a:cubicBezTo>
                    <a:pt x="31560" y="7377"/>
                    <a:pt x="31560" y="5925"/>
                    <a:pt x="32228" y="4721"/>
                  </a:cubicBezTo>
                  <a:cubicBezTo>
                    <a:pt x="32568" y="4106"/>
                    <a:pt x="33118" y="3504"/>
                    <a:pt x="33876" y="2902"/>
                  </a:cubicBezTo>
                  <a:cubicBezTo>
                    <a:pt x="36095" y="1138"/>
                    <a:pt x="39069" y="163"/>
                    <a:pt x="42018" y="163"/>
                  </a:cubicBezTo>
                  <a:cubicBezTo>
                    <a:pt x="42809" y="163"/>
                    <a:pt x="43598" y="233"/>
                    <a:pt x="44370" y="377"/>
                  </a:cubicBezTo>
                  <a:lnTo>
                    <a:pt x="44396" y="220"/>
                  </a:lnTo>
                  <a:cubicBezTo>
                    <a:pt x="43613" y="72"/>
                    <a:pt x="42813" y="1"/>
                    <a:pt x="42012"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31"/>
            <p:cNvSpPr/>
            <p:nvPr/>
          </p:nvSpPr>
          <p:spPr>
            <a:xfrm>
              <a:off x="2424888" y="5762407"/>
              <a:ext cx="2668718" cy="2813257"/>
            </a:xfrm>
            <a:custGeom>
              <a:avLst/>
              <a:gdLst/>
              <a:ahLst/>
              <a:cxnLst/>
              <a:rect l="l" t="t" r="r" b="b"/>
              <a:pathLst>
                <a:path w="41414" h="43657" extrusionOk="0">
                  <a:moveTo>
                    <a:pt x="41016" y="0"/>
                  </a:moveTo>
                  <a:cubicBezTo>
                    <a:pt x="38553" y="0"/>
                    <a:pt x="36053" y="690"/>
                    <a:pt x="33942" y="1982"/>
                  </a:cubicBezTo>
                  <a:cubicBezTo>
                    <a:pt x="32817" y="2675"/>
                    <a:pt x="32032" y="3421"/>
                    <a:pt x="31561" y="4245"/>
                  </a:cubicBezTo>
                  <a:cubicBezTo>
                    <a:pt x="30880" y="5397"/>
                    <a:pt x="30789" y="6758"/>
                    <a:pt x="30723" y="8184"/>
                  </a:cubicBezTo>
                  <a:cubicBezTo>
                    <a:pt x="30592" y="11154"/>
                    <a:pt x="30579" y="14190"/>
                    <a:pt x="30671" y="17160"/>
                  </a:cubicBezTo>
                  <a:cubicBezTo>
                    <a:pt x="30684" y="17592"/>
                    <a:pt x="30697" y="17997"/>
                    <a:pt x="30723" y="18416"/>
                  </a:cubicBezTo>
                  <a:cubicBezTo>
                    <a:pt x="30815" y="20614"/>
                    <a:pt x="30906" y="22865"/>
                    <a:pt x="30658" y="25076"/>
                  </a:cubicBezTo>
                  <a:cubicBezTo>
                    <a:pt x="30331" y="28073"/>
                    <a:pt x="29428" y="30519"/>
                    <a:pt x="27975" y="32390"/>
                  </a:cubicBezTo>
                  <a:cubicBezTo>
                    <a:pt x="26340" y="34497"/>
                    <a:pt x="23801" y="36067"/>
                    <a:pt x="20452" y="37088"/>
                  </a:cubicBezTo>
                  <a:cubicBezTo>
                    <a:pt x="18384" y="37703"/>
                    <a:pt x="16225" y="38069"/>
                    <a:pt x="14132" y="38409"/>
                  </a:cubicBezTo>
                  <a:cubicBezTo>
                    <a:pt x="13281" y="38540"/>
                    <a:pt x="12418" y="38684"/>
                    <a:pt x="11567" y="38854"/>
                  </a:cubicBezTo>
                  <a:cubicBezTo>
                    <a:pt x="9278" y="39286"/>
                    <a:pt x="6988" y="39849"/>
                    <a:pt x="4750" y="40529"/>
                  </a:cubicBezTo>
                  <a:cubicBezTo>
                    <a:pt x="2814" y="41118"/>
                    <a:pt x="916" y="41890"/>
                    <a:pt x="1" y="43578"/>
                  </a:cubicBezTo>
                  <a:lnTo>
                    <a:pt x="158" y="43656"/>
                  </a:lnTo>
                  <a:cubicBezTo>
                    <a:pt x="1047" y="42034"/>
                    <a:pt x="2918" y="41275"/>
                    <a:pt x="4803" y="40660"/>
                  </a:cubicBezTo>
                  <a:cubicBezTo>
                    <a:pt x="7027" y="39993"/>
                    <a:pt x="9317" y="39417"/>
                    <a:pt x="11607" y="38998"/>
                  </a:cubicBezTo>
                  <a:cubicBezTo>
                    <a:pt x="12457" y="38828"/>
                    <a:pt x="13334" y="38697"/>
                    <a:pt x="14171" y="38553"/>
                  </a:cubicBezTo>
                  <a:cubicBezTo>
                    <a:pt x="16265" y="38213"/>
                    <a:pt x="18437" y="37847"/>
                    <a:pt x="20504" y="37232"/>
                  </a:cubicBezTo>
                  <a:cubicBezTo>
                    <a:pt x="23880" y="36198"/>
                    <a:pt x="26431" y="34602"/>
                    <a:pt x="28106" y="32469"/>
                  </a:cubicBezTo>
                  <a:cubicBezTo>
                    <a:pt x="29572" y="30585"/>
                    <a:pt x="30488" y="28099"/>
                    <a:pt x="30815" y="25076"/>
                  </a:cubicBezTo>
                  <a:cubicBezTo>
                    <a:pt x="31063" y="22852"/>
                    <a:pt x="30985" y="20575"/>
                    <a:pt x="30906" y="18390"/>
                  </a:cubicBezTo>
                  <a:cubicBezTo>
                    <a:pt x="30880" y="17958"/>
                    <a:pt x="30867" y="17553"/>
                    <a:pt x="30854" y="17134"/>
                  </a:cubicBezTo>
                  <a:cubicBezTo>
                    <a:pt x="30749" y="14151"/>
                    <a:pt x="30776" y="11141"/>
                    <a:pt x="30906" y="8171"/>
                  </a:cubicBezTo>
                  <a:cubicBezTo>
                    <a:pt x="30946" y="6771"/>
                    <a:pt x="31063" y="5423"/>
                    <a:pt x="31705" y="4311"/>
                  </a:cubicBezTo>
                  <a:cubicBezTo>
                    <a:pt x="32162" y="3500"/>
                    <a:pt x="32934" y="2780"/>
                    <a:pt x="34047" y="2113"/>
                  </a:cubicBezTo>
                  <a:cubicBezTo>
                    <a:pt x="36120" y="846"/>
                    <a:pt x="38583" y="157"/>
                    <a:pt x="41020" y="157"/>
                  </a:cubicBezTo>
                  <a:cubicBezTo>
                    <a:pt x="41151" y="157"/>
                    <a:pt x="41282" y="159"/>
                    <a:pt x="41413" y="163"/>
                  </a:cubicBezTo>
                  <a:lnTo>
                    <a:pt x="41413" y="6"/>
                  </a:lnTo>
                  <a:cubicBezTo>
                    <a:pt x="41281" y="2"/>
                    <a:pt x="41149" y="0"/>
                    <a:pt x="41016"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31"/>
            <p:cNvSpPr/>
            <p:nvPr/>
          </p:nvSpPr>
          <p:spPr>
            <a:xfrm>
              <a:off x="2439193" y="5788055"/>
              <a:ext cx="2678835" cy="2861780"/>
            </a:xfrm>
            <a:custGeom>
              <a:avLst/>
              <a:gdLst/>
              <a:ahLst/>
              <a:cxnLst/>
              <a:rect l="l" t="t" r="r" b="b"/>
              <a:pathLst>
                <a:path w="41571" h="44410" extrusionOk="0">
                  <a:moveTo>
                    <a:pt x="41571" y="1"/>
                  </a:moveTo>
                  <a:cubicBezTo>
                    <a:pt x="39307" y="53"/>
                    <a:pt x="37057" y="616"/>
                    <a:pt x="35042" y="1662"/>
                  </a:cubicBezTo>
                  <a:cubicBezTo>
                    <a:pt x="33641" y="2408"/>
                    <a:pt x="32673" y="3233"/>
                    <a:pt x="32084" y="4201"/>
                  </a:cubicBezTo>
                  <a:cubicBezTo>
                    <a:pt x="31168" y="5745"/>
                    <a:pt x="31182" y="7681"/>
                    <a:pt x="31195" y="9251"/>
                  </a:cubicBezTo>
                  <a:lnTo>
                    <a:pt x="31312" y="20099"/>
                  </a:lnTo>
                  <a:cubicBezTo>
                    <a:pt x="31352" y="22624"/>
                    <a:pt x="31378" y="25215"/>
                    <a:pt x="30697" y="27688"/>
                  </a:cubicBezTo>
                  <a:cubicBezTo>
                    <a:pt x="29664" y="31430"/>
                    <a:pt x="26981" y="34636"/>
                    <a:pt x="23514" y="36245"/>
                  </a:cubicBezTo>
                  <a:cubicBezTo>
                    <a:pt x="21525" y="37174"/>
                    <a:pt x="19314" y="37580"/>
                    <a:pt x="17168" y="37972"/>
                  </a:cubicBezTo>
                  <a:lnTo>
                    <a:pt x="16736" y="38064"/>
                  </a:lnTo>
                  <a:cubicBezTo>
                    <a:pt x="13033" y="38757"/>
                    <a:pt x="9265" y="39582"/>
                    <a:pt x="5588" y="40497"/>
                  </a:cubicBezTo>
                  <a:cubicBezTo>
                    <a:pt x="3311" y="41073"/>
                    <a:pt x="629" y="42015"/>
                    <a:pt x="1" y="44357"/>
                  </a:cubicBezTo>
                  <a:lnTo>
                    <a:pt x="158" y="44410"/>
                  </a:lnTo>
                  <a:cubicBezTo>
                    <a:pt x="760" y="42159"/>
                    <a:pt x="3403" y="41230"/>
                    <a:pt x="5601" y="40641"/>
                  </a:cubicBezTo>
                  <a:cubicBezTo>
                    <a:pt x="9278" y="39712"/>
                    <a:pt x="13033" y="38888"/>
                    <a:pt x="16762" y="38208"/>
                  </a:cubicBezTo>
                  <a:lnTo>
                    <a:pt x="17181" y="38129"/>
                  </a:lnTo>
                  <a:cubicBezTo>
                    <a:pt x="19340" y="37710"/>
                    <a:pt x="21564" y="37305"/>
                    <a:pt x="23579" y="36376"/>
                  </a:cubicBezTo>
                  <a:cubicBezTo>
                    <a:pt x="27073" y="34740"/>
                    <a:pt x="29795" y="31521"/>
                    <a:pt x="30841" y="27727"/>
                  </a:cubicBezTo>
                  <a:cubicBezTo>
                    <a:pt x="31509" y="25215"/>
                    <a:pt x="31496" y="22624"/>
                    <a:pt x="31456" y="20085"/>
                  </a:cubicBezTo>
                  <a:lnTo>
                    <a:pt x="31352" y="9238"/>
                  </a:lnTo>
                  <a:cubicBezTo>
                    <a:pt x="31326" y="7707"/>
                    <a:pt x="31312" y="5771"/>
                    <a:pt x="32215" y="4279"/>
                  </a:cubicBezTo>
                  <a:cubicBezTo>
                    <a:pt x="32765" y="3337"/>
                    <a:pt x="33720" y="2539"/>
                    <a:pt x="35107" y="1819"/>
                  </a:cubicBezTo>
                  <a:cubicBezTo>
                    <a:pt x="37083" y="786"/>
                    <a:pt x="39333" y="210"/>
                    <a:pt x="41571" y="158"/>
                  </a:cubicBezTo>
                  <a:lnTo>
                    <a:pt x="41571"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31"/>
            <p:cNvSpPr/>
            <p:nvPr/>
          </p:nvSpPr>
          <p:spPr>
            <a:xfrm>
              <a:off x="2432492" y="5831036"/>
              <a:ext cx="2640042" cy="2929249"/>
            </a:xfrm>
            <a:custGeom>
              <a:avLst/>
              <a:gdLst/>
              <a:ahLst/>
              <a:cxnLst/>
              <a:rect l="l" t="t" r="r" b="b"/>
              <a:pathLst>
                <a:path w="40969" h="45457" extrusionOk="0">
                  <a:moveTo>
                    <a:pt x="40942" y="1"/>
                  </a:moveTo>
                  <a:cubicBezTo>
                    <a:pt x="38351" y="511"/>
                    <a:pt x="34805" y="1218"/>
                    <a:pt x="33104" y="3481"/>
                  </a:cubicBezTo>
                  <a:cubicBezTo>
                    <a:pt x="32175" y="4724"/>
                    <a:pt x="32097" y="6321"/>
                    <a:pt x="32005" y="7839"/>
                  </a:cubicBezTo>
                  <a:cubicBezTo>
                    <a:pt x="31992" y="8100"/>
                    <a:pt x="31979" y="8375"/>
                    <a:pt x="31966" y="8650"/>
                  </a:cubicBezTo>
                  <a:cubicBezTo>
                    <a:pt x="31796" y="11057"/>
                    <a:pt x="31927" y="13517"/>
                    <a:pt x="32058" y="15886"/>
                  </a:cubicBezTo>
                  <a:cubicBezTo>
                    <a:pt x="32188" y="18136"/>
                    <a:pt x="32319" y="20465"/>
                    <a:pt x="32188" y="22755"/>
                  </a:cubicBezTo>
                  <a:cubicBezTo>
                    <a:pt x="31861" y="28303"/>
                    <a:pt x="29755" y="32752"/>
                    <a:pt x="26379" y="34950"/>
                  </a:cubicBezTo>
                  <a:cubicBezTo>
                    <a:pt x="24482" y="36193"/>
                    <a:pt x="22192" y="36756"/>
                    <a:pt x="20164" y="37266"/>
                  </a:cubicBezTo>
                  <a:cubicBezTo>
                    <a:pt x="16605" y="38143"/>
                    <a:pt x="13124" y="38980"/>
                    <a:pt x="9617" y="39582"/>
                  </a:cubicBezTo>
                  <a:cubicBezTo>
                    <a:pt x="9408" y="39621"/>
                    <a:pt x="9212" y="39647"/>
                    <a:pt x="9003" y="39687"/>
                  </a:cubicBezTo>
                  <a:cubicBezTo>
                    <a:pt x="7262" y="39974"/>
                    <a:pt x="5444" y="40288"/>
                    <a:pt x="3834" y="41034"/>
                  </a:cubicBezTo>
                  <a:cubicBezTo>
                    <a:pt x="1767" y="41989"/>
                    <a:pt x="341" y="43638"/>
                    <a:pt x="0" y="45418"/>
                  </a:cubicBezTo>
                  <a:lnTo>
                    <a:pt x="170" y="45457"/>
                  </a:lnTo>
                  <a:cubicBezTo>
                    <a:pt x="511" y="43717"/>
                    <a:pt x="1898" y="42133"/>
                    <a:pt x="3913" y="41204"/>
                  </a:cubicBezTo>
                  <a:cubicBezTo>
                    <a:pt x="5509" y="40445"/>
                    <a:pt x="7315" y="40158"/>
                    <a:pt x="9042" y="39857"/>
                  </a:cubicBezTo>
                  <a:cubicBezTo>
                    <a:pt x="9264" y="39830"/>
                    <a:pt x="9460" y="39791"/>
                    <a:pt x="9670" y="39765"/>
                  </a:cubicBezTo>
                  <a:cubicBezTo>
                    <a:pt x="13163" y="39163"/>
                    <a:pt x="16657" y="38326"/>
                    <a:pt x="20216" y="37436"/>
                  </a:cubicBezTo>
                  <a:cubicBezTo>
                    <a:pt x="22257" y="36952"/>
                    <a:pt x="24573" y="36376"/>
                    <a:pt x="26484" y="35120"/>
                  </a:cubicBezTo>
                  <a:cubicBezTo>
                    <a:pt x="29899" y="32896"/>
                    <a:pt x="32044" y="28395"/>
                    <a:pt x="32359" y="22781"/>
                  </a:cubicBezTo>
                  <a:cubicBezTo>
                    <a:pt x="32489" y="20491"/>
                    <a:pt x="32359" y="18162"/>
                    <a:pt x="32228" y="15899"/>
                  </a:cubicBezTo>
                  <a:cubicBezTo>
                    <a:pt x="32097" y="13530"/>
                    <a:pt x="31966" y="11097"/>
                    <a:pt x="32123" y="8689"/>
                  </a:cubicBezTo>
                  <a:lnTo>
                    <a:pt x="32175" y="7852"/>
                  </a:lnTo>
                  <a:cubicBezTo>
                    <a:pt x="32254" y="6347"/>
                    <a:pt x="32332" y="4790"/>
                    <a:pt x="33235" y="3586"/>
                  </a:cubicBezTo>
                  <a:cubicBezTo>
                    <a:pt x="34910" y="1362"/>
                    <a:pt x="38404" y="668"/>
                    <a:pt x="40968" y="171"/>
                  </a:cubicBezTo>
                  <a:lnTo>
                    <a:pt x="40942"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31"/>
            <p:cNvSpPr/>
            <p:nvPr/>
          </p:nvSpPr>
          <p:spPr>
            <a:xfrm>
              <a:off x="2428239" y="5868153"/>
              <a:ext cx="2684764" cy="3032095"/>
            </a:xfrm>
            <a:custGeom>
              <a:avLst/>
              <a:gdLst/>
              <a:ahLst/>
              <a:cxnLst/>
              <a:rect l="l" t="t" r="r" b="b"/>
              <a:pathLst>
                <a:path w="41663" h="47053" extrusionOk="0">
                  <a:moveTo>
                    <a:pt x="41636" y="1"/>
                  </a:moveTo>
                  <a:cubicBezTo>
                    <a:pt x="39922" y="223"/>
                    <a:pt x="38142" y="472"/>
                    <a:pt x="36520" y="1204"/>
                  </a:cubicBezTo>
                  <a:cubicBezTo>
                    <a:pt x="35068" y="1859"/>
                    <a:pt x="33589" y="2670"/>
                    <a:pt x="33183" y="4502"/>
                  </a:cubicBezTo>
                  <a:cubicBezTo>
                    <a:pt x="32346" y="8139"/>
                    <a:pt x="32516" y="12483"/>
                    <a:pt x="32699" y="15401"/>
                  </a:cubicBezTo>
                  <a:lnTo>
                    <a:pt x="32712" y="15663"/>
                  </a:lnTo>
                  <a:cubicBezTo>
                    <a:pt x="32922" y="19039"/>
                    <a:pt x="33131" y="22519"/>
                    <a:pt x="32503" y="25856"/>
                  </a:cubicBezTo>
                  <a:cubicBezTo>
                    <a:pt x="31757" y="29716"/>
                    <a:pt x="29912" y="32804"/>
                    <a:pt x="27295" y="34570"/>
                  </a:cubicBezTo>
                  <a:cubicBezTo>
                    <a:pt x="25791" y="35591"/>
                    <a:pt x="24050" y="36167"/>
                    <a:pt x="22376" y="36664"/>
                  </a:cubicBezTo>
                  <a:cubicBezTo>
                    <a:pt x="18463" y="37841"/>
                    <a:pt x="14512" y="38797"/>
                    <a:pt x="10599" y="39464"/>
                  </a:cubicBezTo>
                  <a:cubicBezTo>
                    <a:pt x="10403" y="39490"/>
                    <a:pt x="10207" y="39529"/>
                    <a:pt x="9998" y="39569"/>
                  </a:cubicBezTo>
                  <a:cubicBezTo>
                    <a:pt x="7891" y="39922"/>
                    <a:pt x="5693" y="40275"/>
                    <a:pt x="3782" y="41335"/>
                  </a:cubicBezTo>
                  <a:cubicBezTo>
                    <a:pt x="904" y="42892"/>
                    <a:pt x="1" y="45404"/>
                    <a:pt x="106" y="47053"/>
                  </a:cubicBezTo>
                  <a:lnTo>
                    <a:pt x="263" y="47040"/>
                  </a:lnTo>
                  <a:cubicBezTo>
                    <a:pt x="171" y="45430"/>
                    <a:pt x="1048" y="43010"/>
                    <a:pt x="3861" y="41479"/>
                  </a:cubicBezTo>
                  <a:cubicBezTo>
                    <a:pt x="5745" y="40445"/>
                    <a:pt x="7917" y="40092"/>
                    <a:pt x="10024" y="39726"/>
                  </a:cubicBezTo>
                  <a:cubicBezTo>
                    <a:pt x="10220" y="39699"/>
                    <a:pt x="10442" y="39660"/>
                    <a:pt x="10639" y="39634"/>
                  </a:cubicBezTo>
                  <a:cubicBezTo>
                    <a:pt x="14538" y="38940"/>
                    <a:pt x="18516" y="38011"/>
                    <a:pt x="22428" y="36821"/>
                  </a:cubicBezTo>
                  <a:cubicBezTo>
                    <a:pt x="24090" y="36310"/>
                    <a:pt x="25856" y="35722"/>
                    <a:pt x="27374" y="34701"/>
                  </a:cubicBezTo>
                  <a:cubicBezTo>
                    <a:pt x="30043" y="32908"/>
                    <a:pt x="31914" y="29781"/>
                    <a:pt x="32660" y="25869"/>
                  </a:cubicBezTo>
                  <a:cubicBezTo>
                    <a:pt x="33314" y="22519"/>
                    <a:pt x="33092" y="19026"/>
                    <a:pt x="32869" y="15650"/>
                  </a:cubicBezTo>
                  <a:lnTo>
                    <a:pt x="32856" y="15388"/>
                  </a:lnTo>
                  <a:cubicBezTo>
                    <a:pt x="32660" y="12457"/>
                    <a:pt x="32516" y="8165"/>
                    <a:pt x="33327" y="4528"/>
                  </a:cubicBezTo>
                  <a:cubicBezTo>
                    <a:pt x="33694" y="2945"/>
                    <a:pt x="34858" y="2147"/>
                    <a:pt x="36585" y="1361"/>
                  </a:cubicBezTo>
                  <a:cubicBezTo>
                    <a:pt x="38195" y="642"/>
                    <a:pt x="39961" y="393"/>
                    <a:pt x="41662" y="158"/>
                  </a:cubicBezTo>
                  <a:lnTo>
                    <a:pt x="41636"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31"/>
            <p:cNvSpPr/>
            <p:nvPr/>
          </p:nvSpPr>
          <p:spPr>
            <a:xfrm>
              <a:off x="2392861" y="5600019"/>
              <a:ext cx="2694816" cy="2755583"/>
            </a:xfrm>
            <a:custGeom>
              <a:avLst/>
              <a:gdLst/>
              <a:ahLst/>
              <a:cxnLst/>
              <a:rect l="l" t="t" r="r" b="b"/>
              <a:pathLst>
                <a:path w="41819" h="42762" extrusionOk="0">
                  <a:moveTo>
                    <a:pt x="41806" y="1"/>
                  </a:moveTo>
                  <a:cubicBezTo>
                    <a:pt x="39333" y="119"/>
                    <a:pt x="37095" y="276"/>
                    <a:pt x="34936" y="982"/>
                  </a:cubicBezTo>
                  <a:cubicBezTo>
                    <a:pt x="32450" y="1780"/>
                    <a:pt x="30501" y="3246"/>
                    <a:pt x="29454" y="5091"/>
                  </a:cubicBezTo>
                  <a:cubicBezTo>
                    <a:pt x="28276" y="7132"/>
                    <a:pt x="28198" y="9592"/>
                    <a:pt x="28198" y="11751"/>
                  </a:cubicBezTo>
                  <a:cubicBezTo>
                    <a:pt x="28198" y="13504"/>
                    <a:pt x="28263" y="15284"/>
                    <a:pt x="28328" y="16998"/>
                  </a:cubicBezTo>
                  <a:cubicBezTo>
                    <a:pt x="28433" y="19994"/>
                    <a:pt x="28551" y="23082"/>
                    <a:pt x="28355" y="26118"/>
                  </a:cubicBezTo>
                  <a:cubicBezTo>
                    <a:pt x="28263" y="27649"/>
                    <a:pt x="28067" y="29415"/>
                    <a:pt x="27373" y="30998"/>
                  </a:cubicBezTo>
                  <a:cubicBezTo>
                    <a:pt x="26536" y="32948"/>
                    <a:pt x="24115" y="36428"/>
                    <a:pt x="17311" y="37985"/>
                  </a:cubicBezTo>
                  <a:cubicBezTo>
                    <a:pt x="15571" y="38391"/>
                    <a:pt x="13752" y="38640"/>
                    <a:pt x="11986" y="38862"/>
                  </a:cubicBezTo>
                  <a:cubicBezTo>
                    <a:pt x="9578" y="39189"/>
                    <a:pt x="7092" y="39516"/>
                    <a:pt x="4737" y="40262"/>
                  </a:cubicBezTo>
                  <a:cubicBezTo>
                    <a:pt x="2827" y="40838"/>
                    <a:pt x="1270" y="41636"/>
                    <a:pt x="0" y="42630"/>
                  </a:cubicBezTo>
                  <a:lnTo>
                    <a:pt x="92" y="42761"/>
                  </a:lnTo>
                  <a:cubicBezTo>
                    <a:pt x="1348" y="41767"/>
                    <a:pt x="2879" y="41008"/>
                    <a:pt x="4776" y="40419"/>
                  </a:cubicBezTo>
                  <a:cubicBezTo>
                    <a:pt x="7131" y="39686"/>
                    <a:pt x="9591" y="39359"/>
                    <a:pt x="11999" y="39032"/>
                  </a:cubicBezTo>
                  <a:cubicBezTo>
                    <a:pt x="13765" y="38784"/>
                    <a:pt x="15584" y="38548"/>
                    <a:pt x="17351" y="38142"/>
                  </a:cubicBezTo>
                  <a:cubicBezTo>
                    <a:pt x="24220" y="36572"/>
                    <a:pt x="26667" y="33039"/>
                    <a:pt x="27517" y="31064"/>
                  </a:cubicBezTo>
                  <a:cubicBezTo>
                    <a:pt x="28224" y="29467"/>
                    <a:pt x="28420" y="27675"/>
                    <a:pt x="28525" y="26144"/>
                  </a:cubicBezTo>
                  <a:cubicBezTo>
                    <a:pt x="28721" y="23095"/>
                    <a:pt x="28603" y="19994"/>
                    <a:pt x="28485" y="16998"/>
                  </a:cubicBezTo>
                  <a:cubicBezTo>
                    <a:pt x="28420" y="15284"/>
                    <a:pt x="28355" y="13504"/>
                    <a:pt x="28355" y="11751"/>
                  </a:cubicBezTo>
                  <a:cubicBezTo>
                    <a:pt x="28342" y="9618"/>
                    <a:pt x="28433" y="7184"/>
                    <a:pt x="29585" y="5169"/>
                  </a:cubicBezTo>
                  <a:cubicBezTo>
                    <a:pt x="30631" y="3377"/>
                    <a:pt x="32542" y="1937"/>
                    <a:pt x="34975" y="1152"/>
                  </a:cubicBezTo>
                  <a:cubicBezTo>
                    <a:pt x="37121" y="446"/>
                    <a:pt x="39346" y="302"/>
                    <a:pt x="41819" y="171"/>
                  </a:cubicBezTo>
                  <a:lnTo>
                    <a:pt x="41806"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31"/>
            <p:cNvSpPr/>
            <p:nvPr/>
          </p:nvSpPr>
          <p:spPr>
            <a:xfrm>
              <a:off x="2409744" y="5556199"/>
              <a:ext cx="2702420" cy="2725168"/>
            </a:xfrm>
            <a:custGeom>
              <a:avLst/>
              <a:gdLst/>
              <a:ahLst/>
              <a:cxnLst/>
              <a:rect l="l" t="t" r="r" b="b"/>
              <a:pathLst>
                <a:path w="41937" h="42290" extrusionOk="0">
                  <a:moveTo>
                    <a:pt x="41910" y="0"/>
                  </a:moveTo>
                  <a:cubicBezTo>
                    <a:pt x="39463" y="131"/>
                    <a:pt x="36912" y="262"/>
                    <a:pt x="34504" y="1034"/>
                  </a:cubicBezTo>
                  <a:cubicBezTo>
                    <a:pt x="31809" y="1898"/>
                    <a:pt x="29728" y="3468"/>
                    <a:pt x="28629" y="5483"/>
                  </a:cubicBezTo>
                  <a:cubicBezTo>
                    <a:pt x="27648" y="7275"/>
                    <a:pt x="27190" y="9761"/>
                    <a:pt x="27255" y="12889"/>
                  </a:cubicBezTo>
                  <a:cubicBezTo>
                    <a:pt x="27294" y="14472"/>
                    <a:pt x="27386" y="16042"/>
                    <a:pt x="27478" y="17560"/>
                  </a:cubicBezTo>
                  <a:cubicBezTo>
                    <a:pt x="27609" y="20033"/>
                    <a:pt x="27752" y="22584"/>
                    <a:pt x="27648" y="25188"/>
                  </a:cubicBezTo>
                  <a:cubicBezTo>
                    <a:pt x="27569" y="27308"/>
                    <a:pt x="27373" y="29558"/>
                    <a:pt x="26431" y="31482"/>
                  </a:cubicBezTo>
                  <a:cubicBezTo>
                    <a:pt x="25149" y="34099"/>
                    <a:pt x="22506" y="36192"/>
                    <a:pt x="18973" y="37383"/>
                  </a:cubicBezTo>
                  <a:cubicBezTo>
                    <a:pt x="16500" y="38220"/>
                    <a:pt x="13870" y="38561"/>
                    <a:pt x="11318" y="38901"/>
                  </a:cubicBezTo>
                  <a:cubicBezTo>
                    <a:pt x="10664" y="39006"/>
                    <a:pt x="9984" y="39084"/>
                    <a:pt x="9329" y="39189"/>
                  </a:cubicBezTo>
                  <a:cubicBezTo>
                    <a:pt x="6307" y="39634"/>
                    <a:pt x="2839" y="40327"/>
                    <a:pt x="0" y="42159"/>
                  </a:cubicBezTo>
                  <a:lnTo>
                    <a:pt x="79" y="42290"/>
                  </a:lnTo>
                  <a:cubicBezTo>
                    <a:pt x="2892" y="40484"/>
                    <a:pt x="6346" y="39791"/>
                    <a:pt x="9356" y="39346"/>
                  </a:cubicBezTo>
                  <a:cubicBezTo>
                    <a:pt x="10010" y="39254"/>
                    <a:pt x="10677" y="39149"/>
                    <a:pt x="11331" y="39071"/>
                  </a:cubicBezTo>
                  <a:cubicBezTo>
                    <a:pt x="13883" y="38744"/>
                    <a:pt x="16526" y="38377"/>
                    <a:pt x="19012" y="37553"/>
                  </a:cubicBezTo>
                  <a:cubicBezTo>
                    <a:pt x="22597" y="36362"/>
                    <a:pt x="25279" y="34217"/>
                    <a:pt x="26575" y="31560"/>
                  </a:cubicBezTo>
                  <a:cubicBezTo>
                    <a:pt x="27517" y="29598"/>
                    <a:pt x="27739" y="27347"/>
                    <a:pt x="27818" y="25201"/>
                  </a:cubicBezTo>
                  <a:cubicBezTo>
                    <a:pt x="27909" y="22597"/>
                    <a:pt x="27766" y="20033"/>
                    <a:pt x="27635" y="17560"/>
                  </a:cubicBezTo>
                  <a:cubicBezTo>
                    <a:pt x="27543" y="16042"/>
                    <a:pt x="27452" y="14472"/>
                    <a:pt x="27425" y="12889"/>
                  </a:cubicBezTo>
                  <a:cubicBezTo>
                    <a:pt x="27360" y="9801"/>
                    <a:pt x="27818" y="7328"/>
                    <a:pt x="28786" y="5561"/>
                  </a:cubicBezTo>
                  <a:cubicBezTo>
                    <a:pt x="29846" y="3599"/>
                    <a:pt x="31900" y="2042"/>
                    <a:pt x="34556" y="1191"/>
                  </a:cubicBezTo>
                  <a:cubicBezTo>
                    <a:pt x="36938" y="445"/>
                    <a:pt x="39476" y="288"/>
                    <a:pt x="41936" y="157"/>
                  </a:cubicBezTo>
                  <a:lnTo>
                    <a:pt x="41910"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31"/>
            <p:cNvSpPr/>
            <p:nvPr/>
          </p:nvSpPr>
          <p:spPr>
            <a:xfrm>
              <a:off x="2398725" y="5519082"/>
              <a:ext cx="2752232" cy="2727745"/>
            </a:xfrm>
            <a:custGeom>
              <a:avLst/>
              <a:gdLst/>
              <a:ahLst/>
              <a:cxnLst/>
              <a:rect l="l" t="t" r="r" b="b"/>
              <a:pathLst>
                <a:path w="42710" h="42330" extrusionOk="0">
                  <a:moveTo>
                    <a:pt x="42709" y="1"/>
                  </a:moveTo>
                  <a:cubicBezTo>
                    <a:pt x="39883" y="79"/>
                    <a:pt x="36886" y="236"/>
                    <a:pt x="34139" y="1217"/>
                  </a:cubicBezTo>
                  <a:cubicBezTo>
                    <a:pt x="31077" y="2304"/>
                    <a:pt x="28761" y="4345"/>
                    <a:pt x="27780" y="6818"/>
                  </a:cubicBezTo>
                  <a:cubicBezTo>
                    <a:pt x="26994" y="8767"/>
                    <a:pt x="27021" y="10966"/>
                    <a:pt x="27060" y="12902"/>
                  </a:cubicBezTo>
                  <a:lnTo>
                    <a:pt x="27204" y="22781"/>
                  </a:lnTo>
                  <a:cubicBezTo>
                    <a:pt x="27269" y="26889"/>
                    <a:pt x="27151" y="30540"/>
                    <a:pt x="25097" y="33406"/>
                  </a:cubicBezTo>
                  <a:cubicBezTo>
                    <a:pt x="23462" y="35669"/>
                    <a:pt x="20596" y="37279"/>
                    <a:pt x="16605" y="38142"/>
                  </a:cubicBezTo>
                  <a:cubicBezTo>
                    <a:pt x="14904" y="38522"/>
                    <a:pt x="13125" y="38770"/>
                    <a:pt x="11385" y="38993"/>
                  </a:cubicBezTo>
                  <a:cubicBezTo>
                    <a:pt x="7459" y="39529"/>
                    <a:pt x="3390" y="40079"/>
                    <a:pt x="1" y="42198"/>
                  </a:cubicBezTo>
                  <a:lnTo>
                    <a:pt x="79" y="42329"/>
                  </a:lnTo>
                  <a:cubicBezTo>
                    <a:pt x="3455" y="40223"/>
                    <a:pt x="7498" y="39673"/>
                    <a:pt x="11398" y="39137"/>
                  </a:cubicBezTo>
                  <a:cubicBezTo>
                    <a:pt x="13138" y="38914"/>
                    <a:pt x="14917" y="38666"/>
                    <a:pt x="16631" y="38286"/>
                  </a:cubicBezTo>
                  <a:cubicBezTo>
                    <a:pt x="20675" y="37423"/>
                    <a:pt x="23553" y="35800"/>
                    <a:pt x="25215" y="33484"/>
                  </a:cubicBezTo>
                  <a:cubicBezTo>
                    <a:pt x="27322" y="30566"/>
                    <a:pt x="27426" y="26903"/>
                    <a:pt x="27361" y="22768"/>
                  </a:cubicBezTo>
                  <a:lnTo>
                    <a:pt x="27217" y="12889"/>
                  </a:lnTo>
                  <a:cubicBezTo>
                    <a:pt x="27178" y="10966"/>
                    <a:pt x="27151" y="8780"/>
                    <a:pt x="27923" y="6870"/>
                  </a:cubicBezTo>
                  <a:cubicBezTo>
                    <a:pt x="28879" y="4436"/>
                    <a:pt x="31168" y="2434"/>
                    <a:pt x="34178" y="1361"/>
                  </a:cubicBezTo>
                  <a:cubicBezTo>
                    <a:pt x="36899" y="393"/>
                    <a:pt x="39883" y="249"/>
                    <a:pt x="42709" y="171"/>
                  </a:cubicBezTo>
                  <a:lnTo>
                    <a:pt x="42709"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31"/>
            <p:cNvSpPr/>
            <p:nvPr/>
          </p:nvSpPr>
          <p:spPr>
            <a:xfrm>
              <a:off x="2382744" y="5490406"/>
              <a:ext cx="2701583" cy="2731934"/>
            </a:xfrm>
            <a:custGeom>
              <a:avLst/>
              <a:gdLst/>
              <a:ahLst/>
              <a:cxnLst/>
              <a:rect l="l" t="t" r="r" b="b"/>
              <a:pathLst>
                <a:path w="41924" h="42395" extrusionOk="0">
                  <a:moveTo>
                    <a:pt x="41923" y="1"/>
                  </a:moveTo>
                  <a:cubicBezTo>
                    <a:pt x="39516" y="66"/>
                    <a:pt x="36402" y="289"/>
                    <a:pt x="33588" y="1466"/>
                  </a:cubicBezTo>
                  <a:cubicBezTo>
                    <a:pt x="31351" y="2395"/>
                    <a:pt x="28472" y="4122"/>
                    <a:pt x="27426" y="7066"/>
                  </a:cubicBezTo>
                  <a:cubicBezTo>
                    <a:pt x="26968" y="8349"/>
                    <a:pt x="26863" y="9683"/>
                    <a:pt x="26758" y="11175"/>
                  </a:cubicBezTo>
                  <a:cubicBezTo>
                    <a:pt x="26510" y="14826"/>
                    <a:pt x="26562" y="18633"/>
                    <a:pt x="26614" y="22310"/>
                  </a:cubicBezTo>
                  <a:cubicBezTo>
                    <a:pt x="26614" y="22820"/>
                    <a:pt x="26627" y="23331"/>
                    <a:pt x="26627" y="23841"/>
                  </a:cubicBezTo>
                  <a:lnTo>
                    <a:pt x="26627" y="24116"/>
                  </a:lnTo>
                  <a:cubicBezTo>
                    <a:pt x="26667" y="26706"/>
                    <a:pt x="26693" y="29402"/>
                    <a:pt x="25581" y="31731"/>
                  </a:cubicBezTo>
                  <a:cubicBezTo>
                    <a:pt x="23945" y="35172"/>
                    <a:pt x="20347" y="36795"/>
                    <a:pt x="18345" y="37449"/>
                  </a:cubicBezTo>
                  <a:cubicBezTo>
                    <a:pt x="16055" y="38195"/>
                    <a:pt x="13608" y="38522"/>
                    <a:pt x="11253" y="38836"/>
                  </a:cubicBezTo>
                  <a:cubicBezTo>
                    <a:pt x="10507" y="38927"/>
                    <a:pt x="9735" y="39032"/>
                    <a:pt x="8963" y="39150"/>
                  </a:cubicBezTo>
                  <a:cubicBezTo>
                    <a:pt x="6058" y="39582"/>
                    <a:pt x="2722" y="40288"/>
                    <a:pt x="0" y="42264"/>
                  </a:cubicBezTo>
                  <a:lnTo>
                    <a:pt x="105" y="42395"/>
                  </a:lnTo>
                  <a:cubicBezTo>
                    <a:pt x="2787" y="40445"/>
                    <a:pt x="6111" y="39752"/>
                    <a:pt x="8963" y="39307"/>
                  </a:cubicBezTo>
                  <a:cubicBezTo>
                    <a:pt x="9735" y="39189"/>
                    <a:pt x="10507" y="39098"/>
                    <a:pt x="11253" y="38993"/>
                  </a:cubicBezTo>
                  <a:cubicBezTo>
                    <a:pt x="13634" y="38692"/>
                    <a:pt x="16068" y="38365"/>
                    <a:pt x="18371" y="37606"/>
                  </a:cubicBezTo>
                  <a:cubicBezTo>
                    <a:pt x="20399" y="36952"/>
                    <a:pt x="24063" y="35316"/>
                    <a:pt x="25712" y="31823"/>
                  </a:cubicBezTo>
                  <a:cubicBezTo>
                    <a:pt x="26837" y="29441"/>
                    <a:pt x="26811" y="26733"/>
                    <a:pt x="26771" y="24116"/>
                  </a:cubicBezTo>
                  <a:lnTo>
                    <a:pt x="26771" y="23841"/>
                  </a:lnTo>
                  <a:cubicBezTo>
                    <a:pt x="26771" y="23331"/>
                    <a:pt x="26758" y="22820"/>
                    <a:pt x="26758" y="22310"/>
                  </a:cubicBezTo>
                  <a:cubicBezTo>
                    <a:pt x="26706" y="18633"/>
                    <a:pt x="26667" y="14826"/>
                    <a:pt x="26902" y="11188"/>
                  </a:cubicBezTo>
                  <a:cubicBezTo>
                    <a:pt x="27007" y="9710"/>
                    <a:pt x="27138" y="8375"/>
                    <a:pt x="27583" y="7119"/>
                  </a:cubicBezTo>
                  <a:cubicBezTo>
                    <a:pt x="28590" y="4240"/>
                    <a:pt x="31416" y="2539"/>
                    <a:pt x="33628" y="1610"/>
                  </a:cubicBezTo>
                  <a:cubicBezTo>
                    <a:pt x="36415" y="446"/>
                    <a:pt x="39516" y="236"/>
                    <a:pt x="41923" y="171"/>
                  </a:cubicBezTo>
                  <a:lnTo>
                    <a:pt x="41923"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31"/>
            <p:cNvSpPr/>
            <p:nvPr/>
          </p:nvSpPr>
          <p:spPr>
            <a:xfrm>
              <a:off x="2397887" y="5443236"/>
              <a:ext cx="2656926" cy="2722654"/>
            </a:xfrm>
            <a:custGeom>
              <a:avLst/>
              <a:gdLst/>
              <a:ahLst/>
              <a:cxnLst/>
              <a:rect l="l" t="t" r="r" b="b"/>
              <a:pathLst>
                <a:path w="41231" h="42251" extrusionOk="0">
                  <a:moveTo>
                    <a:pt x="41217" y="0"/>
                  </a:moveTo>
                  <a:cubicBezTo>
                    <a:pt x="38875" y="236"/>
                    <a:pt x="36232" y="471"/>
                    <a:pt x="33772" y="1295"/>
                  </a:cubicBezTo>
                  <a:cubicBezTo>
                    <a:pt x="31888" y="1910"/>
                    <a:pt x="29310" y="3193"/>
                    <a:pt x="27727" y="5639"/>
                  </a:cubicBezTo>
                  <a:cubicBezTo>
                    <a:pt x="25974" y="8348"/>
                    <a:pt x="25895" y="11855"/>
                    <a:pt x="25843" y="14694"/>
                  </a:cubicBezTo>
                  <a:lnTo>
                    <a:pt x="25647" y="24730"/>
                  </a:lnTo>
                  <a:cubicBezTo>
                    <a:pt x="25594" y="27543"/>
                    <a:pt x="25516" y="31390"/>
                    <a:pt x="23422" y="34020"/>
                  </a:cubicBezTo>
                  <a:cubicBezTo>
                    <a:pt x="21473" y="36493"/>
                    <a:pt x="18136" y="37422"/>
                    <a:pt x="15794" y="37906"/>
                  </a:cubicBezTo>
                  <a:cubicBezTo>
                    <a:pt x="14394" y="38194"/>
                    <a:pt x="12955" y="38416"/>
                    <a:pt x="11541" y="38652"/>
                  </a:cubicBezTo>
                  <a:cubicBezTo>
                    <a:pt x="7551" y="39267"/>
                    <a:pt x="3429" y="39921"/>
                    <a:pt x="1" y="42119"/>
                  </a:cubicBezTo>
                  <a:lnTo>
                    <a:pt x="79" y="42250"/>
                  </a:lnTo>
                  <a:cubicBezTo>
                    <a:pt x="3468" y="40078"/>
                    <a:pt x="7590" y="39424"/>
                    <a:pt x="11581" y="38796"/>
                  </a:cubicBezTo>
                  <a:cubicBezTo>
                    <a:pt x="12981" y="38587"/>
                    <a:pt x="14420" y="38351"/>
                    <a:pt x="15833" y="38063"/>
                  </a:cubicBezTo>
                  <a:cubicBezTo>
                    <a:pt x="18188" y="37566"/>
                    <a:pt x="21551" y="36624"/>
                    <a:pt x="23553" y="34125"/>
                  </a:cubicBezTo>
                  <a:cubicBezTo>
                    <a:pt x="25673" y="31442"/>
                    <a:pt x="25764" y="27556"/>
                    <a:pt x="25804" y="24730"/>
                  </a:cubicBezTo>
                  <a:lnTo>
                    <a:pt x="26000" y="14694"/>
                  </a:lnTo>
                  <a:cubicBezTo>
                    <a:pt x="26052" y="11894"/>
                    <a:pt x="26131" y="8387"/>
                    <a:pt x="27858" y="5731"/>
                  </a:cubicBezTo>
                  <a:cubicBezTo>
                    <a:pt x="29402" y="3323"/>
                    <a:pt x="31953" y="2067"/>
                    <a:pt x="33825" y="1439"/>
                  </a:cubicBezTo>
                  <a:cubicBezTo>
                    <a:pt x="36258" y="628"/>
                    <a:pt x="38888" y="379"/>
                    <a:pt x="41230" y="170"/>
                  </a:cubicBezTo>
                  <a:lnTo>
                    <a:pt x="41217"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31"/>
            <p:cNvSpPr/>
            <p:nvPr/>
          </p:nvSpPr>
          <p:spPr>
            <a:xfrm>
              <a:off x="2406329" y="5401028"/>
              <a:ext cx="2694881" cy="2715953"/>
            </a:xfrm>
            <a:custGeom>
              <a:avLst/>
              <a:gdLst/>
              <a:ahLst/>
              <a:cxnLst/>
              <a:rect l="l" t="t" r="r" b="b"/>
              <a:pathLst>
                <a:path w="41820" h="42147" extrusionOk="0">
                  <a:moveTo>
                    <a:pt x="41806" y="1"/>
                  </a:moveTo>
                  <a:cubicBezTo>
                    <a:pt x="39372" y="171"/>
                    <a:pt x="36860" y="341"/>
                    <a:pt x="34466" y="982"/>
                  </a:cubicBezTo>
                  <a:cubicBezTo>
                    <a:pt x="31822" y="1702"/>
                    <a:pt x="29127" y="3272"/>
                    <a:pt x="27609" y="5012"/>
                  </a:cubicBezTo>
                  <a:cubicBezTo>
                    <a:pt x="25058" y="7904"/>
                    <a:pt x="25097" y="11895"/>
                    <a:pt x="25136" y="15755"/>
                  </a:cubicBezTo>
                  <a:lnTo>
                    <a:pt x="25136" y="17796"/>
                  </a:lnTo>
                  <a:cubicBezTo>
                    <a:pt x="25123" y="19248"/>
                    <a:pt x="25018" y="20661"/>
                    <a:pt x="24940" y="22022"/>
                  </a:cubicBezTo>
                  <a:cubicBezTo>
                    <a:pt x="24861" y="23396"/>
                    <a:pt x="24757" y="24796"/>
                    <a:pt x="24744" y="26248"/>
                  </a:cubicBezTo>
                  <a:cubicBezTo>
                    <a:pt x="24717" y="29140"/>
                    <a:pt x="24560" y="31692"/>
                    <a:pt x="23134" y="33707"/>
                  </a:cubicBezTo>
                  <a:cubicBezTo>
                    <a:pt x="21145" y="36520"/>
                    <a:pt x="17220" y="37253"/>
                    <a:pt x="14067" y="37841"/>
                  </a:cubicBezTo>
                  <a:cubicBezTo>
                    <a:pt x="11280" y="38365"/>
                    <a:pt x="8532" y="38954"/>
                    <a:pt x="5902" y="39595"/>
                  </a:cubicBezTo>
                  <a:cubicBezTo>
                    <a:pt x="5679" y="39647"/>
                    <a:pt x="5444" y="39713"/>
                    <a:pt x="5221" y="39765"/>
                  </a:cubicBezTo>
                  <a:cubicBezTo>
                    <a:pt x="3337" y="40197"/>
                    <a:pt x="1388" y="40655"/>
                    <a:pt x="1" y="42042"/>
                  </a:cubicBezTo>
                  <a:lnTo>
                    <a:pt x="118" y="42146"/>
                  </a:lnTo>
                  <a:cubicBezTo>
                    <a:pt x="1466" y="40812"/>
                    <a:pt x="3403" y="40367"/>
                    <a:pt x="5235" y="39922"/>
                  </a:cubicBezTo>
                  <a:cubicBezTo>
                    <a:pt x="5457" y="39883"/>
                    <a:pt x="5692" y="39817"/>
                    <a:pt x="5915" y="39765"/>
                  </a:cubicBezTo>
                  <a:cubicBezTo>
                    <a:pt x="8545" y="39124"/>
                    <a:pt x="11293" y="38535"/>
                    <a:pt x="14080" y="38012"/>
                  </a:cubicBezTo>
                  <a:cubicBezTo>
                    <a:pt x="17272" y="37410"/>
                    <a:pt x="21224" y="36677"/>
                    <a:pt x="23265" y="33811"/>
                  </a:cubicBezTo>
                  <a:cubicBezTo>
                    <a:pt x="24731" y="31744"/>
                    <a:pt x="24875" y="29166"/>
                    <a:pt x="24901" y="26248"/>
                  </a:cubicBezTo>
                  <a:cubicBezTo>
                    <a:pt x="24927" y="24796"/>
                    <a:pt x="25018" y="23396"/>
                    <a:pt x="25097" y="22035"/>
                  </a:cubicBezTo>
                  <a:cubicBezTo>
                    <a:pt x="25189" y="20661"/>
                    <a:pt x="25280" y="19248"/>
                    <a:pt x="25306" y="17796"/>
                  </a:cubicBezTo>
                  <a:cubicBezTo>
                    <a:pt x="25319" y="17129"/>
                    <a:pt x="25306" y="16422"/>
                    <a:pt x="25306" y="15755"/>
                  </a:cubicBezTo>
                  <a:cubicBezTo>
                    <a:pt x="25267" y="11921"/>
                    <a:pt x="25215" y="7969"/>
                    <a:pt x="27740" y="5117"/>
                  </a:cubicBezTo>
                  <a:cubicBezTo>
                    <a:pt x="29245" y="3403"/>
                    <a:pt x="31914" y="1846"/>
                    <a:pt x="34505" y="1152"/>
                  </a:cubicBezTo>
                  <a:cubicBezTo>
                    <a:pt x="36899" y="498"/>
                    <a:pt x="39398" y="328"/>
                    <a:pt x="41819" y="171"/>
                  </a:cubicBezTo>
                  <a:lnTo>
                    <a:pt x="41806"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31"/>
            <p:cNvSpPr/>
            <p:nvPr/>
          </p:nvSpPr>
          <p:spPr>
            <a:xfrm>
              <a:off x="2393699" y="5372352"/>
              <a:ext cx="2699907" cy="2709186"/>
            </a:xfrm>
            <a:custGeom>
              <a:avLst/>
              <a:gdLst/>
              <a:ahLst/>
              <a:cxnLst/>
              <a:rect l="l" t="t" r="r" b="b"/>
              <a:pathLst>
                <a:path w="41898" h="42042" extrusionOk="0">
                  <a:moveTo>
                    <a:pt x="41884" y="1"/>
                  </a:moveTo>
                  <a:cubicBezTo>
                    <a:pt x="38940" y="145"/>
                    <a:pt x="35918" y="302"/>
                    <a:pt x="33052" y="1231"/>
                  </a:cubicBezTo>
                  <a:cubicBezTo>
                    <a:pt x="29846" y="2265"/>
                    <a:pt x="27400" y="4175"/>
                    <a:pt x="26157" y="6609"/>
                  </a:cubicBezTo>
                  <a:cubicBezTo>
                    <a:pt x="25005" y="8859"/>
                    <a:pt x="24913" y="11502"/>
                    <a:pt x="24809" y="13818"/>
                  </a:cubicBezTo>
                  <a:lnTo>
                    <a:pt x="24233" y="28434"/>
                  </a:lnTo>
                  <a:cubicBezTo>
                    <a:pt x="24194" y="29781"/>
                    <a:pt x="24128" y="31312"/>
                    <a:pt x="23513" y="32621"/>
                  </a:cubicBezTo>
                  <a:cubicBezTo>
                    <a:pt x="22728" y="34348"/>
                    <a:pt x="21158" y="35382"/>
                    <a:pt x="19981" y="35957"/>
                  </a:cubicBezTo>
                  <a:cubicBezTo>
                    <a:pt x="18476" y="36677"/>
                    <a:pt x="16827" y="37043"/>
                    <a:pt x="15231" y="37410"/>
                  </a:cubicBezTo>
                  <a:lnTo>
                    <a:pt x="3808" y="39974"/>
                  </a:lnTo>
                  <a:cubicBezTo>
                    <a:pt x="2303" y="40315"/>
                    <a:pt x="786" y="40746"/>
                    <a:pt x="0" y="41950"/>
                  </a:cubicBezTo>
                  <a:lnTo>
                    <a:pt x="131" y="42042"/>
                  </a:lnTo>
                  <a:cubicBezTo>
                    <a:pt x="903" y="40877"/>
                    <a:pt x="2382" y="40459"/>
                    <a:pt x="3860" y="40158"/>
                  </a:cubicBezTo>
                  <a:lnTo>
                    <a:pt x="15270" y="37593"/>
                  </a:lnTo>
                  <a:cubicBezTo>
                    <a:pt x="16880" y="37227"/>
                    <a:pt x="18541" y="36860"/>
                    <a:pt x="20059" y="36114"/>
                  </a:cubicBezTo>
                  <a:cubicBezTo>
                    <a:pt x="21263" y="35526"/>
                    <a:pt x="22859" y="34466"/>
                    <a:pt x="23684" y="32699"/>
                  </a:cubicBezTo>
                  <a:cubicBezTo>
                    <a:pt x="24299" y="31365"/>
                    <a:pt x="24364" y="29808"/>
                    <a:pt x="24416" y="28447"/>
                  </a:cubicBezTo>
                  <a:lnTo>
                    <a:pt x="24992" y="13844"/>
                  </a:lnTo>
                  <a:cubicBezTo>
                    <a:pt x="25084" y="11515"/>
                    <a:pt x="25188" y="8898"/>
                    <a:pt x="26314" y="6687"/>
                  </a:cubicBezTo>
                  <a:cubicBezTo>
                    <a:pt x="27530" y="4306"/>
                    <a:pt x="29951" y="2422"/>
                    <a:pt x="33118" y="1388"/>
                  </a:cubicBezTo>
                  <a:cubicBezTo>
                    <a:pt x="35944" y="459"/>
                    <a:pt x="38979" y="315"/>
                    <a:pt x="41897" y="171"/>
                  </a:cubicBezTo>
                  <a:lnTo>
                    <a:pt x="41884"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31"/>
            <p:cNvSpPr/>
            <p:nvPr/>
          </p:nvSpPr>
          <p:spPr>
            <a:xfrm>
              <a:off x="2377653" y="5342839"/>
              <a:ext cx="2713440" cy="2677160"/>
            </a:xfrm>
            <a:custGeom>
              <a:avLst/>
              <a:gdLst/>
              <a:ahLst/>
              <a:cxnLst/>
              <a:rect l="l" t="t" r="r" b="b"/>
              <a:pathLst>
                <a:path w="42108" h="41545" extrusionOk="0">
                  <a:moveTo>
                    <a:pt x="42107" y="1"/>
                  </a:moveTo>
                  <a:cubicBezTo>
                    <a:pt x="39425" y="53"/>
                    <a:pt x="36651" y="106"/>
                    <a:pt x="34008" y="734"/>
                  </a:cubicBezTo>
                  <a:cubicBezTo>
                    <a:pt x="31927" y="1244"/>
                    <a:pt x="29036" y="2356"/>
                    <a:pt x="27099" y="4829"/>
                  </a:cubicBezTo>
                  <a:cubicBezTo>
                    <a:pt x="24835" y="7721"/>
                    <a:pt x="24508" y="11489"/>
                    <a:pt x="24325" y="15755"/>
                  </a:cubicBezTo>
                  <a:lnTo>
                    <a:pt x="23789" y="29062"/>
                  </a:lnTo>
                  <a:cubicBezTo>
                    <a:pt x="23749" y="30135"/>
                    <a:pt x="23697" y="31339"/>
                    <a:pt x="23239" y="32385"/>
                  </a:cubicBezTo>
                  <a:cubicBezTo>
                    <a:pt x="22611" y="33838"/>
                    <a:pt x="21211" y="35002"/>
                    <a:pt x="18973" y="35971"/>
                  </a:cubicBezTo>
                  <a:cubicBezTo>
                    <a:pt x="16147" y="37174"/>
                    <a:pt x="13072" y="37802"/>
                    <a:pt x="10076" y="38404"/>
                  </a:cubicBezTo>
                  <a:cubicBezTo>
                    <a:pt x="6674" y="39098"/>
                    <a:pt x="3141" y="39817"/>
                    <a:pt x="1" y="41401"/>
                  </a:cubicBezTo>
                  <a:lnTo>
                    <a:pt x="79" y="41545"/>
                  </a:lnTo>
                  <a:cubicBezTo>
                    <a:pt x="3207" y="39961"/>
                    <a:pt x="6726" y="39255"/>
                    <a:pt x="10115" y="38574"/>
                  </a:cubicBezTo>
                  <a:cubicBezTo>
                    <a:pt x="13098" y="37959"/>
                    <a:pt x="16200" y="37344"/>
                    <a:pt x="19039" y="36114"/>
                  </a:cubicBezTo>
                  <a:cubicBezTo>
                    <a:pt x="21316" y="35133"/>
                    <a:pt x="22742" y="33942"/>
                    <a:pt x="23396" y="32451"/>
                  </a:cubicBezTo>
                  <a:cubicBezTo>
                    <a:pt x="23854" y="31391"/>
                    <a:pt x="23893" y="30161"/>
                    <a:pt x="23946" y="29088"/>
                  </a:cubicBezTo>
                  <a:lnTo>
                    <a:pt x="24482" y="15768"/>
                  </a:lnTo>
                  <a:cubicBezTo>
                    <a:pt x="24665" y="11528"/>
                    <a:pt x="24992" y="7799"/>
                    <a:pt x="27230" y="4947"/>
                  </a:cubicBezTo>
                  <a:cubicBezTo>
                    <a:pt x="29140" y="2500"/>
                    <a:pt x="31993" y="1414"/>
                    <a:pt x="34047" y="904"/>
                  </a:cubicBezTo>
                  <a:cubicBezTo>
                    <a:pt x="36690" y="250"/>
                    <a:pt x="39438" y="210"/>
                    <a:pt x="42107" y="171"/>
                  </a:cubicBezTo>
                  <a:lnTo>
                    <a:pt x="42107"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31"/>
            <p:cNvSpPr/>
            <p:nvPr/>
          </p:nvSpPr>
          <p:spPr>
            <a:xfrm>
              <a:off x="2393699" y="5319447"/>
              <a:ext cx="2735285" cy="2643200"/>
            </a:xfrm>
            <a:custGeom>
              <a:avLst/>
              <a:gdLst/>
              <a:ahLst/>
              <a:cxnLst/>
              <a:rect l="l" t="t" r="r" b="b"/>
              <a:pathLst>
                <a:path w="42447" h="41018" extrusionOk="0">
                  <a:moveTo>
                    <a:pt x="39273" y="0"/>
                  </a:moveTo>
                  <a:cubicBezTo>
                    <a:pt x="35234" y="0"/>
                    <a:pt x="31482" y="497"/>
                    <a:pt x="28590" y="2837"/>
                  </a:cubicBezTo>
                  <a:cubicBezTo>
                    <a:pt x="26222" y="4747"/>
                    <a:pt x="24743" y="6998"/>
                    <a:pt x="24076" y="9680"/>
                  </a:cubicBezTo>
                  <a:cubicBezTo>
                    <a:pt x="23513" y="11931"/>
                    <a:pt x="23487" y="14665"/>
                    <a:pt x="23448" y="17086"/>
                  </a:cubicBezTo>
                  <a:cubicBezTo>
                    <a:pt x="23435" y="17688"/>
                    <a:pt x="23435" y="18238"/>
                    <a:pt x="23422" y="18800"/>
                  </a:cubicBezTo>
                  <a:cubicBezTo>
                    <a:pt x="23383" y="20292"/>
                    <a:pt x="23291" y="21888"/>
                    <a:pt x="23186" y="23445"/>
                  </a:cubicBezTo>
                  <a:cubicBezTo>
                    <a:pt x="23095" y="25002"/>
                    <a:pt x="22977" y="26625"/>
                    <a:pt x="22951" y="28103"/>
                  </a:cubicBezTo>
                  <a:cubicBezTo>
                    <a:pt x="22898" y="29673"/>
                    <a:pt x="22846" y="31623"/>
                    <a:pt x="21904" y="33115"/>
                  </a:cubicBezTo>
                  <a:cubicBezTo>
                    <a:pt x="20988" y="34567"/>
                    <a:pt x="19366" y="35378"/>
                    <a:pt x="17887" y="36006"/>
                  </a:cubicBezTo>
                  <a:cubicBezTo>
                    <a:pt x="14721" y="37341"/>
                    <a:pt x="11384" y="38061"/>
                    <a:pt x="8139" y="38754"/>
                  </a:cubicBezTo>
                  <a:cubicBezTo>
                    <a:pt x="5457" y="39330"/>
                    <a:pt x="2683" y="39919"/>
                    <a:pt x="0" y="40861"/>
                  </a:cubicBezTo>
                  <a:lnTo>
                    <a:pt x="53" y="41018"/>
                  </a:lnTo>
                  <a:cubicBezTo>
                    <a:pt x="2735" y="40063"/>
                    <a:pt x="5496" y="39474"/>
                    <a:pt x="8178" y="38898"/>
                  </a:cubicBezTo>
                  <a:cubicBezTo>
                    <a:pt x="11410" y="38192"/>
                    <a:pt x="14773" y="37485"/>
                    <a:pt x="17952" y="36137"/>
                  </a:cubicBezTo>
                  <a:cubicBezTo>
                    <a:pt x="19444" y="35522"/>
                    <a:pt x="21093" y="34672"/>
                    <a:pt x="22048" y="33180"/>
                  </a:cubicBezTo>
                  <a:cubicBezTo>
                    <a:pt x="23016" y="31662"/>
                    <a:pt x="23082" y="29673"/>
                    <a:pt x="23108" y="28090"/>
                  </a:cubicBezTo>
                  <a:cubicBezTo>
                    <a:pt x="23147" y="26625"/>
                    <a:pt x="23239" y="25002"/>
                    <a:pt x="23343" y="23445"/>
                  </a:cubicBezTo>
                  <a:cubicBezTo>
                    <a:pt x="23435" y="21875"/>
                    <a:pt x="23553" y="20279"/>
                    <a:pt x="23579" y="18787"/>
                  </a:cubicBezTo>
                  <a:cubicBezTo>
                    <a:pt x="23605" y="18224"/>
                    <a:pt x="23618" y="17675"/>
                    <a:pt x="23618" y="17073"/>
                  </a:cubicBezTo>
                  <a:cubicBezTo>
                    <a:pt x="23644" y="14665"/>
                    <a:pt x="23684" y="11931"/>
                    <a:pt x="24233" y="9693"/>
                  </a:cubicBezTo>
                  <a:cubicBezTo>
                    <a:pt x="24887" y="7063"/>
                    <a:pt x="26366" y="4852"/>
                    <a:pt x="28708" y="2955"/>
                  </a:cubicBezTo>
                  <a:cubicBezTo>
                    <a:pt x="31547" y="652"/>
                    <a:pt x="35226" y="150"/>
                    <a:pt x="39204" y="150"/>
                  </a:cubicBezTo>
                  <a:cubicBezTo>
                    <a:pt x="40267" y="150"/>
                    <a:pt x="41351" y="186"/>
                    <a:pt x="42447" y="233"/>
                  </a:cubicBezTo>
                  <a:lnTo>
                    <a:pt x="42447" y="76"/>
                  </a:lnTo>
                  <a:cubicBezTo>
                    <a:pt x="41376" y="33"/>
                    <a:pt x="40315" y="0"/>
                    <a:pt x="39273"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94" name="Google Shape;794;p31"/>
          <p:cNvSpPr/>
          <p:nvPr/>
        </p:nvSpPr>
        <p:spPr>
          <a:xfrm>
            <a:off x="354655" y="5807971"/>
            <a:ext cx="1595363" cy="1070821"/>
          </a:xfrm>
          <a:custGeom>
            <a:avLst/>
            <a:gdLst/>
            <a:ahLst/>
            <a:cxnLst/>
            <a:rect l="l" t="t" r="r" b="b"/>
            <a:pathLst>
              <a:path w="18568" h="12463" extrusionOk="0">
                <a:moveTo>
                  <a:pt x="184" y="0"/>
                </a:moveTo>
                <a:lnTo>
                  <a:pt x="0" y="1440"/>
                </a:lnTo>
                <a:cubicBezTo>
                  <a:pt x="2421" y="4214"/>
                  <a:pt x="3337" y="8021"/>
                  <a:pt x="5509" y="10978"/>
                </a:cubicBezTo>
                <a:cubicBezTo>
                  <a:pt x="5941" y="11567"/>
                  <a:pt x="6464" y="12156"/>
                  <a:pt x="7171" y="12365"/>
                </a:cubicBezTo>
                <a:cubicBezTo>
                  <a:pt x="7387" y="12434"/>
                  <a:pt x="7609" y="12462"/>
                  <a:pt x="7834" y="12462"/>
                </a:cubicBezTo>
                <a:cubicBezTo>
                  <a:pt x="8386" y="12462"/>
                  <a:pt x="8953" y="12290"/>
                  <a:pt x="9474" y="12104"/>
                </a:cubicBezTo>
                <a:cubicBezTo>
                  <a:pt x="11332" y="11436"/>
                  <a:pt x="13150" y="10573"/>
                  <a:pt x="14838" y="9526"/>
                </a:cubicBezTo>
                <a:cubicBezTo>
                  <a:pt x="16147" y="8702"/>
                  <a:pt x="17429" y="7747"/>
                  <a:pt x="18293" y="6451"/>
                </a:cubicBezTo>
                <a:cubicBezTo>
                  <a:pt x="18437" y="6255"/>
                  <a:pt x="18567" y="6019"/>
                  <a:pt x="18554" y="5784"/>
                </a:cubicBezTo>
                <a:cubicBezTo>
                  <a:pt x="18541" y="5300"/>
                  <a:pt x="18044" y="5025"/>
                  <a:pt x="17599" y="4842"/>
                </a:cubicBezTo>
                <a:cubicBezTo>
                  <a:pt x="12012" y="2578"/>
                  <a:pt x="6739" y="1191"/>
                  <a:pt x="184"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8165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795"/>
        <p:cNvGrpSpPr/>
        <p:nvPr/>
      </p:nvGrpSpPr>
      <p:grpSpPr>
        <a:xfrm>
          <a:off x="0" y="0"/>
          <a:ext cx="0" cy="0"/>
          <a:chOff x="0" y="0"/>
          <a:chExt cx="0" cy="0"/>
        </a:xfrm>
      </p:grpSpPr>
      <p:sp>
        <p:nvSpPr>
          <p:cNvPr id="796" name="Google Shape;796;p32"/>
          <p:cNvSpPr/>
          <p:nvPr/>
        </p:nvSpPr>
        <p:spPr>
          <a:xfrm rot="10800000">
            <a:off x="10715710" y="-1110887"/>
            <a:ext cx="2914063" cy="2599853"/>
          </a:xfrm>
          <a:custGeom>
            <a:avLst/>
            <a:gdLst/>
            <a:ahLst/>
            <a:cxnLst/>
            <a:rect l="l" t="t" r="r" b="b"/>
            <a:pathLst>
              <a:path w="33916" h="30259" extrusionOk="0">
                <a:moveTo>
                  <a:pt x="18054" y="1"/>
                </a:moveTo>
                <a:cubicBezTo>
                  <a:pt x="18042" y="1"/>
                  <a:pt x="18030" y="1"/>
                  <a:pt x="18018" y="2"/>
                </a:cubicBezTo>
                <a:cubicBezTo>
                  <a:pt x="17743" y="15"/>
                  <a:pt x="17468" y="159"/>
                  <a:pt x="17246" y="329"/>
                </a:cubicBezTo>
                <a:cubicBezTo>
                  <a:pt x="15819" y="1323"/>
                  <a:pt x="14694" y="2671"/>
                  <a:pt x="13582" y="4006"/>
                </a:cubicBezTo>
                <a:cubicBezTo>
                  <a:pt x="10952" y="7185"/>
                  <a:pt x="8322" y="10365"/>
                  <a:pt x="5653" y="13518"/>
                </a:cubicBezTo>
                <a:cubicBezTo>
                  <a:pt x="4527" y="14879"/>
                  <a:pt x="3284" y="16214"/>
                  <a:pt x="2329" y="17692"/>
                </a:cubicBezTo>
                <a:cubicBezTo>
                  <a:pt x="1911" y="18346"/>
                  <a:pt x="0" y="20819"/>
                  <a:pt x="838" y="21159"/>
                </a:cubicBezTo>
                <a:cubicBezTo>
                  <a:pt x="6660" y="23515"/>
                  <a:pt x="12718" y="25216"/>
                  <a:pt x="18672" y="27165"/>
                </a:cubicBezTo>
                <a:cubicBezTo>
                  <a:pt x="23029" y="28592"/>
                  <a:pt x="27439" y="30175"/>
                  <a:pt x="32031" y="30253"/>
                </a:cubicBezTo>
                <a:cubicBezTo>
                  <a:pt x="32104" y="30257"/>
                  <a:pt x="32178" y="30259"/>
                  <a:pt x="32253" y="30259"/>
                </a:cubicBezTo>
                <a:cubicBezTo>
                  <a:pt x="32744" y="30259"/>
                  <a:pt x="33265" y="30168"/>
                  <a:pt x="33549" y="29782"/>
                </a:cubicBezTo>
                <a:cubicBezTo>
                  <a:pt x="33915" y="29311"/>
                  <a:pt x="33745" y="28657"/>
                  <a:pt x="33562" y="28094"/>
                </a:cubicBezTo>
                <a:cubicBezTo>
                  <a:pt x="32816" y="25870"/>
                  <a:pt x="31809" y="23737"/>
                  <a:pt x="30788" y="21604"/>
                </a:cubicBezTo>
                <a:cubicBezTo>
                  <a:pt x="27779" y="15258"/>
                  <a:pt x="24756" y="8886"/>
                  <a:pt x="21040" y="2906"/>
                </a:cubicBezTo>
                <a:cubicBezTo>
                  <a:pt x="20412" y="1925"/>
                  <a:pt x="19758" y="931"/>
                  <a:pt x="18816" y="290"/>
                </a:cubicBezTo>
                <a:cubicBezTo>
                  <a:pt x="18603" y="139"/>
                  <a:pt x="18330" y="1"/>
                  <a:pt x="1805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797" name="Google Shape;797;p32"/>
          <p:cNvGrpSpPr/>
          <p:nvPr/>
        </p:nvGrpSpPr>
        <p:grpSpPr>
          <a:xfrm rot="-4765967">
            <a:off x="-1708203" y="4623002"/>
            <a:ext cx="4004801" cy="4774692"/>
            <a:chOff x="2274807" y="5319447"/>
            <a:chExt cx="3003420" cy="3580802"/>
          </a:xfrm>
        </p:grpSpPr>
        <p:sp>
          <p:nvSpPr>
            <p:cNvPr id="798" name="Google Shape;798;p32"/>
            <p:cNvSpPr/>
            <p:nvPr/>
          </p:nvSpPr>
          <p:spPr>
            <a:xfrm>
              <a:off x="2274807" y="5634301"/>
              <a:ext cx="3003420" cy="3207823"/>
            </a:xfrm>
            <a:custGeom>
              <a:avLst/>
              <a:gdLst/>
              <a:ahLst/>
              <a:cxnLst/>
              <a:rect l="l" t="t" r="r" b="b"/>
              <a:pathLst>
                <a:path w="46608" h="49780" extrusionOk="0">
                  <a:moveTo>
                    <a:pt x="44723" y="0"/>
                  </a:moveTo>
                  <a:cubicBezTo>
                    <a:pt x="42714" y="0"/>
                    <a:pt x="40675" y="88"/>
                    <a:pt x="38705" y="516"/>
                  </a:cubicBezTo>
                  <a:cubicBezTo>
                    <a:pt x="35813" y="1170"/>
                    <a:pt x="33497" y="2544"/>
                    <a:pt x="32162" y="4415"/>
                  </a:cubicBezTo>
                  <a:cubicBezTo>
                    <a:pt x="30252" y="7097"/>
                    <a:pt x="30461" y="10525"/>
                    <a:pt x="30658" y="13574"/>
                  </a:cubicBezTo>
                  <a:cubicBezTo>
                    <a:pt x="30919" y="17722"/>
                    <a:pt x="31103" y="22184"/>
                    <a:pt x="30723" y="26593"/>
                  </a:cubicBezTo>
                  <a:cubicBezTo>
                    <a:pt x="30566" y="28360"/>
                    <a:pt x="30317" y="30218"/>
                    <a:pt x="29454" y="31840"/>
                  </a:cubicBezTo>
                  <a:cubicBezTo>
                    <a:pt x="28342" y="33947"/>
                    <a:pt x="25620" y="36760"/>
                    <a:pt x="19065" y="38095"/>
                  </a:cubicBezTo>
                  <a:cubicBezTo>
                    <a:pt x="17495" y="38422"/>
                    <a:pt x="15898" y="38631"/>
                    <a:pt x="14328" y="38840"/>
                  </a:cubicBezTo>
                  <a:cubicBezTo>
                    <a:pt x="11672" y="39194"/>
                    <a:pt x="8937" y="39573"/>
                    <a:pt x="6386" y="40424"/>
                  </a:cubicBezTo>
                  <a:cubicBezTo>
                    <a:pt x="3703" y="41326"/>
                    <a:pt x="1898" y="42622"/>
                    <a:pt x="956" y="44270"/>
                  </a:cubicBezTo>
                  <a:cubicBezTo>
                    <a:pt x="0" y="45985"/>
                    <a:pt x="27" y="48000"/>
                    <a:pt x="79" y="49779"/>
                  </a:cubicBezTo>
                  <a:lnTo>
                    <a:pt x="249" y="49766"/>
                  </a:lnTo>
                  <a:cubicBezTo>
                    <a:pt x="210" y="48000"/>
                    <a:pt x="158" y="45998"/>
                    <a:pt x="1100" y="44336"/>
                  </a:cubicBezTo>
                  <a:cubicBezTo>
                    <a:pt x="2002" y="42713"/>
                    <a:pt x="3808" y="41457"/>
                    <a:pt x="6438" y="40567"/>
                  </a:cubicBezTo>
                  <a:cubicBezTo>
                    <a:pt x="8977" y="39730"/>
                    <a:pt x="11698" y="39364"/>
                    <a:pt x="14341" y="38997"/>
                  </a:cubicBezTo>
                  <a:cubicBezTo>
                    <a:pt x="15911" y="38788"/>
                    <a:pt x="17521" y="38566"/>
                    <a:pt x="19104" y="38252"/>
                  </a:cubicBezTo>
                  <a:cubicBezTo>
                    <a:pt x="25725" y="36904"/>
                    <a:pt x="28473" y="34064"/>
                    <a:pt x="29598" y="31919"/>
                  </a:cubicBezTo>
                  <a:cubicBezTo>
                    <a:pt x="30475" y="30270"/>
                    <a:pt x="30736" y="28386"/>
                    <a:pt x="30893" y="26606"/>
                  </a:cubicBezTo>
                  <a:cubicBezTo>
                    <a:pt x="31273" y="22184"/>
                    <a:pt x="31089" y="17722"/>
                    <a:pt x="30828" y="13561"/>
                  </a:cubicBezTo>
                  <a:cubicBezTo>
                    <a:pt x="30645" y="10551"/>
                    <a:pt x="30435" y="7149"/>
                    <a:pt x="32293" y="4506"/>
                  </a:cubicBezTo>
                  <a:cubicBezTo>
                    <a:pt x="33589" y="2674"/>
                    <a:pt x="35878" y="1327"/>
                    <a:pt x="38744" y="686"/>
                  </a:cubicBezTo>
                  <a:cubicBezTo>
                    <a:pt x="40729" y="240"/>
                    <a:pt x="42792" y="163"/>
                    <a:pt x="44831" y="163"/>
                  </a:cubicBezTo>
                  <a:cubicBezTo>
                    <a:pt x="45426" y="163"/>
                    <a:pt x="46019" y="169"/>
                    <a:pt x="46608" y="175"/>
                  </a:cubicBezTo>
                  <a:lnTo>
                    <a:pt x="46608" y="18"/>
                  </a:lnTo>
                  <a:cubicBezTo>
                    <a:pt x="45985" y="9"/>
                    <a:pt x="45355" y="0"/>
                    <a:pt x="44723"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9" name="Google Shape;799;p32"/>
            <p:cNvSpPr/>
            <p:nvPr/>
          </p:nvSpPr>
          <p:spPr>
            <a:xfrm>
              <a:off x="2284086" y="5679602"/>
              <a:ext cx="2973068" cy="3097566"/>
            </a:xfrm>
            <a:custGeom>
              <a:avLst/>
              <a:gdLst/>
              <a:ahLst/>
              <a:cxnLst/>
              <a:rect l="l" t="t" r="r" b="b"/>
              <a:pathLst>
                <a:path w="46137" h="48069" extrusionOk="0">
                  <a:moveTo>
                    <a:pt x="42693" y="1"/>
                  </a:moveTo>
                  <a:cubicBezTo>
                    <a:pt x="40819" y="1"/>
                    <a:pt x="39194" y="255"/>
                    <a:pt x="37776" y="781"/>
                  </a:cubicBezTo>
                  <a:cubicBezTo>
                    <a:pt x="34819" y="1880"/>
                    <a:pt x="32738" y="3659"/>
                    <a:pt x="31940" y="5818"/>
                  </a:cubicBezTo>
                  <a:cubicBezTo>
                    <a:pt x="31299" y="7532"/>
                    <a:pt x="31286" y="9835"/>
                    <a:pt x="31390" y="12086"/>
                  </a:cubicBezTo>
                  <a:cubicBezTo>
                    <a:pt x="31417" y="12766"/>
                    <a:pt x="31456" y="13473"/>
                    <a:pt x="31482" y="14153"/>
                  </a:cubicBezTo>
                  <a:cubicBezTo>
                    <a:pt x="31626" y="17215"/>
                    <a:pt x="31757" y="20094"/>
                    <a:pt x="31613" y="23142"/>
                  </a:cubicBezTo>
                  <a:cubicBezTo>
                    <a:pt x="31456" y="26309"/>
                    <a:pt x="31103" y="29920"/>
                    <a:pt x="29035" y="32694"/>
                  </a:cubicBezTo>
                  <a:cubicBezTo>
                    <a:pt x="27112" y="35246"/>
                    <a:pt x="23775" y="37051"/>
                    <a:pt x="19104" y="38072"/>
                  </a:cubicBezTo>
                  <a:cubicBezTo>
                    <a:pt x="17495" y="38425"/>
                    <a:pt x="15833" y="38674"/>
                    <a:pt x="14223" y="38922"/>
                  </a:cubicBezTo>
                  <a:cubicBezTo>
                    <a:pt x="11986" y="39263"/>
                    <a:pt x="9683" y="39603"/>
                    <a:pt x="7485" y="40231"/>
                  </a:cubicBezTo>
                  <a:cubicBezTo>
                    <a:pt x="5117" y="40898"/>
                    <a:pt x="3455" y="41749"/>
                    <a:pt x="2225" y="42913"/>
                  </a:cubicBezTo>
                  <a:cubicBezTo>
                    <a:pt x="655" y="44379"/>
                    <a:pt x="0" y="46368"/>
                    <a:pt x="485" y="48069"/>
                  </a:cubicBezTo>
                  <a:lnTo>
                    <a:pt x="642" y="47977"/>
                  </a:lnTo>
                  <a:cubicBezTo>
                    <a:pt x="157" y="46368"/>
                    <a:pt x="825" y="44405"/>
                    <a:pt x="2316" y="42992"/>
                  </a:cubicBezTo>
                  <a:cubicBezTo>
                    <a:pt x="3533" y="41866"/>
                    <a:pt x="5182" y="41029"/>
                    <a:pt x="7524" y="40362"/>
                  </a:cubicBezTo>
                  <a:cubicBezTo>
                    <a:pt x="9709" y="39747"/>
                    <a:pt x="12025" y="39393"/>
                    <a:pt x="14250" y="39053"/>
                  </a:cubicBezTo>
                  <a:cubicBezTo>
                    <a:pt x="15859" y="38805"/>
                    <a:pt x="17521" y="38569"/>
                    <a:pt x="19130" y="38203"/>
                  </a:cubicBezTo>
                  <a:cubicBezTo>
                    <a:pt x="23841" y="37169"/>
                    <a:pt x="27229" y="35337"/>
                    <a:pt x="29166" y="32773"/>
                  </a:cubicBezTo>
                  <a:cubicBezTo>
                    <a:pt x="31273" y="29973"/>
                    <a:pt x="31613" y="26322"/>
                    <a:pt x="31783" y="23142"/>
                  </a:cubicBezTo>
                  <a:cubicBezTo>
                    <a:pt x="31927" y="20094"/>
                    <a:pt x="31796" y="17202"/>
                    <a:pt x="31652" y="14140"/>
                  </a:cubicBezTo>
                  <a:cubicBezTo>
                    <a:pt x="31613" y="13460"/>
                    <a:pt x="31587" y="12766"/>
                    <a:pt x="31547" y="12060"/>
                  </a:cubicBezTo>
                  <a:cubicBezTo>
                    <a:pt x="31456" y="9835"/>
                    <a:pt x="31456" y="7546"/>
                    <a:pt x="32084" y="5871"/>
                  </a:cubicBezTo>
                  <a:cubicBezTo>
                    <a:pt x="32869" y="3738"/>
                    <a:pt x="34923" y="1985"/>
                    <a:pt x="37828" y="925"/>
                  </a:cubicBezTo>
                  <a:cubicBezTo>
                    <a:pt x="39243" y="414"/>
                    <a:pt x="40855" y="161"/>
                    <a:pt x="42721" y="161"/>
                  </a:cubicBezTo>
                  <a:cubicBezTo>
                    <a:pt x="43771" y="161"/>
                    <a:pt x="44903" y="241"/>
                    <a:pt x="46124" y="401"/>
                  </a:cubicBezTo>
                  <a:lnTo>
                    <a:pt x="46137" y="244"/>
                  </a:lnTo>
                  <a:cubicBezTo>
                    <a:pt x="44904" y="83"/>
                    <a:pt x="43758" y="1"/>
                    <a:pt x="42693"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0" name="Google Shape;800;p32"/>
            <p:cNvSpPr/>
            <p:nvPr/>
          </p:nvSpPr>
          <p:spPr>
            <a:xfrm>
              <a:off x="2333834" y="5724195"/>
              <a:ext cx="2860943" cy="2983830"/>
            </a:xfrm>
            <a:custGeom>
              <a:avLst/>
              <a:gdLst/>
              <a:ahLst/>
              <a:cxnLst/>
              <a:rect l="l" t="t" r="r" b="b"/>
              <a:pathLst>
                <a:path w="44397" h="46304" extrusionOk="0">
                  <a:moveTo>
                    <a:pt x="42012" y="1"/>
                  </a:moveTo>
                  <a:cubicBezTo>
                    <a:pt x="39038" y="1"/>
                    <a:pt x="36042" y="988"/>
                    <a:pt x="33785" y="2771"/>
                  </a:cubicBezTo>
                  <a:cubicBezTo>
                    <a:pt x="33000" y="3386"/>
                    <a:pt x="32450" y="4001"/>
                    <a:pt x="32097" y="4629"/>
                  </a:cubicBezTo>
                  <a:cubicBezTo>
                    <a:pt x="31403" y="5898"/>
                    <a:pt x="31417" y="7364"/>
                    <a:pt x="31417" y="8659"/>
                  </a:cubicBezTo>
                  <a:lnTo>
                    <a:pt x="31482" y="20187"/>
                  </a:lnTo>
                  <a:cubicBezTo>
                    <a:pt x="31508" y="24976"/>
                    <a:pt x="31312" y="29228"/>
                    <a:pt x="28656" y="32552"/>
                  </a:cubicBezTo>
                  <a:cubicBezTo>
                    <a:pt x="26588" y="35116"/>
                    <a:pt x="23199" y="36870"/>
                    <a:pt x="18280" y="37929"/>
                  </a:cubicBezTo>
                  <a:cubicBezTo>
                    <a:pt x="16788" y="38243"/>
                    <a:pt x="15270" y="38492"/>
                    <a:pt x="13778" y="38741"/>
                  </a:cubicBezTo>
                  <a:cubicBezTo>
                    <a:pt x="11319" y="39133"/>
                    <a:pt x="8741" y="39539"/>
                    <a:pt x="6346" y="40311"/>
                  </a:cubicBezTo>
                  <a:cubicBezTo>
                    <a:pt x="4488" y="40900"/>
                    <a:pt x="3154" y="41567"/>
                    <a:pt x="2120" y="42417"/>
                  </a:cubicBezTo>
                  <a:cubicBezTo>
                    <a:pt x="799" y="43490"/>
                    <a:pt x="27" y="44917"/>
                    <a:pt x="0" y="46304"/>
                  </a:cubicBezTo>
                  <a:lnTo>
                    <a:pt x="157" y="46304"/>
                  </a:lnTo>
                  <a:cubicBezTo>
                    <a:pt x="197" y="44969"/>
                    <a:pt x="943" y="43595"/>
                    <a:pt x="2238" y="42561"/>
                  </a:cubicBezTo>
                  <a:cubicBezTo>
                    <a:pt x="3258" y="41724"/>
                    <a:pt x="4593" y="41057"/>
                    <a:pt x="6399" y="40481"/>
                  </a:cubicBezTo>
                  <a:cubicBezTo>
                    <a:pt x="8793" y="39722"/>
                    <a:pt x="11345" y="39316"/>
                    <a:pt x="13818" y="38911"/>
                  </a:cubicBezTo>
                  <a:cubicBezTo>
                    <a:pt x="15296" y="38688"/>
                    <a:pt x="16840" y="38440"/>
                    <a:pt x="18332" y="38113"/>
                  </a:cubicBezTo>
                  <a:cubicBezTo>
                    <a:pt x="23278" y="37053"/>
                    <a:pt x="26706" y="35273"/>
                    <a:pt x="28773" y="32669"/>
                  </a:cubicBezTo>
                  <a:cubicBezTo>
                    <a:pt x="31456" y="29294"/>
                    <a:pt x="31678" y="25028"/>
                    <a:pt x="31639" y="20187"/>
                  </a:cubicBezTo>
                  <a:lnTo>
                    <a:pt x="31574" y="8659"/>
                  </a:lnTo>
                  <a:cubicBezTo>
                    <a:pt x="31560" y="7377"/>
                    <a:pt x="31560" y="5925"/>
                    <a:pt x="32228" y="4721"/>
                  </a:cubicBezTo>
                  <a:cubicBezTo>
                    <a:pt x="32568" y="4106"/>
                    <a:pt x="33118" y="3504"/>
                    <a:pt x="33876" y="2902"/>
                  </a:cubicBezTo>
                  <a:cubicBezTo>
                    <a:pt x="36095" y="1138"/>
                    <a:pt x="39069" y="163"/>
                    <a:pt x="42018" y="163"/>
                  </a:cubicBezTo>
                  <a:cubicBezTo>
                    <a:pt x="42809" y="163"/>
                    <a:pt x="43598" y="233"/>
                    <a:pt x="44370" y="377"/>
                  </a:cubicBezTo>
                  <a:lnTo>
                    <a:pt x="44396" y="220"/>
                  </a:lnTo>
                  <a:cubicBezTo>
                    <a:pt x="43613" y="72"/>
                    <a:pt x="42813" y="1"/>
                    <a:pt x="42012"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1" name="Google Shape;801;p32"/>
            <p:cNvSpPr/>
            <p:nvPr/>
          </p:nvSpPr>
          <p:spPr>
            <a:xfrm>
              <a:off x="2424888" y="5762407"/>
              <a:ext cx="2668718" cy="2813257"/>
            </a:xfrm>
            <a:custGeom>
              <a:avLst/>
              <a:gdLst/>
              <a:ahLst/>
              <a:cxnLst/>
              <a:rect l="l" t="t" r="r" b="b"/>
              <a:pathLst>
                <a:path w="41414" h="43657" extrusionOk="0">
                  <a:moveTo>
                    <a:pt x="41016" y="0"/>
                  </a:moveTo>
                  <a:cubicBezTo>
                    <a:pt x="38553" y="0"/>
                    <a:pt x="36053" y="690"/>
                    <a:pt x="33942" y="1982"/>
                  </a:cubicBezTo>
                  <a:cubicBezTo>
                    <a:pt x="32817" y="2675"/>
                    <a:pt x="32032" y="3421"/>
                    <a:pt x="31561" y="4245"/>
                  </a:cubicBezTo>
                  <a:cubicBezTo>
                    <a:pt x="30880" y="5397"/>
                    <a:pt x="30789" y="6758"/>
                    <a:pt x="30723" y="8184"/>
                  </a:cubicBezTo>
                  <a:cubicBezTo>
                    <a:pt x="30592" y="11154"/>
                    <a:pt x="30579" y="14190"/>
                    <a:pt x="30671" y="17160"/>
                  </a:cubicBezTo>
                  <a:cubicBezTo>
                    <a:pt x="30684" y="17592"/>
                    <a:pt x="30697" y="17997"/>
                    <a:pt x="30723" y="18416"/>
                  </a:cubicBezTo>
                  <a:cubicBezTo>
                    <a:pt x="30815" y="20614"/>
                    <a:pt x="30906" y="22865"/>
                    <a:pt x="30658" y="25076"/>
                  </a:cubicBezTo>
                  <a:cubicBezTo>
                    <a:pt x="30331" y="28073"/>
                    <a:pt x="29428" y="30519"/>
                    <a:pt x="27975" y="32390"/>
                  </a:cubicBezTo>
                  <a:cubicBezTo>
                    <a:pt x="26340" y="34497"/>
                    <a:pt x="23801" y="36067"/>
                    <a:pt x="20452" y="37088"/>
                  </a:cubicBezTo>
                  <a:cubicBezTo>
                    <a:pt x="18384" y="37703"/>
                    <a:pt x="16225" y="38069"/>
                    <a:pt x="14132" y="38409"/>
                  </a:cubicBezTo>
                  <a:cubicBezTo>
                    <a:pt x="13281" y="38540"/>
                    <a:pt x="12418" y="38684"/>
                    <a:pt x="11567" y="38854"/>
                  </a:cubicBezTo>
                  <a:cubicBezTo>
                    <a:pt x="9278" y="39286"/>
                    <a:pt x="6988" y="39849"/>
                    <a:pt x="4750" y="40529"/>
                  </a:cubicBezTo>
                  <a:cubicBezTo>
                    <a:pt x="2814" y="41118"/>
                    <a:pt x="916" y="41890"/>
                    <a:pt x="1" y="43578"/>
                  </a:cubicBezTo>
                  <a:lnTo>
                    <a:pt x="158" y="43656"/>
                  </a:lnTo>
                  <a:cubicBezTo>
                    <a:pt x="1047" y="42034"/>
                    <a:pt x="2918" y="41275"/>
                    <a:pt x="4803" y="40660"/>
                  </a:cubicBezTo>
                  <a:cubicBezTo>
                    <a:pt x="7027" y="39993"/>
                    <a:pt x="9317" y="39417"/>
                    <a:pt x="11607" y="38998"/>
                  </a:cubicBezTo>
                  <a:cubicBezTo>
                    <a:pt x="12457" y="38828"/>
                    <a:pt x="13334" y="38697"/>
                    <a:pt x="14171" y="38553"/>
                  </a:cubicBezTo>
                  <a:cubicBezTo>
                    <a:pt x="16265" y="38213"/>
                    <a:pt x="18437" y="37847"/>
                    <a:pt x="20504" y="37232"/>
                  </a:cubicBezTo>
                  <a:cubicBezTo>
                    <a:pt x="23880" y="36198"/>
                    <a:pt x="26431" y="34602"/>
                    <a:pt x="28106" y="32469"/>
                  </a:cubicBezTo>
                  <a:cubicBezTo>
                    <a:pt x="29572" y="30585"/>
                    <a:pt x="30488" y="28099"/>
                    <a:pt x="30815" y="25076"/>
                  </a:cubicBezTo>
                  <a:cubicBezTo>
                    <a:pt x="31063" y="22852"/>
                    <a:pt x="30985" y="20575"/>
                    <a:pt x="30906" y="18390"/>
                  </a:cubicBezTo>
                  <a:cubicBezTo>
                    <a:pt x="30880" y="17958"/>
                    <a:pt x="30867" y="17553"/>
                    <a:pt x="30854" y="17134"/>
                  </a:cubicBezTo>
                  <a:cubicBezTo>
                    <a:pt x="30749" y="14151"/>
                    <a:pt x="30776" y="11141"/>
                    <a:pt x="30906" y="8171"/>
                  </a:cubicBezTo>
                  <a:cubicBezTo>
                    <a:pt x="30946" y="6771"/>
                    <a:pt x="31063" y="5423"/>
                    <a:pt x="31705" y="4311"/>
                  </a:cubicBezTo>
                  <a:cubicBezTo>
                    <a:pt x="32162" y="3500"/>
                    <a:pt x="32934" y="2780"/>
                    <a:pt x="34047" y="2113"/>
                  </a:cubicBezTo>
                  <a:cubicBezTo>
                    <a:pt x="36120" y="846"/>
                    <a:pt x="38583" y="157"/>
                    <a:pt x="41020" y="157"/>
                  </a:cubicBezTo>
                  <a:cubicBezTo>
                    <a:pt x="41151" y="157"/>
                    <a:pt x="41282" y="159"/>
                    <a:pt x="41413" y="163"/>
                  </a:cubicBezTo>
                  <a:lnTo>
                    <a:pt x="41413" y="6"/>
                  </a:lnTo>
                  <a:cubicBezTo>
                    <a:pt x="41281" y="2"/>
                    <a:pt x="41149" y="0"/>
                    <a:pt x="41016"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2" name="Google Shape;802;p32"/>
            <p:cNvSpPr/>
            <p:nvPr/>
          </p:nvSpPr>
          <p:spPr>
            <a:xfrm>
              <a:off x="2439193" y="5788055"/>
              <a:ext cx="2678835" cy="2861780"/>
            </a:xfrm>
            <a:custGeom>
              <a:avLst/>
              <a:gdLst/>
              <a:ahLst/>
              <a:cxnLst/>
              <a:rect l="l" t="t" r="r" b="b"/>
              <a:pathLst>
                <a:path w="41571" h="44410" extrusionOk="0">
                  <a:moveTo>
                    <a:pt x="41571" y="1"/>
                  </a:moveTo>
                  <a:cubicBezTo>
                    <a:pt x="39307" y="53"/>
                    <a:pt x="37057" y="616"/>
                    <a:pt x="35042" y="1662"/>
                  </a:cubicBezTo>
                  <a:cubicBezTo>
                    <a:pt x="33641" y="2408"/>
                    <a:pt x="32673" y="3233"/>
                    <a:pt x="32084" y="4201"/>
                  </a:cubicBezTo>
                  <a:cubicBezTo>
                    <a:pt x="31168" y="5745"/>
                    <a:pt x="31182" y="7681"/>
                    <a:pt x="31195" y="9251"/>
                  </a:cubicBezTo>
                  <a:lnTo>
                    <a:pt x="31312" y="20099"/>
                  </a:lnTo>
                  <a:cubicBezTo>
                    <a:pt x="31352" y="22624"/>
                    <a:pt x="31378" y="25215"/>
                    <a:pt x="30697" y="27688"/>
                  </a:cubicBezTo>
                  <a:cubicBezTo>
                    <a:pt x="29664" y="31430"/>
                    <a:pt x="26981" y="34636"/>
                    <a:pt x="23514" y="36245"/>
                  </a:cubicBezTo>
                  <a:cubicBezTo>
                    <a:pt x="21525" y="37174"/>
                    <a:pt x="19314" y="37580"/>
                    <a:pt x="17168" y="37972"/>
                  </a:cubicBezTo>
                  <a:lnTo>
                    <a:pt x="16736" y="38064"/>
                  </a:lnTo>
                  <a:cubicBezTo>
                    <a:pt x="13033" y="38757"/>
                    <a:pt x="9265" y="39582"/>
                    <a:pt x="5588" y="40497"/>
                  </a:cubicBezTo>
                  <a:cubicBezTo>
                    <a:pt x="3311" y="41073"/>
                    <a:pt x="629" y="42015"/>
                    <a:pt x="1" y="44357"/>
                  </a:cubicBezTo>
                  <a:lnTo>
                    <a:pt x="158" y="44410"/>
                  </a:lnTo>
                  <a:cubicBezTo>
                    <a:pt x="760" y="42159"/>
                    <a:pt x="3403" y="41230"/>
                    <a:pt x="5601" y="40641"/>
                  </a:cubicBezTo>
                  <a:cubicBezTo>
                    <a:pt x="9278" y="39712"/>
                    <a:pt x="13033" y="38888"/>
                    <a:pt x="16762" y="38208"/>
                  </a:cubicBezTo>
                  <a:lnTo>
                    <a:pt x="17181" y="38129"/>
                  </a:lnTo>
                  <a:cubicBezTo>
                    <a:pt x="19340" y="37710"/>
                    <a:pt x="21564" y="37305"/>
                    <a:pt x="23579" y="36376"/>
                  </a:cubicBezTo>
                  <a:cubicBezTo>
                    <a:pt x="27073" y="34740"/>
                    <a:pt x="29795" y="31521"/>
                    <a:pt x="30841" y="27727"/>
                  </a:cubicBezTo>
                  <a:cubicBezTo>
                    <a:pt x="31509" y="25215"/>
                    <a:pt x="31496" y="22624"/>
                    <a:pt x="31456" y="20085"/>
                  </a:cubicBezTo>
                  <a:lnTo>
                    <a:pt x="31352" y="9238"/>
                  </a:lnTo>
                  <a:cubicBezTo>
                    <a:pt x="31326" y="7707"/>
                    <a:pt x="31312" y="5771"/>
                    <a:pt x="32215" y="4279"/>
                  </a:cubicBezTo>
                  <a:cubicBezTo>
                    <a:pt x="32765" y="3337"/>
                    <a:pt x="33720" y="2539"/>
                    <a:pt x="35107" y="1819"/>
                  </a:cubicBezTo>
                  <a:cubicBezTo>
                    <a:pt x="37083" y="786"/>
                    <a:pt x="39333" y="210"/>
                    <a:pt x="41571" y="158"/>
                  </a:cubicBezTo>
                  <a:lnTo>
                    <a:pt x="41571"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3" name="Google Shape;803;p32"/>
            <p:cNvSpPr/>
            <p:nvPr/>
          </p:nvSpPr>
          <p:spPr>
            <a:xfrm>
              <a:off x="2432492" y="5831036"/>
              <a:ext cx="2640042" cy="2929249"/>
            </a:xfrm>
            <a:custGeom>
              <a:avLst/>
              <a:gdLst/>
              <a:ahLst/>
              <a:cxnLst/>
              <a:rect l="l" t="t" r="r" b="b"/>
              <a:pathLst>
                <a:path w="40969" h="45457" extrusionOk="0">
                  <a:moveTo>
                    <a:pt x="40942" y="1"/>
                  </a:moveTo>
                  <a:cubicBezTo>
                    <a:pt x="38351" y="511"/>
                    <a:pt x="34805" y="1218"/>
                    <a:pt x="33104" y="3481"/>
                  </a:cubicBezTo>
                  <a:cubicBezTo>
                    <a:pt x="32175" y="4724"/>
                    <a:pt x="32097" y="6321"/>
                    <a:pt x="32005" y="7839"/>
                  </a:cubicBezTo>
                  <a:cubicBezTo>
                    <a:pt x="31992" y="8100"/>
                    <a:pt x="31979" y="8375"/>
                    <a:pt x="31966" y="8650"/>
                  </a:cubicBezTo>
                  <a:cubicBezTo>
                    <a:pt x="31796" y="11057"/>
                    <a:pt x="31927" y="13517"/>
                    <a:pt x="32058" y="15886"/>
                  </a:cubicBezTo>
                  <a:cubicBezTo>
                    <a:pt x="32188" y="18136"/>
                    <a:pt x="32319" y="20465"/>
                    <a:pt x="32188" y="22755"/>
                  </a:cubicBezTo>
                  <a:cubicBezTo>
                    <a:pt x="31861" y="28303"/>
                    <a:pt x="29755" y="32752"/>
                    <a:pt x="26379" y="34950"/>
                  </a:cubicBezTo>
                  <a:cubicBezTo>
                    <a:pt x="24482" y="36193"/>
                    <a:pt x="22192" y="36756"/>
                    <a:pt x="20164" y="37266"/>
                  </a:cubicBezTo>
                  <a:cubicBezTo>
                    <a:pt x="16605" y="38143"/>
                    <a:pt x="13124" y="38980"/>
                    <a:pt x="9617" y="39582"/>
                  </a:cubicBezTo>
                  <a:cubicBezTo>
                    <a:pt x="9408" y="39621"/>
                    <a:pt x="9212" y="39647"/>
                    <a:pt x="9003" y="39687"/>
                  </a:cubicBezTo>
                  <a:cubicBezTo>
                    <a:pt x="7262" y="39974"/>
                    <a:pt x="5444" y="40288"/>
                    <a:pt x="3834" y="41034"/>
                  </a:cubicBezTo>
                  <a:cubicBezTo>
                    <a:pt x="1767" y="41989"/>
                    <a:pt x="341" y="43638"/>
                    <a:pt x="0" y="45418"/>
                  </a:cubicBezTo>
                  <a:lnTo>
                    <a:pt x="170" y="45457"/>
                  </a:lnTo>
                  <a:cubicBezTo>
                    <a:pt x="511" y="43717"/>
                    <a:pt x="1898" y="42133"/>
                    <a:pt x="3913" y="41204"/>
                  </a:cubicBezTo>
                  <a:cubicBezTo>
                    <a:pt x="5509" y="40445"/>
                    <a:pt x="7315" y="40158"/>
                    <a:pt x="9042" y="39857"/>
                  </a:cubicBezTo>
                  <a:cubicBezTo>
                    <a:pt x="9264" y="39830"/>
                    <a:pt x="9460" y="39791"/>
                    <a:pt x="9670" y="39765"/>
                  </a:cubicBezTo>
                  <a:cubicBezTo>
                    <a:pt x="13163" y="39163"/>
                    <a:pt x="16657" y="38326"/>
                    <a:pt x="20216" y="37436"/>
                  </a:cubicBezTo>
                  <a:cubicBezTo>
                    <a:pt x="22257" y="36952"/>
                    <a:pt x="24573" y="36376"/>
                    <a:pt x="26484" y="35120"/>
                  </a:cubicBezTo>
                  <a:cubicBezTo>
                    <a:pt x="29899" y="32896"/>
                    <a:pt x="32044" y="28395"/>
                    <a:pt x="32359" y="22781"/>
                  </a:cubicBezTo>
                  <a:cubicBezTo>
                    <a:pt x="32489" y="20491"/>
                    <a:pt x="32359" y="18162"/>
                    <a:pt x="32228" y="15899"/>
                  </a:cubicBezTo>
                  <a:cubicBezTo>
                    <a:pt x="32097" y="13530"/>
                    <a:pt x="31966" y="11097"/>
                    <a:pt x="32123" y="8689"/>
                  </a:cubicBezTo>
                  <a:lnTo>
                    <a:pt x="32175" y="7852"/>
                  </a:lnTo>
                  <a:cubicBezTo>
                    <a:pt x="32254" y="6347"/>
                    <a:pt x="32332" y="4790"/>
                    <a:pt x="33235" y="3586"/>
                  </a:cubicBezTo>
                  <a:cubicBezTo>
                    <a:pt x="34910" y="1362"/>
                    <a:pt x="38404" y="668"/>
                    <a:pt x="40968" y="171"/>
                  </a:cubicBezTo>
                  <a:lnTo>
                    <a:pt x="40942"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4" name="Google Shape;804;p32"/>
            <p:cNvSpPr/>
            <p:nvPr/>
          </p:nvSpPr>
          <p:spPr>
            <a:xfrm>
              <a:off x="2428239" y="5868153"/>
              <a:ext cx="2684764" cy="3032095"/>
            </a:xfrm>
            <a:custGeom>
              <a:avLst/>
              <a:gdLst/>
              <a:ahLst/>
              <a:cxnLst/>
              <a:rect l="l" t="t" r="r" b="b"/>
              <a:pathLst>
                <a:path w="41663" h="47053" extrusionOk="0">
                  <a:moveTo>
                    <a:pt x="41636" y="1"/>
                  </a:moveTo>
                  <a:cubicBezTo>
                    <a:pt x="39922" y="223"/>
                    <a:pt x="38142" y="472"/>
                    <a:pt x="36520" y="1204"/>
                  </a:cubicBezTo>
                  <a:cubicBezTo>
                    <a:pt x="35068" y="1859"/>
                    <a:pt x="33589" y="2670"/>
                    <a:pt x="33183" y="4502"/>
                  </a:cubicBezTo>
                  <a:cubicBezTo>
                    <a:pt x="32346" y="8139"/>
                    <a:pt x="32516" y="12483"/>
                    <a:pt x="32699" y="15401"/>
                  </a:cubicBezTo>
                  <a:lnTo>
                    <a:pt x="32712" y="15663"/>
                  </a:lnTo>
                  <a:cubicBezTo>
                    <a:pt x="32922" y="19039"/>
                    <a:pt x="33131" y="22519"/>
                    <a:pt x="32503" y="25856"/>
                  </a:cubicBezTo>
                  <a:cubicBezTo>
                    <a:pt x="31757" y="29716"/>
                    <a:pt x="29912" y="32804"/>
                    <a:pt x="27295" y="34570"/>
                  </a:cubicBezTo>
                  <a:cubicBezTo>
                    <a:pt x="25791" y="35591"/>
                    <a:pt x="24050" y="36167"/>
                    <a:pt x="22376" y="36664"/>
                  </a:cubicBezTo>
                  <a:cubicBezTo>
                    <a:pt x="18463" y="37841"/>
                    <a:pt x="14512" y="38797"/>
                    <a:pt x="10599" y="39464"/>
                  </a:cubicBezTo>
                  <a:cubicBezTo>
                    <a:pt x="10403" y="39490"/>
                    <a:pt x="10207" y="39529"/>
                    <a:pt x="9998" y="39569"/>
                  </a:cubicBezTo>
                  <a:cubicBezTo>
                    <a:pt x="7891" y="39922"/>
                    <a:pt x="5693" y="40275"/>
                    <a:pt x="3782" y="41335"/>
                  </a:cubicBezTo>
                  <a:cubicBezTo>
                    <a:pt x="904" y="42892"/>
                    <a:pt x="1" y="45404"/>
                    <a:pt x="106" y="47053"/>
                  </a:cubicBezTo>
                  <a:lnTo>
                    <a:pt x="263" y="47040"/>
                  </a:lnTo>
                  <a:cubicBezTo>
                    <a:pt x="171" y="45430"/>
                    <a:pt x="1048" y="43010"/>
                    <a:pt x="3861" y="41479"/>
                  </a:cubicBezTo>
                  <a:cubicBezTo>
                    <a:pt x="5745" y="40445"/>
                    <a:pt x="7917" y="40092"/>
                    <a:pt x="10024" y="39726"/>
                  </a:cubicBezTo>
                  <a:cubicBezTo>
                    <a:pt x="10220" y="39699"/>
                    <a:pt x="10442" y="39660"/>
                    <a:pt x="10639" y="39634"/>
                  </a:cubicBezTo>
                  <a:cubicBezTo>
                    <a:pt x="14538" y="38940"/>
                    <a:pt x="18516" y="38011"/>
                    <a:pt x="22428" y="36821"/>
                  </a:cubicBezTo>
                  <a:cubicBezTo>
                    <a:pt x="24090" y="36310"/>
                    <a:pt x="25856" y="35722"/>
                    <a:pt x="27374" y="34701"/>
                  </a:cubicBezTo>
                  <a:cubicBezTo>
                    <a:pt x="30043" y="32908"/>
                    <a:pt x="31914" y="29781"/>
                    <a:pt x="32660" y="25869"/>
                  </a:cubicBezTo>
                  <a:cubicBezTo>
                    <a:pt x="33314" y="22519"/>
                    <a:pt x="33092" y="19026"/>
                    <a:pt x="32869" y="15650"/>
                  </a:cubicBezTo>
                  <a:lnTo>
                    <a:pt x="32856" y="15388"/>
                  </a:lnTo>
                  <a:cubicBezTo>
                    <a:pt x="32660" y="12457"/>
                    <a:pt x="32516" y="8165"/>
                    <a:pt x="33327" y="4528"/>
                  </a:cubicBezTo>
                  <a:cubicBezTo>
                    <a:pt x="33694" y="2945"/>
                    <a:pt x="34858" y="2147"/>
                    <a:pt x="36585" y="1361"/>
                  </a:cubicBezTo>
                  <a:cubicBezTo>
                    <a:pt x="38195" y="642"/>
                    <a:pt x="39961" y="393"/>
                    <a:pt x="41662" y="158"/>
                  </a:cubicBezTo>
                  <a:lnTo>
                    <a:pt x="41636"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5" name="Google Shape;805;p32"/>
            <p:cNvSpPr/>
            <p:nvPr/>
          </p:nvSpPr>
          <p:spPr>
            <a:xfrm>
              <a:off x="2392861" y="5600019"/>
              <a:ext cx="2694816" cy="2755583"/>
            </a:xfrm>
            <a:custGeom>
              <a:avLst/>
              <a:gdLst/>
              <a:ahLst/>
              <a:cxnLst/>
              <a:rect l="l" t="t" r="r" b="b"/>
              <a:pathLst>
                <a:path w="41819" h="42762" extrusionOk="0">
                  <a:moveTo>
                    <a:pt x="41806" y="1"/>
                  </a:moveTo>
                  <a:cubicBezTo>
                    <a:pt x="39333" y="119"/>
                    <a:pt x="37095" y="276"/>
                    <a:pt x="34936" y="982"/>
                  </a:cubicBezTo>
                  <a:cubicBezTo>
                    <a:pt x="32450" y="1780"/>
                    <a:pt x="30501" y="3246"/>
                    <a:pt x="29454" y="5091"/>
                  </a:cubicBezTo>
                  <a:cubicBezTo>
                    <a:pt x="28276" y="7132"/>
                    <a:pt x="28198" y="9592"/>
                    <a:pt x="28198" y="11751"/>
                  </a:cubicBezTo>
                  <a:cubicBezTo>
                    <a:pt x="28198" y="13504"/>
                    <a:pt x="28263" y="15284"/>
                    <a:pt x="28328" y="16998"/>
                  </a:cubicBezTo>
                  <a:cubicBezTo>
                    <a:pt x="28433" y="19994"/>
                    <a:pt x="28551" y="23082"/>
                    <a:pt x="28355" y="26118"/>
                  </a:cubicBezTo>
                  <a:cubicBezTo>
                    <a:pt x="28263" y="27649"/>
                    <a:pt x="28067" y="29415"/>
                    <a:pt x="27373" y="30998"/>
                  </a:cubicBezTo>
                  <a:cubicBezTo>
                    <a:pt x="26536" y="32948"/>
                    <a:pt x="24115" y="36428"/>
                    <a:pt x="17311" y="37985"/>
                  </a:cubicBezTo>
                  <a:cubicBezTo>
                    <a:pt x="15571" y="38391"/>
                    <a:pt x="13752" y="38640"/>
                    <a:pt x="11986" y="38862"/>
                  </a:cubicBezTo>
                  <a:cubicBezTo>
                    <a:pt x="9578" y="39189"/>
                    <a:pt x="7092" y="39516"/>
                    <a:pt x="4737" y="40262"/>
                  </a:cubicBezTo>
                  <a:cubicBezTo>
                    <a:pt x="2827" y="40838"/>
                    <a:pt x="1270" y="41636"/>
                    <a:pt x="0" y="42630"/>
                  </a:cubicBezTo>
                  <a:lnTo>
                    <a:pt x="92" y="42761"/>
                  </a:lnTo>
                  <a:cubicBezTo>
                    <a:pt x="1348" y="41767"/>
                    <a:pt x="2879" y="41008"/>
                    <a:pt x="4776" y="40419"/>
                  </a:cubicBezTo>
                  <a:cubicBezTo>
                    <a:pt x="7131" y="39686"/>
                    <a:pt x="9591" y="39359"/>
                    <a:pt x="11999" y="39032"/>
                  </a:cubicBezTo>
                  <a:cubicBezTo>
                    <a:pt x="13765" y="38784"/>
                    <a:pt x="15584" y="38548"/>
                    <a:pt x="17351" y="38142"/>
                  </a:cubicBezTo>
                  <a:cubicBezTo>
                    <a:pt x="24220" y="36572"/>
                    <a:pt x="26667" y="33039"/>
                    <a:pt x="27517" y="31064"/>
                  </a:cubicBezTo>
                  <a:cubicBezTo>
                    <a:pt x="28224" y="29467"/>
                    <a:pt x="28420" y="27675"/>
                    <a:pt x="28525" y="26144"/>
                  </a:cubicBezTo>
                  <a:cubicBezTo>
                    <a:pt x="28721" y="23095"/>
                    <a:pt x="28603" y="19994"/>
                    <a:pt x="28485" y="16998"/>
                  </a:cubicBezTo>
                  <a:cubicBezTo>
                    <a:pt x="28420" y="15284"/>
                    <a:pt x="28355" y="13504"/>
                    <a:pt x="28355" y="11751"/>
                  </a:cubicBezTo>
                  <a:cubicBezTo>
                    <a:pt x="28342" y="9618"/>
                    <a:pt x="28433" y="7184"/>
                    <a:pt x="29585" y="5169"/>
                  </a:cubicBezTo>
                  <a:cubicBezTo>
                    <a:pt x="30631" y="3377"/>
                    <a:pt x="32542" y="1937"/>
                    <a:pt x="34975" y="1152"/>
                  </a:cubicBezTo>
                  <a:cubicBezTo>
                    <a:pt x="37121" y="446"/>
                    <a:pt x="39346" y="302"/>
                    <a:pt x="41819" y="171"/>
                  </a:cubicBezTo>
                  <a:lnTo>
                    <a:pt x="41806"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6" name="Google Shape;806;p32"/>
            <p:cNvSpPr/>
            <p:nvPr/>
          </p:nvSpPr>
          <p:spPr>
            <a:xfrm>
              <a:off x="2409744" y="5556199"/>
              <a:ext cx="2702420" cy="2725168"/>
            </a:xfrm>
            <a:custGeom>
              <a:avLst/>
              <a:gdLst/>
              <a:ahLst/>
              <a:cxnLst/>
              <a:rect l="l" t="t" r="r" b="b"/>
              <a:pathLst>
                <a:path w="41937" h="42290" extrusionOk="0">
                  <a:moveTo>
                    <a:pt x="41910" y="0"/>
                  </a:moveTo>
                  <a:cubicBezTo>
                    <a:pt x="39463" y="131"/>
                    <a:pt x="36912" y="262"/>
                    <a:pt x="34504" y="1034"/>
                  </a:cubicBezTo>
                  <a:cubicBezTo>
                    <a:pt x="31809" y="1898"/>
                    <a:pt x="29728" y="3468"/>
                    <a:pt x="28629" y="5483"/>
                  </a:cubicBezTo>
                  <a:cubicBezTo>
                    <a:pt x="27648" y="7275"/>
                    <a:pt x="27190" y="9761"/>
                    <a:pt x="27255" y="12889"/>
                  </a:cubicBezTo>
                  <a:cubicBezTo>
                    <a:pt x="27294" y="14472"/>
                    <a:pt x="27386" y="16042"/>
                    <a:pt x="27478" y="17560"/>
                  </a:cubicBezTo>
                  <a:cubicBezTo>
                    <a:pt x="27609" y="20033"/>
                    <a:pt x="27752" y="22584"/>
                    <a:pt x="27648" y="25188"/>
                  </a:cubicBezTo>
                  <a:cubicBezTo>
                    <a:pt x="27569" y="27308"/>
                    <a:pt x="27373" y="29558"/>
                    <a:pt x="26431" y="31482"/>
                  </a:cubicBezTo>
                  <a:cubicBezTo>
                    <a:pt x="25149" y="34099"/>
                    <a:pt x="22506" y="36192"/>
                    <a:pt x="18973" y="37383"/>
                  </a:cubicBezTo>
                  <a:cubicBezTo>
                    <a:pt x="16500" y="38220"/>
                    <a:pt x="13870" y="38561"/>
                    <a:pt x="11318" y="38901"/>
                  </a:cubicBezTo>
                  <a:cubicBezTo>
                    <a:pt x="10664" y="39006"/>
                    <a:pt x="9984" y="39084"/>
                    <a:pt x="9329" y="39189"/>
                  </a:cubicBezTo>
                  <a:cubicBezTo>
                    <a:pt x="6307" y="39634"/>
                    <a:pt x="2839" y="40327"/>
                    <a:pt x="0" y="42159"/>
                  </a:cubicBezTo>
                  <a:lnTo>
                    <a:pt x="79" y="42290"/>
                  </a:lnTo>
                  <a:cubicBezTo>
                    <a:pt x="2892" y="40484"/>
                    <a:pt x="6346" y="39791"/>
                    <a:pt x="9356" y="39346"/>
                  </a:cubicBezTo>
                  <a:cubicBezTo>
                    <a:pt x="10010" y="39254"/>
                    <a:pt x="10677" y="39149"/>
                    <a:pt x="11331" y="39071"/>
                  </a:cubicBezTo>
                  <a:cubicBezTo>
                    <a:pt x="13883" y="38744"/>
                    <a:pt x="16526" y="38377"/>
                    <a:pt x="19012" y="37553"/>
                  </a:cubicBezTo>
                  <a:cubicBezTo>
                    <a:pt x="22597" y="36362"/>
                    <a:pt x="25279" y="34217"/>
                    <a:pt x="26575" y="31560"/>
                  </a:cubicBezTo>
                  <a:cubicBezTo>
                    <a:pt x="27517" y="29598"/>
                    <a:pt x="27739" y="27347"/>
                    <a:pt x="27818" y="25201"/>
                  </a:cubicBezTo>
                  <a:cubicBezTo>
                    <a:pt x="27909" y="22597"/>
                    <a:pt x="27766" y="20033"/>
                    <a:pt x="27635" y="17560"/>
                  </a:cubicBezTo>
                  <a:cubicBezTo>
                    <a:pt x="27543" y="16042"/>
                    <a:pt x="27452" y="14472"/>
                    <a:pt x="27425" y="12889"/>
                  </a:cubicBezTo>
                  <a:cubicBezTo>
                    <a:pt x="27360" y="9801"/>
                    <a:pt x="27818" y="7328"/>
                    <a:pt x="28786" y="5561"/>
                  </a:cubicBezTo>
                  <a:cubicBezTo>
                    <a:pt x="29846" y="3599"/>
                    <a:pt x="31900" y="2042"/>
                    <a:pt x="34556" y="1191"/>
                  </a:cubicBezTo>
                  <a:cubicBezTo>
                    <a:pt x="36938" y="445"/>
                    <a:pt x="39476" y="288"/>
                    <a:pt x="41936" y="157"/>
                  </a:cubicBezTo>
                  <a:lnTo>
                    <a:pt x="41910"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7" name="Google Shape;807;p32"/>
            <p:cNvSpPr/>
            <p:nvPr/>
          </p:nvSpPr>
          <p:spPr>
            <a:xfrm>
              <a:off x="2398725" y="5519082"/>
              <a:ext cx="2752232" cy="2727745"/>
            </a:xfrm>
            <a:custGeom>
              <a:avLst/>
              <a:gdLst/>
              <a:ahLst/>
              <a:cxnLst/>
              <a:rect l="l" t="t" r="r" b="b"/>
              <a:pathLst>
                <a:path w="42710" h="42330" extrusionOk="0">
                  <a:moveTo>
                    <a:pt x="42709" y="1"/>
                  </a:moveTo>
                  <a:cubicBezTo>
                    <a:pt x="39883" y="79"/>
                    <a:pt x="36886" y="236"/>
                    <a:pt x="34139" y="1217"/>
                  </a:cubicBezTo>
                  <a:cubicBezTo>
                    <a:pt x="31077" y="2304"/>
                    <a:pt x="28761" y="4345"/>
                    <a:pt x="27780" y="6818"/>
                  </a:cubicBezTo>
                  <a:cubicBezTo>
                    <a:pt x="26994" y="8767"/>
                    <a:pt x="27021" y="10966"/>
                    <a:pt x="27060" y="12902"/>
                  </a:cubicBezTo>
                  <a:lnTo>
                    <a:pt x="27204" y="22781"/>
                  </a:lnTo>
                  <a:cubicBezTo>
                    <a:pt x="27269" y="26889"/>
                    <a:pt x="27151" y="30540"/>
                    <a:pt x="25097" y="33406"/>
                  </a:cubicBezTo>
                  <a:cubicBezTo>
                    <a:pt x="23462" y="35669"/>
                    <a:pt x="20596" y="37279"/>
                    <a:pt x="16605" y="38142"/>
                  </a:cubicBezTo>
                  <a:cubicBezTo>
                    <a:pt x="14904" y="38522"/>
                    <a:pt x="13125" y="38770"/>
                    <a:pt x="11385" y="38993"/>
                  </a:cubicBezTo>
                  <a:cubicBezTo>
                    <a:pt x="7459" y="39529"/>
                    <a:pt x="3390" y="40079"/>
                    <a:pt x="1" y="42198"/>
                  </a:cubicBezTo>
                  <a:lnTo>
                    <a:pt x="79" y="42329"/>
                  </a:lnTo>
                  <a:cubicBezTo>
                    <a:pt x="3455" y="40223"/>
                    <a:pt x="7498" y="39673"/>
                    <a:pt x="11398" y="39137"/>
                  </a:cubicBezTo>
                  <a:cubicBezTo>
                    <a:pt x="13138" y="38914"/>
                    <a:pt x="14917" y="38666"/>
                    <a:pt x="16631" y="38286"/>
                  </a:cubicBezTo>
                  <a:cubicBezTo>
                    <a:pt x="20675" y="37423"/>
                    <a:pt x="23553" y="35800"/>
                    <a:pt x="25215" y="33484"/>
                  </a:cubicBezTo>
                  <a:cubicBezTo>
                    <a:pt x="27322" y="30566"/>
                    <a:pt x="27426" y="26903"/>
                    <a:pt x="27361" y="22768"/>
                  </a:cubicBezTo>
                  <a:lnTo>
                    <a:pt x="27217" y="12889"/>
                  </a:lnTo>
                  <a:cubicBezTo>
                    <a:pt x="27178" y="10966"/>
                    <a:pt x="27151" y="8780"/>
                    <a:pt x="27923" y="6870"/>
                  </a:cubicBezTo>
                  <a:cubicBezTo>
                    <a:pt x="28879" y="4436"/>
                    <a:pt x="31168" y="2434"/>
                    <a:pt x="34178" y="1361"/>
                  </a:cubicBezTo>
                  <a:cubicBezTo>
                    <a:pt x="36899" y="393"/>
                    <a:pt x="39883" y="249"/>
                    <a:pt x="42709" y="171"/>
                  </a:cubicBezTo>
                  <a:lnTo>
                    <a:pt x="42709"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32"/>
            <p:cNvSpPr/>
            <p:nvPr/>
          </p:nvSpPr>
          <p:spPr>
            <a:xfrm>
              <a:off x="2382744" y="5490406"/>
              <a:ext cx="2701583" cy="2731934"/>
            </a:xfrm>
            <a:custGeom>
              <a:avLst/>
              <a:gdLst/>
              <a:ahLst/>
              <a:cxnLst/>
              <a:rect l="l" t="t" r="r" b="b"/>
              <a:pathLst>
                <a:path w="41924" h="42395" extrusionOk="0">
                  <a:moveTo>
                    <a:pt x="41923" y="1"/>
                  </a:moveTo>
                  <a:cubicBezTo>
                    <a:pt x="39516" y="66"/>
                    <a:pt x="36402" y="289"/>
                    <a:pt x="33588" y="1466"/>
                  </a:cubicBezTo>
                  <a:cubicBezTo>
                    <a:pt x="31351" y="2395"/>
                    <a:pt x="28472" y="4122"/>
                    <a:pt x="27426" y="7066"/>
                  </a:cubicBezTo>
                  <a:cubicBezTo>
                    <a:pt x="26968" y="8349"/>
                    <a:pt x="26863" y="9683"/>
                    <a:pt x="26758" y="11175"/>
                  </a:cubicBezTo>
                  <a:cubicBezTo>
                    <a:pt x="26510" y="14826"/>
                    <a:pt x="26562" y="18633"/>
                    <a:pt x="26614" y="22310"/>
                  </a:cubicBezTo>
                  <a:cubicBezTo>
                    <a:pt x="26614" y="22820"/>
                    <a:pt x="26627" y="23331"/>
                    <a:pt x="26627" y="23841"/>
                  </a:cubicBezTo>
                  <a:lnTo>
                    <a:pt x="26627" y="24116"/>
                  </a:lnTo>
                  <a:cubicBezTo>
                    <a:pt x="26667" y="26706"/>
                    <a:pt x="26693" y="29402"/>
                    <a:pt x="25581" y="31731"/>
                  </a:cubicBezTo>
                  <a:cubicBezTo>
                    <a:pt x="23945" y="35172"/>
                    <a:pt x="20347" y="36795"/>
                    <a:pt x="18345" y="37449"/>
                  </a:cubicBezTo>
                  <a:cubicBezTo>
                    <a:pt x="16055" y="38195"/>
                    <a:pt x="13608" y="38522"/>
                    <a:pt x="11253" y="38836"/>
                  </a:cubicBezTo>
                  <a:cubicBezTo>
                    <a:pt x="10507" y="38927"/>
                    <a:pt x="9735" y="39032"/>
                    <a:pt x="8963" y="39150"/>
                  </a:cubicBezTo>
                  <a:cubicBezTo>
                    <a:pt x="6058" y="39582"/>
                    <a:pt x="2722" y="40288"/>
                    <a:pt x="0" y="42264"/>
                  </a:cubicBezTo>
                  <a:lnTo>
                    <a:pt x="105" y="42395"/>
                  </a:lnTo>
                  <a:cubicBezTo>
                    <a:pt x="2787" y="40445"/>
                    <a:pt x="6111" y="39752"/>
                    <a:pt x="8963" y="39307"/>
                  </a:cubicBezTo>
                  <a:cubicBezTo>
                    <a:pt x="9735" y="39189"/>
                    <a:pt x="10507" y="39098"/>
                    <a:pt x="11253" y="38993"/>
                  </a:cubicBezTo>
                  <a:cubicBezTo>
                    <a:pt x="13634" y="38692"/>
                    <a:pt x="16068" y="38365"/>
                    <a:pt x="18371" y="37606"/>
                  </a:cubicBezTo>
                  <a:cubicBezTo>
                    <a:pt x="20399" y="36952"/>
                    <a:pt x="24063" y="35316"/>
                    <a:pt x="25712" y="31823"/>
                  </a:cubicBezTo>
                  <a:cubicBezTo>
                    <a:pt x="26837" y="29441"/>
                    <a:pt x="26811" y="26733"/>
                    <a:pt x="26771" y="24116"/>
                  </a:cubicBezTo>
                  <a:lnTo>
                    <a:pt x="26771" y="23841"/>
                  </a:lnTo>
                  <a:cubicBezTo>
                    <a:pt x="26771" y="23331"/>
                    <a:pt x="26758" y="22820"/>
                    <a:pt x="26758" y="22310"/>
                  </a:cubicBezTo>
                  <a:cubicBezTo>
                    <a:pt x="26706" y="18633"/>
                    <a:pt x="26667" y="14826"/>
                    <a:pt x="26902" y="11188"/>
                  </a:cubicBezTo>
                  <a:cubicBezTo>
                    <a:pt x="27007" y="9710"/>
                    <a:pt x="27138" y="8375"/>
                    <a:pt x="27583" y="7119"/>
                  </a:cubicBezTo>
                  <a:cubicBezTo>
                    <a:pt x="28590" y="4240"/>
                    <a:pt x="31416" y="2539"/>
                    <a:pt x="33628" y="1610"/>
                  </a:cubicBezTo>
                  <a:cubicBezTo>
                    <a:pt x="36415" y="446"/>
                    <a:pt x="39516" y="236"/>
                    <a:pt x="41923" y="171"/>
                  </a:cubicBezTo>
                  <a:lnTo>
                    <a:pt x="41923"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9" name="Google Shape;809;p32"/>
            <p:cNvSpPr/>
            <p:nvPr/>
          </p:nvSpPr>
          <p:spPr>
            <a:xfrm>
              <a:off x="2397887" y="5443236"/>
              <a:ext cx="2656926" cy="2722654"/>
            </a:xfrm>
            <a:custGeom>
              <a:avLst/>
              <a:gdLst/>
              <a:ahLst/>
              <a:cxnLst/>
              <a:rect l="l" t="t" r="r" b="b"/>
              <a:pathLst>
                <a:path w="41231" h="42251" extrusionOk="0">
                  <a:moveTo>
                    <a:pt x="41217" y="0"/>
                  </a:moveTo>
                  <a:cubicBezTo>
                    <a:pt x="38875" y="236"/>
                    <a:pt x="36232" y="471"/>
                    <a:pt x="33772" y="1295"/>
                  </a:cubicBezTo>
                  <a:cubicBezTo>
                    <a:pt x="31888" y="1910"/>
                    <a:pt x="29310" y="3193"/>
                    <a:pt x="27727" y="5639"/>
                  </a:cubicBezTo>
                  <a:cubicBezTo>
                    <a:pt x="25974" y="8348"/>
                    <a:pt x="25895" y="11855"/>
                    <a:pt x="25843" y="14694"/>
                  </a:cubicBezTo>
                  <a:lnTo>
                    <a:pt x="25647" y="24730"/>
                  </a:lnTo>
                  <a:cubicBezTo>
                    <a:pt x="25594" y="27543"/>
                    <a:pt x="25516" y="31390"/>
                    <a:pt x="23422" y="34020"/>
                  </a:cubicBezTo>
                  <a:cubicBezTo>
                    <a:pt x="21473" y="36493"/>
                    <a:pt x="18136" y="37422"/>
                    <a:pt x="15794" y="37906"/>
                  </a:cubicBezTo>
                  <a:cubicBezTo>
                    <a:pt x="14394" y="38194"/>
                    <a:pt x="12955" y="38416"/>
                    <a:pt x="11541" y="38652"/>
                  </a:cubicBezTo>
                  <a:cubicBezTo>
                    <a:pt x="7551" y="39267"/>
                    <a:pt x="3429" y="39921"/>
                    <a:pt x="1" y="42119"/>
                  </a:cubicBezTo>
                  <a:lnTo>
                    <a:pt x="79" y="42250"/>
                  </a:lnTo>
                  <a:cubicBezTo>
                    <a:pt x="3468" y="40078"/>
                    <a:pt x="7590" y="39424"/>
                    <a:pt x="11581" y="38796"/>
                  </a:cubicBezTo>
                  <a:cubicBezTo>
                    <a:pt x="12981" y="38587"/>
                    <a:pt x="14420" y="38351"/>
                    <a:pt x="15833" y="38063"/>
                  </a:cubicBezTo>
                  <a:cubicBezTo>
                    <a:pt x="18188" y="37566"/>
                    <a:pt x="21551" y="36624"/>
                    <a:pt x="23553" y="34125"/>
                  </a:cubicBezTo>
                  <a:cubicBezTo>
                    <a:pt x="25673" y="31442"/>
                    <a:pt x="25764" y="27556"/>
                    <a:pt x="25804" y="24730"/>
                  </a:cubicBezTo>
                  <a:lnTo>
                    <a:pt x="26000" y="14694"/>
                  </a:lnTo>
                  <a:cubicBezTo>
                    <a:pt x="26052" y="11894"/>
                    <a:pt x="26131" y="8387"/>
                    <a:pt x="27858" y="5731"/>
                  </a:cubicBezTo>
                  <a:cubicBezTo>
                    <a:pt x="29402" y="3323"/>
                    <a:pt x="31953" y="2067"/>
                    <a:pt x="33825" y="1439"/>
                  </a:cubicBezTo>
                  <a:cubicBezTo>
                    <a:pt x="36258" y="628"/>
                    <a:pt x="38888" y="379"/>
                    <a:pt x="41230" y="170"/>
                  </a:cubicBezTo>
                  <a:lnTo>
                    <a:pt x="41217"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0" name="Google Shape;810;p32"/>
            <p:cNvSpPr/>
            <p:nvPr/>
          </p:nvSpPr>
          <p:spPr>
            <a:xfrm>
              <a:off x="2406329" y="5401028"/>
              <a:ext cx="2694881" cy="2715953"/>
            </a:xfrm>
            <a:custGeom>
              <a:avLst/>
              <a:gdLst/>
              <a:ahLst/>
              <a:cxnLst/>
              <a:rect l="l" t="t" r="r" b="b"/>
              <a:pathLst>
                <a:path w="41820" h="42147" extrusionOk="0">
                  <a:moveTo>
                    <a:pt x="41806" y="1"/>
                  </a:moveTo>
                  <a:cubicBezTo>
                    <a:pt x="39372" y="171"/>
                    <a:pt x="36860" y="341"/>
                    <a:pt x="34466" y="982"/>
                  </a:cubicBezTo>
                  <a:cubicBezTo>
                    <a:pt x="31822" y="1702"/>
                    <a:pt x="29127" y="3272"/>
                    <a:pt x="27609" y="5012"/>
                  </a:cubicBezTo>
                  <a:cubicBezTo>
                    <a:pt x="25058" y="7904"/>
                    <a:pt x="25097" y="11895"/>
                    <a:pt x="25136" y="15755"/>
                  </a:cubicBezTo>
                  <a:lnTo>
                    <a:pt x="25136" y="17796"/>
                  </a:lnTo>
                  <a:cubicBezTo>
                    <a:pt x="25123" y="19248"/>
                    <a:pt x="25018" y="20661"/>
                    <a:pt x="24940" y="22022"/>
                  </a:cubicBezTo>
                  <a:cubicBezTo>
                    <a:pt x="24861" y="23396"/>
                    <a:pt x="24757" y="24796"/>
                    <a:pt x="24744" y="26248"/>
                  </a:cubicBezTo>
                  <a:cubicBezTo>
                    <a:pt x="24717" y="29140"/>
                    <a:pt x="24560" y="31692"/>
                    <a:pt x="23134" y="33707"/>
                  </a:cubicBezTo>
                  <a:cubicBezTo>
                    <a:pt x="21145" y="36520"/>
                    <a:pt x="17220" y="37253"/>
                    <a:pt x="14067" y="37841"/>
                  </a:cubicBezTo>
                  <a:cubicBezTo>
                    <a:pt x="11280" y="38365"/>
                    <a:pt x="8532" y="38954"/>
                    <a:pt x="5902" y="39595"/>
                  </a:cubicBezTo>
                  <a:cubicBezTo>
                    <a:pt x="5679" y="39647"/>
                    <a:pt x="5444" y="39713"/>
                    <a:pt x="5221" y="39765"/>
                  </a:cubicBezTo>
                  <a:cubicBezTo>
                    <a:pt x="3337" y="40197"/>
                    <a:pt x="1388" y="40655"/>
                    <a:pt x="1" y="42042"/>
                  </a:cubicBezTo>
                  <a:lnTo>
                    <a:pt x="118" y="42146"/>
                  </a:lnTo>
                  <a:cubicBezTo>
                    <a:pt x="1466" y="40812"/>
                    <a:pt x="3403" y="40367"/>
                    <a:pt x="5235" y="39922"/>
                  </a:cubicBezTo>
                  <a:cubicBezTo>
                    <a:pt x="5457" y="39883"/>
                    <a:pt x="5692" y="39817"/>
                    <a:pt x="5915" y="39765"/>
                  </a:cubicBezTo>
                  <a:cubicBezTo>
                    <a:pt x="8545" y="39124"/>
                    <a:pt x="11293" y="38535"/>
                    <a:pt x="14080" y="38012"/>
                  </a:cubicBezTo>
                  <a:cubicBezTo>
                    <a:pt x="17272" y="37410"/>
                    <a:pt x="21224" y="36677"/>
                    <a:pt x="23265" y="33811"/>
                  </a:cubicBezTo>
                  <a:cubicBezTo>
                    <a:pt x="24731" y="31744"/>
                    <a:pt x="24875" y="29166"/>
                    <a:pt x="24901" y="26248"/>
                  </a:cubicBezTo>
                  <a:cubicBezTo>
                    <a:pt x="24927" y="24796"/>
                    <a:pt x="25018" y="23396"/>
                    <a:pt x="25097" y="22035"/>
                  </a:cubicBezTo>
                  <a:cubicBezTo>
                    <a:pt x="25189" y="20661"/>
                    <a:pt x="25280" y="19248"/>
                    <a:pt x="25306" y="17796"/>
                  </a:cubicBezTo>
                  <a:cubicBezTo>
                    <a:pt x="25319" y="17129"/>
                    <a:pt x="25306" y="16422"/>
                    <a:pt x="25306" y="15755"/>
                  </a:cubicBezTo>
                  <a:cubicBezTo>
                    <a:pt x="25267" y="11921"/>
                    <a:pt x="25215" y="7969"/>
                    <a:pt x="27740" y="5117"/>
                  </a:cubicBezTo>
                  <a:cubicBezTo>
                    <a:pt x="29245" y="3403"/>
                    <a:pt x="31914" y="1846"/>
                    <a:pt x="34505" y="1152"/>
                  </a:cubicBezTo>
                  <a:cubicBezTo>
                    <a:pt x="36899" y="498"/>
                    <a:pt x="39398" y="328"/>
                    <a:pt x="41819" y="171"/>
                  </a:cubicBezTo>
                  <a:lnTo>
                    <a:pt x="41806"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32"/>
            <p:cNvSpPr/>
            <p:nvPr/>
          </p:nvSpPr>
          <p:spPr>
            <a:xfrm>
              <a:off x="2393699" y="5372352"/>
              <a:ext cx="2699907" cy="2709186"/>
            </a:xfrm>
            <a:custGeom>
              <a:avLst/>
              <a:gdLst/>
              <a:ahLst/>
              <a:cxnLst/>
              <a:rect l="l" t="t" r="r" b="b"/>
              <a:pathLst>
                <a:path w="41898" h="42042" extrusionOk="0">
                  <a:moveTo>
                    <a:pt x="41884" y="1"/>
                  </a:moveTo>
                  <a:cubicBezTo>
                    <a:pt x="38940" y="145"/>
                    <a:pt x="35918" y="302"/>
                    <a:pt x="33052" y="1231"/>
                  </a:cubicBezTo>
                  <a:cubicBezTo>
                    <a:pt x="29846" y="2265"/>
                    <a:pt x="27400" y="4175"/>
                    <a:pt x="26157" y="6609"/>
                  </a:cubicBezTo>
                  <a:cubicBezTo>
                    <a:pt x="25005" y="8859"/>
                    <a:pt x="24913" y="11502"/>
                    <a:pt x="24809" y="13818"/>
                  </a:cubicBezTo>
                  <a:lnTo>
                    <a:pt x="24233" y="28434"/>
                  </a:lnTo>
                  <a:cubicBezTo>
                    <a:pt x="24194" y="29781"/>
                    <a:pt x="24128" y="31312"/>
                    <a:pt x="23513" y="32621"/>
                  </a:cubicBezTo>
                  <a:cubicBezTo>
                    <a:pt x="22728" y="34348"/>
                    <a:pt x="21158" y="35382"/>
                    <a:pt x="19981" y="35957"/>
                  </a:cubicBezTo>
                  <a:cubicBezTo>
                    <a:pt x="18476" y="36677"/>
                    <a:pt x="16827" y="37043"/>
                    <a:pt x="15231" y="37410"/>
                  </a:cubicBezTo>
                  <a:lnTo>
                    <a:pt x="3808" y="39974"/>
                  </a:lnTo>
                  <a:cubicBezTo>
                    <a:pt x="2303" y="40315"/>
                    <a:pt x="786" y="40746"/>
                    <a:pt x="0" y="41950"/>
                  </a:cubicBezTo>
                  <a:lnTo>
                    <a:pt x="131" y="42042"/>
                  </a:lnTo>
                  <a:cubicBezTo>
                    <a:pt x="903" y="40877"/>
                    <a:pt x="2382" y="40459"/>
                    <a:pt x="3860" y="40158"/>
                  </a:cubicBezTo>
                  <a:lnTo>
                    <a:pt x="15270" y="37593"/>
                  </a:lnTo>
                  <a:cubicBezTo>
                    <a:pt x="16880" y="37227"/>
                    <a:pt x="18541" y="36860"/>
                    <a:pt x="20059" y="36114"/>
                  </a:cubicBezTo>
                  <a:cubicBezTo>
                    <a:pt x="21263" y="35526"/>
                    <a:pt x="22859" y="34466"/>
                    <a:pt x="23684" y="32699"/>
                  </a:cubicBezTo>
                  <a:cubicBezTo>
                    <a:pt x="24299" y="31365"/>
                    <a:pt x="24364" y="29808"/>
                    <a:pt x="24416" y="28447"/>
                  </a:cubicBezTo>
                  <a:lnTo>
                    <a:pt x="24992" y="13844"/>
                  </a:lnTo>
                  <a:cubicBezTo>
                    <a:pt x="25084" y="11515"/>
                    <a:pt x="25188" y="8898"/>
                    <a:pt x="26314" y="6687"/>
                  </a:cubicBezTo>
                  <a:cubicBezTo>
                    <a:pt x="27530" y="4306"/>
                    <a:pt x="29951" y="2422"/>
                    <a:pt x="33118" y="1388"/>
                  </a:cubicBezTo>
                  <a:cubicBezTo>
                    <a:pt x="35944" y="459"/>
                    <a:pt x="38979" y="315"/>
                    <a:pt x="41897" y="171"/>
                  </a:cubicBezTo>
                  <a:lnTo>
                    <a:pt x="41884"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32"/>
            <p:cNvSpPr/>
            <p:nvPr/>
          </p:nvSpPr>
          <p:spPr>
            <a:xfrm>
              <a:off x="2377653" y="5342839"/>
              <a:ext cx="2713440" cy="2677160"/>
            </a:xfrm>
            <a:custGeom>
              <a:avLst/>
              <a:gdLst/>
              <a:ahLst/>
              <a:cxnLst/>
              <a:rect l="l" t="t" r="r" b="b"/>
              <a:pathLst>
                <a:path w="42108" h="41545" extrusionOk="0">
                  <a:moveTo>
                    <a:pt x="42107" y="1"/>
                  </a:moveTo>
                  <a:cubicBezTo>
                    <a:pt x="39425" y="53"/>
                    <a:pt x="36651" y="106"/>
                    <a:pt x="34008" y="734"/>
                  </a:cubicBezTo>
                  <a:cubicBezTo>
                    <a:pt x="31927" y="1244"/>
                    <a:pt x="29036" y="2356"/>
                    <a:pt x="27099" y="4829"/>
                  </a:cubicBezTo>
                  <a:cubicBezTo>
                    <a:pt x="24835" y="7721"/>
                    <a:pt x="24508" y="11489"/>
                    <a:pt x="24325" y="15755"/>
                  </a:cubicBezTo>
                  <a:lnTo>
                    <a:pt x="23789" y="29062"/>
                  </a:lnTo>
                  <a:cubicBezTo>
                    <a:pt x="23749" y="30135"/>
                    <a:pt x="23697" y="31339"/>
                    <a:pt x="23239" y="32385"/>
                  </a:cubicBezTo>
                  <a:cubicBezTo>
                    <a:pt x="22611" y="33838"/>
                    <a:pt x="21211" y="35002"/>
                    <a:pt x="18973" y="35971"/>
                  </a:cubicBezTo>
                  <a:cubicBezTo>
                    <a:pt x="16147" y="37174"/>
                    <a:pt x="13072" y="37802"/>
                    <a:pt x="10076" y="38404"/>
                  </a:cubicBezTo>
                  <a:cubicBezTo>
                    <a:pt x="6674" y="39098"/>
                    <a:pt x="3141" y="39817"/>
                    <a:pt x="1" y="41401"/>
                  </a:cubicBezTo>
                  <a:lnTo>
                    <a:pt x="79" y="41545"/>
                  </a:lnTo>
                  <a:cubicBezTo>
                    <a:pt x="3207" y="39961"/>
                    <a:pt x="6726" y="39255"/>
                    <a:pt x="10115" y="38574"/>
                  </a:cubicBezTo>
                  <a:cubicBezTo>
                    <a:pt x="13098" y="37959"/>
                    <a:pt x="16200" y="37344"/>
                    <a:pt x="19039" y="36114"/>
                  </a:cubicBezTo>
                  <a:cubicBezTo>
                    <a:pt x="21316" y="35133"/>
                    <a:pt x="22742" y="33942"/>
                    <a:pt x="23396" y="32451"/>
                  </a:cubicBezTo>
                  <a:cubicBezTo>
                    <a:pt x="23854" y="31391"/>
                    <a:pt x="23893" y="30161"/>
                    <a:pt x="23946" y="29088"/>
                  </a:cubicBezTo>
                  <a:lnTo>
                    <a:pt x="24482" y="15768"/>
                  </a:lnTo>
                  <a:cubicBezTo>
                    <a:pt x="24665" y="11528"/>
                    <a:pt x="24992" y="7799"/>
                    <a:pt x="27230" y="4947"/>
                  </a:cubicBezTo>
                  <a:cubicBezTo>
                    <a:pt x="29140" y="2500"/>
                    <a:pt x="31993" y="1414"/>
                    <a:pt x="34047" y="904"/>
                  </a:cubicBezTo>
                  <a:cubicBezTo>
                    <a:pt x="36690" y="250"/>
                    <a:pt x="39438" y="210"/>
                    <a:pt x="42107" y="171"/>
                  </a:cubicBezTo>
                  <a:lnTo>
                    <a:pt x="42107"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32"/>
            <p:cNvSpPr/>
            <p:nvPr/>
          </p:nvSpPr>
          <p:spPr>
            <a:xfrm>
              <a:off x="2393699" y="5319447"/>
              <a:ext cx="2735285" cy="2643200"/>
            </a:xfrm>
            <a:custGeom>
              <a:avLst/>
              <a:gdLst/>
              <a:ahLst/>
              <a:cxnLst/>
              <a:rect l="l" t="t" r="r" b="b"/>
              <a:pathLst>
                <a:path w="42447" h="41018" extrusionOk="0">
                  <a:moveTo>
                    <a:pt x="39273" y="0"/>
                  </a:moveTo>
                  <a:cubicBezTo>
                    <a:pt x="35234" y="0"/>
                    <a:pt x="31482" y="497"/>
                    <a:pt x="28590" y="2837"/>
                  </a:cubicBezTo>
                  <a:cubicBezTo>
                    <a:pt x="26222" y="4747"/>
                    <a:pt x="24743" y="6998"/>
                    <a:pt x="24076" y="9680"/>
                  </a:cubicBezTo>
                  <a:cubicBezTo>
                    <a:pt x="23513" y="11931"/>
                    <a:pt x="23487" y="14665"/>
                    <a:pt x="23448" y="17086"/>
                  </a:cubicBezTo>
                  <a:cubicBezTo>
                    <a:pt x="23435" y="17688"/>
                    <a:pt x="23435" y="18238"/>
                    <a:pt x="23422" y="18800"/>
                  </a:cubicBezTo>
                  <a:cubicBezTo>
                    <a:pt x="23383" y="20292"/>
                    <a:pt x="23291" y="21888"/>
                    <a:pt x="23186" y="23445"/>
                  </a:cubicBezTo>
                  <a:cubicBezTo>
                    <a:pt x="23095" y="25002"/>
                    <a:pt x="22977" y="26625"/>
                    <a:pt x="22951" y="28103"/>
                  </a:cubicBezTo>
                  <a:cubicBezTo>
                    <a:pt x="22898" y="29673"/>
                    <a:pt x="22846" y="31623"/>
                    <a:pt x="21904" y="33115"/>
                  </a:cubicBezTo>
                  <a:cubicBezTo>
                    <a:pt x="20988" y="34567"/>
                    <a:pt x="19366" y="35378"/>
                    <a:pt x="17887" y="36006"/>
                  </a:cubicBezTo>
                  <a:cubicBezTo>
                    <a:pt x="14721" y="37341"/>
                    <a:pt x="11384" y="38061"/>
                    <a:pt x="8139" y="38754"/>
                  </a:cubicBezTo>
                  <a:cubicBezTo>
                    <a:pt x="5457" y="39330"/>
                    <a:pt x="2683" y="39919"/>
                    <a:pt x="0" y="40861"/>
                  </a:cubicBezTo>
                  <a:lnTo>
                    <a:pt x="53" y="41018"/>
                  </a:lnTo>
                  <a:cubicBezTo>
                    <a:pt x="2735" y="40063"/>
                    <a:pt x="5496" y="39474"/>
                    <a:pt x="8178" y="38898"/>
                  </a:cubicBezTo>
                  <a:cubicBezTo>
                    <a:pt x="11410" y="38192"/>
                    <a:pt x="14773" y="37485"/>
                    <a:pt x="17952" y="36137"/>
                  </a:cubicBezTo>
                  <a:cubicBezTo>
                    <a:pt x="19444" y="35522"/>
                    <a:pt x="21093" y="34672"/>
                    <a:pt x="22048" y="33180"/>
                  </a:cubicBezTo>
                  <a:cubicBezTo>
                    <a:pt x="23016" y="31662"/>
                    <a:pt x="23082" y="29673"/>
                    <a:pt x="23108" y="28090"/>
                  </a:cubicBezTo>
                  <a:cubicBezTo>
                    <a:pt x="23147" y="26625"/>
                    <a:pt x="23239" y="25002"/>
                    <a:pt x="23343" y="23445"/>
                  </a:cubicBezTo>
                  <a:cubicBezTo>
                    <a:pt x="23435" y="21875"/>
                    <a:pt x="23553" y="20279"/>
                    <a:pt x="23579" y="18787"/>
                  </a:cubicBezTo>
                  <a:cubicBezTo>
                    <a:pt x="23605" y="18224"/>
                    <a:pt x="23618" y="17675"/>
                    <a:pt x="23618" y="17073"/>
                  </a:cubicBezTo>
                  <a:cubicBezTo>
                    <a:pt x="23644" y="14665"/>
                    <a:pt x="23684" y="11931"/>
                    <a:pt x="24233" y="9693"/>
                  </a:cubicBezTo>
                  <a:cubicBezTo>
                    <a:pt x="24887" y="7063"/>
                    <a:pt x="26366" y="4852"/>
                    <a:pt x="28708" y="2955"/>
                  </a:cubicBezTo>
                  <a:cubicBezTo>
                    <a:pt x="31547" y="652"/>
                    <a:pt x="35226" y="150"/>
                    <a:pt x="39204" y="150"/>
                  </a:cubicBezTo>
                  <a:cubicBezTo>
                    <a:pt x="40267" y="150"/>
                    <a:pt x="41351" y="186"/>
                    <a:pt x="42447" y="233"/>
                  </a:cubicBezTo>
                  <a:lnTo>
                    <a:pt x="42447" y="76"/>
                  </a:lnTo>
                  <a:cubicBezTo>
                    <a:pt x="41376" y="33"/>
                    <a:pt x="40315" y="0"/>
                    <a:pt x="39273"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14" name="Google Shape;814;p32"/>
          <p:cNvSpPr/>
          <p:nvPr/>
        </p:nvSpPr>
        <p:spPr>
          <a:xfrm rot="10800000">
            <a:off x="10955891" y="-960688"/>
            <a:ext cx="2433699" cy="2124888"/>
          </a:xfrm>
          <a:custGeom>
            <a:avLst/>
            <a:gdLst/>
            <a:ahLst/>
            <a:cxnLst/>
            <a:rect l="l" t="t" r="r" b="b"/>
            <a:pathLst>
              <a:path w="33916" h="30259" extrusionOk="0">
                <a:moveTo>
                  <a:pt x="18054" y="1"/>
                </a:moveTo>
                <a:cubicBezTo>
                  <a:pt x="18042" y="1"/>
                  <a:pt x="18030" y="1"/>
                  <a:pt x="18018" y="2"/>
                </a:cubicBezTo>
                <a:cubicBezTo>
                  <a:pt x="17743" y="15"/>
                  <a:pt x="17468" y="159"/>
                  <a:pt x="17246" y="329"/>
                </a:cubicBezTo>
                <a:cubicBezTo>
                  <a:pt x="15819" y="1323"/>
                  <a:pt x="14694" y="2671"/>
                  <a:pt x="13582" y="4006"/>
                </a:cubicBezTo>
                <a:cubicBezTo>
                  <a:pt x="10952" y="7185"/>
                  <a:pt x="8322" y="10365"/>
                  <a:pt x="5653" y="13518"/>
                </a:cubicBezTo>
                <a:cubicBezTo>
                  <a:pt x="4527" y="14879"/>
                  <a:pt x="3284" y="16214"/>
                  <a:pt x="2329" y="17692"/>
                </a:cubicBezTo>
                <a:cubicBezTo>
                  <a:pt x="1911" y="18346"/>
                  <a:pt x="0" y="20819"/>
                  <a:pt x="838" y="21159"/>
                </a:cubicBezTo>
                <a:cubicBezTo>
                  <a:pt x="6660" y="23515"/>
                  <a:pt x="12718" y="25216"/>
                  <a:pt x="18672" y="27165"/>
                </a:cubicBezTo>
                <a:cubicBezTo>
                  <a:pt x="23029" y="28592"/>
                  <a:pt x="27439" y="30175"/>
                  <a:pt x="32031" y="30253"/>
                </a:cubicBezTo>
                <a:cubicBezTo>
                  <a:pt x="32104" y="30257"/>
                  <a:pt x="32178" y="30259"/>
                  <a:pt x="32253" y="30259"/>
                </a:cubicBezTo>
                <a:cubicBezTo>
                  <a:pt x="32744" y="30259"/>
                  <a:pt x="33265" y="30168"/>
                  <a:pt x="33549" y="29782"/>
                </a:cubicBezTo>
                <a:cubicBezTo>
                  <a:pt x="33915" y="29311"/>
                  <a:pt x="33745" y="28657"/>
                  <a:pt x="33562" y="28094"/>
                </a:cubicBezTo>
                <a:cubicBezTo>
                  <a:pt x="32816" y="25870"/>
                  <a:pt x="31809" y="23737"/>
                  <a:pt x="30788" y="21604"/>
                </a:cubicBezTo>
                <a:cubicBezTo>
                  <a:pt x="27779" y="15258"/>
                  <a:pt x="24756" y="8886"/>
                  <a:pt x="21040" y="2906"/>
                </a:cubicBezTo>
                <a:cubicBezTo>
                  <a:pt x="20412" y="1925"/>
                  <a:pt x="19758" y="931"/>
                  <a:pt x="18816" y="290"/>
                </a:cubicBezTo>
                <a:cubicBezTo>
                  <a:pt x="18603" y="139"/>
                  <a:pt x="18330" y="1"/>
                  <a:pt x="1805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5" name="Google Shape;815;p32"/>
          <p:cNvSpPr/>
          <p:nvPr/>
        </p:nvSpPr>
        <p:spPr>
          <a:xfrm rot="10800000">
            <a:off x="11728070" y="5076753"/>
            <a:ext cx="889357" cy="2124888"/>
          </a:xfrm>
          <a:custGeom>
            <a:avLst/>
            <a:gdLst/>
            <a:ahLst/>
            <a:cxnLst/>
            <a:rect l="l" t="t" r="r" b="b"/>
            <a:pathLst>
              <a:path w="10351" h="24731" extrusionOk="0">
                <a:moveTo>
                  <a:pt x="1" y="1"/>
                </a:moveTo>
                <a:lnTo>
                  <a:pt x="1" y="1"/>
                </a:lnTo>
                <a:cubicBezTo>
                  <a:pt x="2369" y="8323"/>
                  <a:pt x="5038" y="16579"/>
                  <a:pt x="7969" y="24731"/>
                </a:cubicBezTo>
                <a:lnTo>
                  <a:pt x="10351" y="1715"/>
                </a:lnTo>
                <a:lnTo>
                  <a:pt x="1" y="1"/>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6" name="Google Shape;816;p32"/>
          <p:cNvSpPr/>
          <p:nvPr/>
        </p:nvSpPr>
        <p:spPr>
          <a:xfrm rot="9263896">
            <a:off x="-2150449" y="-1164751"/>
            <a:ext cx="6428365" cy="2707563"/>
          </a:xfrm>
          <a:custGeom>
            <a:avLst/>
            <a:gdLst/>
            <a:ahLst/>
            <a:cxnLst/>
            <a:rect l="l" t="t" r="r" b="b"/>
            <a:pathLst>
              <a:path w="74819" h="31513" extrusionOk="0">
                <a:moveTo>
                  <a:pt x="33693" y="11768"/>
                </a:moveTo>
                <a:lnTo>
                  <a:pt x="33693" y="11768"/>
                </a:lnTo>
                <a:cubicBezTo>
                  <a:pt x="34164" y="11911"/>
                  <a:pt x="34596" y="12108"/>
                  <a:pt x="34871" y="12396"/>
                </a:cubicBezTo>
                <a:cubicBezTo>
                  <a:pt x="35067" y="12592"/>
                  <a:pt x="35002" y="12854"/>
                  <a:pt x="34858" y="12997"/>
                </a:cubicBezTo>
                <a:cubicBezTo>
                  <a:pt x="34772" y="13091"/>
                  <a:pt x="34644" y="13161"/>
                  <a:pt x="34508" y="13161"/>
                </a:cubicBezTo>
                <a:cubicBezTo>
                  <a:pt x="34416" y="13161"/>
                  <a:pt x="34320" y="13129"/>
                  <a:pt x="34230" y="13050"/>
                </a:cubicBezTo>
                <a:cubicBezTo>
                  <a:pt x="34034" y="12867"/>
                  <a:pt x="33877" y="12631"/>
                  <a:pt x="33811" y="12409"/>
                </a:cubicBezTo>
                <a:cubicBezTo>
                  <a:pt x="33746" y="12212"/>
                  <a:pt x="33706" y="11977"/>
                  <a:pt x="33693" y="11768"/>
                </a:cubicBezTo>
                <a:close/>
                <a:moveTo>
                  <a:pt x="58345" y="8418"/>
                </a:moveTo>
                <a:cubicBezTo>
                  <a:pt x="59117" y="8418"/>
                  <a:pt x="59732" y="9059"/>
                  <a:pt x="60059" y="9661"/>
                </a:cubicBezTo>
                <a:cubicBezTo>
                  <a:pt x="60595" y="10629"/>
                  <a:pt x="60648" y="11833"/>
                  <a:pt x="60229" y="12997"/>
                </a:cubicBezTo>
                <a:cubicBezTo>
                  <a:pt x="59745" y="14267"/>
                  <a:pt x="58790" y="15300"/>
                  <a:pt x="57625" y="15745"/>
                </a:cubicBezTo>
                <a:cubicBezTo>
                  <a:pt x="57115" y="15942"/>
                  <a:pt x="56578" y="16033"/>
                  <a:pt x="56016" y="16059"/>
                </a:cubicBezTo>
                <a:cubicBezTo>
                  <a:pt x="55558" y="14044"/>
                  <a:pt x="55257" y="11375"/>
                  <a:pt x="56670" y="9452"/>
                </a:cubicBezTo>
                <a:cubicBezTo>
                  <a:pt x="56971" y="9059"/>
                  <a:pt x="57560" y="8418"/>
                  <a:pt x="58345" y="8418"/>
                </a:cubicBezTo>
                <a:close/>
                <a:moveTo>
                  <a:pt x="6163" y="5269"/>
                </a:moveTo>
                <a:cubicBezTo>
                  <a:pt x="7026" y="5269"/>
                  <a:pt x="7945" y="5534"/>
                  <a:pt x="8715" y="5932"/>
                </a:cubicBezTo>
                <a:cubicBezTo>
                  <a:pt x="12078" y="7685"/>
                  <a:pt x="14367" y="11427"/>
                  <a:pt x="14537" y="15470"/>
                </a:cubicBezTo>
                <a:cubicBezTo>
                  <a:pt x="14564" y="15667"/>
                  <a:pt x="14564" y="15837"/>
                  <a:pt x="14564" y="16020"/>
                </a:cubicBezTo>
                <a:cubicBezTo>
                  <a:pt x="14058" y="16107"/>
                  <a:pt x="13548" y="16160"/>
                  <a:pt x="13024" y="16160"/>
                </a:cubicBezTo>
                <a:cubicBezTo>
                  <a:pt x="12681" y="16160"/>
                  <a:pt x="12331" y="16137"/>
                  <a:pt x="11973" y="16085"/>
                </a:cubicBezTo>
                <a:cubicBezTo>
                  <a:pt x="10350" y="15863"/>
                  <a:pt x="8715" y="15052"/>
                  <a:pt x="6962" y="13639"/>
                </a:cubicBezTo>
                <a:cubicBezTo>
                  <a:pt x="5457" y="12409"/>
                  <a:pt x="4436" y="11179"/>
                  <a:pt x="3847" y="9883"/>
                </a:cubicBezTo>
                <a:cubicBezTo>
                  <a:pt x="3350" y="8797"/>
                  <a:pt x="3102" y="7253"/>
                  <a:pt x="3939" y="6207"/>
                </a:cubicBezTo>
                <a:cubicBezTo>
                  <a:pt x="4484" y="5537"/>
                  <a:pt x="5295" y="5269"/>
                  <a:pt x="6163" y="5269"/>
                </a:cubicBezTo>
                <a:close/>
                <a:moveTo>
                  <a:pt x="62040" y="1"/>
                </a:moveTo>
                <a:cubicBezTo>
                  <a:pt x="60084" y="1"/>
                  <a:pt x="58129" y="396"/>
                  <a:pt x="56330" y="1182"/>
                </a:cubicBezTo>
                <a:cubicBezTo>
                  <a:pt x="53817" y="2281"/>
                  <a:pt x="51855" y="4061"/>
                  <a:pt x="50808" y="6167"/>
                </a:cubicBezTo>
                <a:cubicBezTo>
                  <a:pt x="49630" y="8562"/>
                  <a:pt x="49709" y="11440"/>
                  <a:pt x="51017" y="13469"/>
                </a:cubicBezTo>
                <a:cubicBezTo>
                  <a:pt x="52090" y="15130"/>
                  <a:pt x="54027" y="16151"/>
                  <a:pt x="55885" y="16164"/>
                </a:cubicBezTo>
                <a:cubicBezTo>
                  <a:pt x="55924" y="16295"/>
                  <a:pt x="55950" y="16439"/>
                  <a:pt x="55989" y="16570"/>
                </a:cubicBezTo>
                <a:cubicBezTo>
                  <a:pt x="56055" y="16857"/>
                  <a:pt x="56133" y="17132"/>
                  <a:pt x="56199" y="17407"/>
                </a:cubicBezTo>
                <a:cubicBezTo>
                  <a:pt x="56761" y="19566"/>
                  <a:pt x="57350" y="21777"/>
                  <a:pt x="56735" y="23884"/>
                </a:cubicBezTo>
                <a:cubicBezTo>
                  <a:pt x="55830" y="27064"/>
                  <a:pt x="52447" y="28771"/>
                  <a:pt x="49266" y="28771"/>
                </a:cubicBezTo>
                <a:cubicBezTo>
                  <a:pt x="48677" y="28771"/>
                  <a:pt x="48095" y="28713"/>
                  <a:pt x="47537" y="28594"/>
                </a:cubicBezTo>
                <a:cubicBezTo>
                  <a:pt x="44475" y="27953"/>
                  <a:pt x="41387" y="25310"/>
                  <a:pt x="41492" y="22026"/>
                </a:cubicBezTo>
                <a:cubicBezTo>
                  <a:pt x="41531" y="20796"/>
                  <a:pt x="42002" y="19631"/>
                  <a:pt x="42460" y="18506"/>
                </a:cubicBezTo>
                <a:cubicBezTo>
                  <a:pt x="42866" y="17486"/>
                  <a:pt x="43297" y="16426"/>
                  <a:pt x="43415" y="15327"/>
                </a:cubicBezTo>
                <a:cubicBezTo>
                  <a:pt x="43611" y="13534"/>
                  <a:pt x="42983" y="11558"/>
                  <a:pt x="41675" y="9870"/>
                </a:cubicBezTo>
                <a:cubicBezTo>
                  <a:pt x="40968" y="8967"/>
                  <a:pt x="39516" y="7463"/>
                  <a:pt x="37540" y="7397"/>
                </a:cubicBezTo>
                <a:cubicBezTo>
                  <a:pt x="37494" y="7395"/>
                  <a:pt x="37448" y="7394"/>
                  <a:pt x="37402" y="7394"/>
                </a:cubicBezTo>
                <a:cubicBezTo>
                  <a:pt x="36283" y="7394"/>
                  <a:pt x="35167" y="8000"/>
                  <a:pt x="34400" y="8981"/>
                </a:cubicBezTo>
                <a:cubicBezTo>
                  <a:pt x="33798" y="9753"/>
                  <a:pt x="33497" y="10655"/>
                  <a:pt x="33497" y="11519"/>
                </a:cubicBezTo>
                <a:cubicBezTo>
                  <a:pt x="32856" y="11362"/>
                  <a:pt x="32162" y="11270"/>
                  <a:pt x="31574" y="11205"/>
                </a:cubicBezTo>
                <a:lnTo>
                  <a:pt x="31377" y="11192"/>
                </a:lnTo>
                <a:cubicBezTo>
                  <a:pt x="30757" y="11121"/>
                  <a:pt x="30132" y="11086"/>
                  <a:pt x="29506" y="11086"/>
                </a:cubicBezTo>
                <a:cubicBezTo>
                  <a:pt x="27573" y="11086"/>
                  <a:pt x="25637" y="11422"/>
                  <a:pt x="23828" y="12095"/>
                </a:cubicBezTo>
                <a:cubicBezTo>
                  <a:pt x="22611" y="12540"/>
                  <a:pt x="21381" y="13154"/>
                  <a:pt x="20203" y="13756"/>
                </a:cubicBezTo>
                <a:cubicBezTo>
                  <a:pt x="18424" y="14672"/>
                  <a:pt x="16592" y="15588"/>
                  <a:pt x="14708" y="15968"/>
                </a:cubicBezTo>
                <a:cubicBezTo>
                  <a:pt x="14708" y="15785"/>
                  <a:pt x="14695" y="15627"/>
                  <a:pt x="14695" y="15444"/>
                </a:cubicBezTo>
                <a:cubicBezTo>
                  <a:pt x="14511" y="11336"/>
                  <a:pt x="12182" y="7541"/>
                  <a:pt x="8780" y="5762"/>
                </a:cubicBezTo>
                <a:cubicBezTo>
                  <a:pt x="7991" y="5348"/>
                  <a:pt x="7046" y="5075"/>
                  <a:pt x="6154" y="5075"/>
                </a:cubicBezTo>
                <a:cubicBezTo>
                  <a:pt x="5241" y="5075"/>
                  <a:pt x="4384" y="5361"/>
                  <a:pt x="3808" y="6076"/>
                </a:cubicBezTo>
                <a:cubicBezTo>
                  <a:pt x="2931" y="7175"/>
                  <a:pt x="3180" y="8771"/>
                  <a:pt x="3703" y="9923"/>
                </a:cubicBezTo>
                <a:cubicBezTo>
                  <a:pt x="4305" y="11231"/>
                  <a:pt x="5339" y="12474"/>
                  <a:pt x="6870" y="13717"/>
                </a:cubicBezTo>
                <a:cubicBezTo>
                  <a:pt x="8636" y="15156"/>
                  <a:pt x="10311" y="15968"/>
                  <a:pt x="11960" y="16203"/>
                </a:cubicBezTo>
                <a:cubicBezTo>
                  <a:pt x="12312" y="16246"/>
                  <a:pt x="12665" y="16267"/>
                  <a:pt x="13017" y="16267"/>
                </a:cubicBezTo>
                <a:cubicBezTo>
                  <a:pt x="13526" y="16267"/>
                  <a:pt x="14034" y="16223"/>
                  <a:pt x="14537" y="16138"/>
                </a:cubicBezTo>
                <a:lnTo>
                  <a:pt x="14537" y="16138"/>
                </a:lnTo>
                <a:cubicBezTo>
                  <a:pt x="14472" y="19631"/>
                  <a:pt x="12902" y="23269"/>
                  <a:pt x="10259" y="25977"/>
                </a:cubicBezTo>
                <a:cubicBezTo>
                  <a:pt x="7655" y="28634"/>
                  <a:pt x="4122" y="30479"/>
                  <a:pt x="1" y="31342"/>
                </a:cubicBezTo>
                <a:lnTo>
                  <a:pt x="27" y="31512"/>
                </a:lnTo>
                <a:cubicBezTo>
                  <a:pt x="4188" y="30649"/>
                  <a:pt x="7747" y="28764"/>
                  <a:pt x="10364" y="26095"/>
                </a:cubicBezTo>
                <a:cubicBezTo>
                  <a:pt x="13072" y="23334"/>
                  <a:pt x="14655" y="19644"/>
                  <a:pt x="14708" y="16099"/>
                </a:cubicBezTo>
                <a:cubicBezTo>
                  <a:pt x="16631" y="15732"/>
                  <a:pt x="18476" y="14790"/>
                  <a:pt x="20282" y="13874"/>
                </a:cubicBezTo>
                <a:cubicBezTo>
                  <a:pt x="21459" y="13272"/>
                  <a:pt x="22663" y="12670"/>
                  <a:pt x="23893" y="12212"/>
                </a:cubicBezTo>
                <a:cubicBezTo>
                  <a:pt x="25673" y="11544"/>
                  <a:pt x="27578" y="11215"/>
                  <a:pt x="29475" y="11215"/>
                </a:cubicBezTo>
                <a:cubicBezTo>
                  <a:pt x="30103" y="11215"/>
                  <a:pt x="30730" y="11251"/>
                  <a:pt x="31351" y="11323"/>
                </a:cubicBezTo>
                <a:lnTo>
                  <a:pt x="31547" y="11336"/>
                </a:lnTo>
                <a:cubicBezTo>
                  <a:pt x="32162" y="11427"/>
                  <a:pt x="32882" y="11506"/>
                  <a:pt x="33510" y="11663"/>
                </a:cubicBezTo>
                <a:cubicBezTo>
                  <a:pt x="33536" y="11911"/>
                  <a:pt x="33576" y="12160"/>
                  <a:pt x="33641" y="12409"/>
                </a:cubicBezTo>
                <a:cubicBezTo>
                  <a:pt x="33733" y="12670"/>
                  <a:pt x="33903" y="12932"/>
                  <a:pt x="34138" y="13128"/>
                </a:cubicBezTo>
                <a:cubicBezTo>
                  <a:pt x="34270" y="13238"/>
                  <a:pt x="34407" y="13284"/>
                  <a:pt x="34535" y="13284"/>
                </a:cubicBezTo>
                <a:cubicBezTo>
                  <a:pt x="34713" y="13284"/>
                  <a:pt x="34875" y="13197"/>
                  <a:pt x="34989" y="13076"/>
                </a:cubicBezTo>
                <a:cubicBezTo>
                  <a:pt x="35185" y="12880"/>
                  <a:pt x="35263" y="12513"/>
                  <a:pt x="35002" y="12239"/>
                </a:cubicBezTo>
                <a:cubicBezTo>
                  <a:pt x="34688" y="11911"/>
                  <a:pt x="34230" y="11702"/>
                  <a:pt x="33693" y="11558"/>
                </a:cubicBezTo>
                <a:cubicBezTo>
                  <a:pt x="33680" y="10721"/>
                  <a:pt x="33994" y="9831"/>
                  <a:pt x="34557" y="9085"/>
                </a:cubicBezTo>
                <a:cubicBezTo>
                  <a:pt x="35304" y="8135"/>
                  <a:pt x="36382" y="7565"/>
                  <a:pt x="37459" y="7565"/>
                </a:cubicBezTo>
                <a:cubicBezTo>
                  <a:pt x="37495" y="7565"/>
                  <a:pt x="37531" y="7566"/>
                  <a:pt x="37566" y="7567"/>
                </a:cubicBezTo>
                <a:cubicBezTo>
                  <a:pt x="39490" y="7633"/>
                  <a:pt x="40903" y="9098"/>
                  <a:pt x="41583" y="9975"/>
                </a:cubicBezTo>
                <a:cubicBezTo>
                  <a:pt x="42853" y="11624"/>
                  <a:pt x="43481" y="13573"/>
                  <a:pt x="43284" y="15313"/>
                </a:cubicBezTo>
                <a:cubicBezTo>
                  <a:pt x="43167" y="16399"/>
                  <a:pt x="42735" y="17433"/>
                  <a:pt x="42329" y="18441"/>
                </a:cubicBezTo>
                <a:cubicBezTo>
                  <a:pt x="41871" y="19566"/>
                  <a:pt x="41400" y="20770"/>
                  <a:pt x="41348" y="22013"/>
                </a:cubicBezTo>
                <a:cubicBezTo>
                  <a:pt x="41230" y="25389"/>
                  <a:pt x="44397" y="28097"/>
                  <a:pt x="47511" y="28751"/>
                </a:cubicBezTo>
                <a:cubicBezTo>
                  <a:pt x="48072" y="28868"/>
                  <a:pt x="48656" y="28926"/>
                  <a:pt x="49248" y="28926"/>
                </a:cubicBezTo>
                <a:cubicBezTo>
                  <a:pt x="52505" y="28926"/>
                  <a:pt x="55975" y="27179"/>
                  <a:pt x="56905" y="23923"/>
                </a:cubicBezTo>
                <a:cubicBezTo>
                  <a:pt x="57507" y="21777"/>
                  <a:pt x="56932" y="19540"/>
                  <a:pt x="56369" y="17368"/>
                </a:cubicBezTo>
                <a:cubicBezTo>
                  <a:pt x="56304" y="17106"/>
                  <a:pt x="56212" y="16818"/>
                  <a:pt x="56146" y="16543"/>
                </a:cubicBezTo>
                <a:cubicBezTo>
                  <a:pt x="56120" y="16413"/>
                  <a:pt x="56081" y="16295"/>
                  <a:pt x="56055" y="16164"/>
                </a:cubicBezTo>
                <a:cubicBezTo>
                  <a:pt x="56604" y="16164"/>
                  <a:pt x="57167" y="16059"/>
                  <a:pt x="57690" y="15863"/>
                </a:cubicBezTo>
                <a:cubicBezTo>
                  <a:pt x="58881" y="15405"/>
                  <a:pt x="59902" y="14332"/>
                  <a:pt x="60373" y="13024"/>
                </a:cubicBezTo>
                <a:cubicBezTo>
                  <a:pt x="60818" y="11833"/>
                  <a:pt x="60752" y="10551"/>
                  <a:pt x="60203" y="9556"/>
                </a:cubicBezTo>
                <a:cubicBezTo>
                  <a:pt x="59863" y="8928"/>
                  <a:pt x="59195" y="8235"/>
                  <a:pt x="58345" y="8235"/>
                </a:cubicBezTo>
                <a:cubicBezTo>
                  <a:pt x="57481" y="8235"/>
                  <a:pt x="56840" y="8928"/>
                  <a:pt x="56539" y="9334"/>
                </a:cubicBezTo>
                <a:cubicBezTo>
                  <a:pt x="55087" y="11310"/>
                  <a:pt x="55388" y="13992"/>
                  <a:pt x="55846" y="16033"/>
                </a:cubicBezTo>
                <a:cubicBezTo>
                  <a:pt x="54040" y="16007"/>
                  <a:pt x="52195" y="15039"/>
                  <a:pt x="51148" y="13416"/>
                </a:cubicBezTo>
                <a:cubicBezTo>
                  <a:pt x="49866" y="11440"/>
                  <a:pt x="49787" y="8627"/>
                  <a:pt x="50952" y="6285"/>
                </a:cubicBezTo>
                <a:cubicBezTo>
                  <a:pt x="51986" y="4218"/>
                  <a:pt x="53909" y="2464"/>
                  <a:pt x="56395" y="1378"/>
                </a:cubicBezTo>
                <a:cubicBezTo>
                  <a:pt x="58171" y="600"/>
                  <a:pt x="60103" y="212"/>
                  <a:pt x="62035" y="212"/>
                </a:cubicBezTo>
                <a:cubicBezTo>
                  <a:pt x="63677" y="212"/>
                  <a:pt x="65318" y="492"/>
                  <a:pt x="66863" y="1051"/>
                </a:cubicBezTo>
                <a:cubicBezTo>
                  <a:pt x="70239" y="2281"/>
                  <a:pt x="73078" y="4833"/>
                  <a:pt x="74661" y="8025"/>
                </a:cubicBezTo>
                <a:lnTo>
                  <a:pt x="74818" y="7960"/>
                </a:lnTo>
                <a:cubicBezTo>
                  <a:pt x="73209" y="4715"/>
                  <a:pt x="70330" y="2137"/>
                  <a:pt x="66915" y="855"/>
                </a:cubicBezTo>
                <a:cubicBezTo>
                  <a:pt x="65354" y="285"/>
                  <a:pt x="63697" y="1"/>
                  <a:pt x="62040" y="1"/>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60273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817"/>
        <p:cNvGrpSpPr/>
        <p:nvPr/>
      </p:nvGrpSpPr>
      <p:grpSpPr>
        <a:xfrm>
          <a:off x="0" y="0"/>
          <a:ext cx="0" cy="0"/>
          <a:chOff x="0" y="0"/>
          <a:chExt cx="0" cy="0"/>
        </a:xfrm>
      </p:grpSpPr>
      <p:sp>
        <p:nvSpPr>
          <p:cNvPr id="818" name="Google Shape;818;p33"/>
          <p:cNvSpPr/>
          <p:nvPr/>
        </p:nvSpPr>
        <p:spPr>
          <a:xfrm>
            <a:off x="10035269" y="4698283"/>
            <a:ext cx="2914063" cy="2599853"/>
          </a:xfrm>
          <a:custGeom>
            <a:avLst/>
            <a:gdLst/>
            <a:ahLst/>
            <a:cxnLst/>
            <a:rect l="l" t="t" r="r" b="b"/>
            <a:pathLst>
              <a:path w="33916" h="30259" extrusionOk="0">
                <a:moveTo>
                  <a:pt x="18054" y="1"/>
                </a:moveTo>
                <a:cubicBezTo>
                  <a:pt x="18042" y="1"/>
                  <a:pt x="18030" y="1"/>
                  <a:pt x="18018" y="2"/>
                </a:cubicBezTo>
                <a:cubicBezTo>
                  <a:pt x="17743" y="15"/>
                  <a:pt x="17468" y="159"/>
                  <a:pt x="17246" y="329"/>
                </a:cubicBezTo>
                <a:cubicBezTo>
                  <a:pt x="15819" y="1323"/>
                  <a:pt x="14694" y="2671"/>
                  <a:pt x="13582" y="4006"/>
                </a:cubicBezTo>
                <a:cubicBezTo>
                  <a:pt x="10952" y="7185"/>
                  <a:pt x="8322" y="10365"/>
                  <a:pt x="5653" y="13518"/>
                </a:cubicBezTo>
                <a:cubicBezTo>
                  <a:pt x="4527" y="14879"/>
                  <a:pt x="3284" y="16214"/>
                  <a:pt x="2329" y="17692"/>
                </a:cubicBezTo>
                <a:cubicBezTo>
                  <a:pt x="1911" y="18346"/>
                  <a:pt x="0" y="20819"/>
                  <a:pt x="838" y="21159"/>
                </a:cubicBezTo>
                <a:cubicBezTo>
                  <a:pt x="6660" y="23515"/>
                  <a:pt x="12718" y="25216"/>
                  <a:pt x="18672" y="27165"/>
                </a:cubicBezTo>
                <a:cubicBezTo>
                  <a:pt x="23029" y="28592"/>
                  <a:pt x="27439" y="30175"/>
                  <a:pt x="32031" y="30253"/>
                </a:cubicBezTo>
                <a:cubicBezTo>
                  <a:pt x="32104" y="30257"/>
                  <a:pt x="32178" y="30259"/>
                  <a:pt x="32253" y="30259"/>
                </a:cubicBezTo>
                <a:cubicBezTo>
                  <a:pt x="32744" y="30259"/>
                  <a:pt x="33265" y="30168"/>
                  <a:pt x="33549" y="29782"/>
                </a:cubicBezTo>
                <a:cubicBezTo>
                  <a:pt x="33915" y="29311"/>
                  <a:pt x="33745" y="28657"/>
                  <a:pt x="33562" y="28094"/>
                </a:cubicBezTo>
                <a:cubicBezTo>
                  <a:pt x="32816" y="25870"/>
                  <a:pt x="31809" y="23737"/>
                  <a:pt x="30788" y="21604"/>
                </a:cubicBezTo>
                <a:cubicBezTo>
                  <a:pt x="27779" y="15258"/>
                  <a:pt x="24756" y="8886"/>
                  <a:pt x="21040" y="2906"/>
                </a:cubicBezTo>
                <a:cubicBezTo>
                  <a:pt x="20412" y="1925"/>
                  <a:pt x="19758" y="931"/>
                  <a:pt x="18816" y="290"/>
                </a:cubicBezTo>
                <a:cubicBezTo>
                  <a:pt x="18603" y="139"/>
                  <a:pt x="18330" y="1"/>
                  <a:pt x="1805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9" name="Google Shape;819;p33"/>
          <p:cNvSpPr/>
          <p:nvPr/>
        </p:nvSpPr>
        <p:spPr>
          <a:xfrm>
            <a:off x="9879546" y="239470"/>
            <a:ext cx="2431793" cy="2434457"/>
          </a:xfrm>
          <a:custGeom>
            <a:avLst/>
            <a:gdLst/>
            <a:ahLst/>
            <a:cxnLst/>
            <a:rect l="l" t="t" r="r" b="b"/>
            <a:pathLst>
              <a:path w="28303" h="28334" extrusionOk="0">
                <a:moveTo>
                  <a:pt x="13211" y="1"/>
                </a:moveTo>
                <a:cubicBezTo>
                  <a:pt x="13130" y="1"/>
                  <a:pt x="13048" y="2"/>
                  <a:pt x="12967" y="3"/>
                </a:cubicBezTo>
                <a:cubicBezTo>
                  <a:pt x="12404" y="29"/>
                  <a:pt x="11842" y="95"/>
                  <a:pt x="11266" y="173"/>
                </a:cubicBezTo>
                <a:cubicBezTo>
                  <a:pt x="10834" y="239"/>
                  <a:pt x="10428" y="330"/>
                  <a:pt x="10010" y="448"/>
                </a:cubicBezTo>
                <a:cubicBezTo>
                  <a:pt x="4122" y="2097"/>
                  <a:pt x="0" y="8273"/>
                  <a:pt x="484" y="14318"/>
                </a:cubicBezTo>
                <a:cubicBezTo>
                  <a:pt x="955" y="20245"/>
                  <a:pt x="5862" y="25701"/>
                  <a:pt x="11384" y="27599"/>
                </a:cubicBezTo>
                <a:cubicBezTo>
                  <a:pt x="12742" y="28070"/>
                  <a:pt x="14194" y="28333"/>
                  <a:pt x="15639" y="28333"/>
                </a:cubicBezTo>
                <a:cubicBezTo>
                  <a:pt x="16602" y="28333"/>
                  <a:pt x="17562" y="28216"/>
                  <a:pt x="18489" y="27965"/>
                </a:cubicBezTo>
                <a:cubicBezTo>
                  <a:pt x="20818" y="27324"/>
                  <a:pt x="22859" y="25871"/>
                  <a:pt x="24403" y="24013"/>
                </a:cubicBezTo>
                <a:cubicBezTo>
                  <a:pt x="26771" y="21187"/>
                  <a:pt x="28302" y="17471"/>
                  <a:pt x="28197" y="13742"/>
                </a:cubicBezTo>
                <a:cubicBezTo>
                  <a:pt x="28080" y="9869"/>
                  <a:pt x="25881" y="6833"/>
                  <a:pt x="23186" y="4256"/>
                </a:cubicBezTo>
                <a:cubicBezTo>
                  <a:pt x="20536" y="1734"/>
                  <a:pt x="16909" y="1"/>
                  <a:pt x="13211"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20" name="Google Shape;820;p33"/>
          <p:cNvGrpSpPr/>
          <p:nvPr/>
        </p:nvGrpSpPr>
        <p:grpSpPr>
          <a:xfrm>
            <a:off x="10031287" y="-1233963"/>
            <a:ext cx="3521173" cy="3907900"/>
            <a:chOff x="-724360" y="4737489"/>
            <a:chExt cx="2640880" cy="2930925"/>
          </a:xfrm>
        </p:grpSpPr>
        <p:sp>
          <p:nvSpPr>
            <p:cNvPr id="821" name="Google Shape;821;p33"/>
            <p:cNvSpPr/>
            <p:nvPr/>
          </p:nvSpPr>
          <p:spPr>
            <a:xfrm>
              <a:off x="-724360" y="4737489"/>
              <a:ext cx="2601249" cy="2930925"/>
            </a:xfrm>
            <a:custGeom>
              <a:avLst/>
              <a:gdLst/>
              <a:ahLst/>
              <a:cxnLst/>
              <a:rect l="l" t="t" r="r" b="b"/>
              <a:pathLst>
                <a:path w="40367" h="45483" extrusionOk="0">
                  <a:moveTo>
                    <a:pt x="145" y="0"/>
                  </a:moveTo>
                  <a:lnTo>
                    <a:pt x="131" y="1309"/>
                  </a:lnTo>
                  <a:cubicBezTo>
                    <a:pt x="66" y="5718"/>
                    <a:pt x="1" y="10285"/>
                    <a:pt x="419" y="14629"/>
                  </a:cubicBezTo>
                  <a:cubicBezTo>
                    <a:pt x="851" y="19313"/>
                    <a:pt x="1924" y="23395"/>
                    <a:pt x="3651" y="27164"/>
                  </a:cubicBezTo>
                  <a:cubicBezTo>
                    <a:pt x="6399" y="33065"/>
                    <a:pt x="11737" y="38089"/>
                    <a:pt x="18712" y="41321"/>
                  </a:cubicBezTo>
                  <a:cubicBezTo>
                    <a:pt x="24600" y="44056"/>
                    <a:pt x="31639" y="45482"/>
                    <a:pt x="39110" y="45482"/>
                  </a:cubicBezTo>
                  <a:cubicBezTo>
                    <a:pt x="39398" y="45482"/>
                    <a:pt x="39680" y="45476"/>
                    <a:pt x="39957" y="45476"/>
                  </a:cubicBezTo>
                  <a:cubicBezTo>
                    <a:pt x="40095" y="45476"/>
                    <a:pt x="40231" y="45478"/>
                    <a:pt x="40367" y="45482"/>
                  </a:cubicBezTo>
                  <a:lnTo>
                    <a:pt x="40367" y="45312"/>
                  </a:lnTo>
                  <a:cubicBezTo>
                    <a:pt x="39914" y="45323"/>
                    <a:pt x="39463" y="45328"/>
                    <a:pt x="39014" y="45328"/>
                  </a:cubicBezTo>
                  <a:cubicBezTo>
                    <a:pt x="31590" y="45328"/>
                    <a:pt x="24625" y="43905"/>
                    <a:pt x="18777" y="41191"/>
                  </a:cubicBezTo>
                  <a:cubicBezTo>
                    <a:pt x="11829" y="37972"/>
                    <a:pt x="6517" y="32960"/>
                    <a:pt x="3795" y="27098"/>
                  </a:cubicBezTo>
                  <a:cubicBezTo>
                    <a:pt x="2068" y="23343"/>
                    <a:pt x="1021" y="19274"/>
                    <a:pt x="576" y="14616"/>
                  </a:cubicBezTo>
                  <a:cubicBezTo>
                    <a:pt x="171" y="10285"/>
                    <a:pt x="236" y="5718"/>
                    <a:pt x="302" y="1309"/>
                  </a:cubicBezTo>
                  <a:lnTo>
                    <a:pt x="3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33"/>
            <p:cNvSpPr/>
            <p:nvPr/>
          </p:nvSpPr>
          <p:spPr>
            <a:xfrm>
              <a:off x="-683891" y="4780471"/>
              <a:ext cx="2534619" cy="2854176"/>
            </a:xfrm>
            <a:custGeom>
              <a:avLst/>
              <a:gdLst/>
              <a:ahLst/>
              <a:cxnLst/>
              <a:rect l="l" t="t" r="r" b="b"/>
              <a:pathLst>
                <a:path w="39333" h="44292" extrusionOk="0">
                  <a:moveTo>
                    <a:pt x="262" y="1"/>
                  </a:moveTo>
                  <a:cubicBezTo>
                    <a:pt x="132" y="5234"/>
                    <a:pt x="1" y="10625"/>
                    <a:pt x="760" y="15911"/>
                  </a:cubicBezTo>
                  <a:cubicBezTo>
                    <a:pt x="1636" y="21839"/>
                    <a:pt x="3573" y="26876"/>
                    <a:pt x="6556" y="30880"/>
                  </a:cubicBezTo>
                  <a:cubicBezTo>
                    <a:pt x="9880" y="35342"/>
                    <a:pt x="14983" y="39084"/>
                    <a:pt x="20897" y="41374"/>
                  </a:cubicBezTo>
                  <a:cubicBezTo>
                    <a:pt x="25817" y="43297"/>
                    <a:pt x="31443" y="44292"/>
                    <a:pt x="37252" y="44292"/>
                  </a:cubicBezTo>
                  <a:cubicBezTo>
                    <a:pt x="37946" y="44292"/>
                    <a:pt x="38626" y="44266"/>
                    <a:pt x="39333" y="44253"/>
                  </a:cubicBezTo>
                  <a:lnTo>
                    <a:pt x="39333" y="44096"/>
                  </a:lnTo>
                  <a:cubicBezTo>
                    <a:pt x="38651" y="44123"/>
                    <a:pt x="37971" y="44137"/>
                    <a:pt x="37293" y="44137"/>
                  </a:cubicBezTo>
                  <a:cubicBezTo>
                    <a:pt x="31498" y="44137"/>
                    <a:pt x="25896" y="43140"/>
                    <a:pt x="20975" y="41230"/>
                  </a:cubicBezTo>
                  <a:cubicBezTo>
                    <a:pt x="15087" y="38940"/>
                    <a:pt x="10023" y="35224"/>
                    <a:pt x="6700" y="30776"/>
                  </a:cubicBezTo>
                  <a:cubicBezTo>
                    <a:pt x="3730" y="26785"/>
                    <a:pt x="1793" y="21786"/>
                    <a:pt x="930" y="15885"/>
                  </a:cubicBezTo>
                  <a:cubicBezTo>
                    <a:pt x="145" y="10612"/>
                    <a:pt x="289" y="5221"/>
                    <a:pt x="4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33"/>
            <p:cNvSpPr/>
            <p:nvPr/>
          </p:nvSpPr>
          <p:spPr>
            <a:xfrm>
              <a:off x="-645936" y="4786399"/>
              <a:ext cx="2521988" cy="2812033"/>
            </a:xfrm>
            <a:custGeom>
              <a:avLst/>
              <a:gdLst/>
              <a:ahLst/>
              <a:cxnLst/>
              <a:rect l="l" t="t" r="r" b="b"/>
              <a:pathLst>
                <a:path w="39137" h="43638" extrusionOk="0">
                  <a:moveTo>
                    <a:pt x="223" y="0"/>
                  </a:moveTo>
                  <a:cubicBezTo>
                    <a:pt x="0" y="6660"/>
                    <a:pt x="40" y="13752"/>
                    <a:pt x="2055" y="20543"/>
                  </a:cubicBezTo>
                  <a:cubicBezTo>
                    <a:pt x="4227" y="27910"/>
                    <a:pt x="8610" y="33968"/>
                    <a:pt x="14407" y="37631"/>
                  </a:cubicBezTo>
                  <a:cubicBezTo>
                    <a:pt x="16566" y="38992"/>
                    <a:pt x="19039" y="40144"/>
                    <a:pt x="21983" y="41125"/>
                  </a:cubicBezTo>
                  <a:cubicBezTo>
                    <a:pt x="26929" y="42774"/>
                    <a:pt x="32332" y="43637"/>
                    <a:pt x="37645" y="43637"/>
                  </a:cubicBezTo>
                  <a:cubicBezTo>
                    <a:pt x="38142" y="43637"/>
                    <a:pt x="38652" y="43624"/>
                    <a:pt x="39136" y="43598"/>
                  </a:cubicBezTo>
                  <a:lnTo>
                    <a:pt x="39136" y="43428"/>
                  </a:lnTo>
                  <a:cubicBezTo>
                    <a:pt x="38629" y="43444"/>
                    <a:pt x="38121" y="43452"/>
                    <a:pt x="37612" y="43452"/>
                  </a:cubicBezTo>
                  <a:cubicBezTo>
                    <a:pt x="32328" y="43452"/>
                    <a:pt x="26963" y="42589"/>
                    <a:pt x="22022" y="40942"/>
                  </a:cubicBezTo>
                  <a:cubicBezTo>
                    <a:pt x="19104" y="39960"/>
                    <a:pt x="16631" y="38835"/>
                    <a:pt x="14485" y="37474"/>
                  </a:cubicBezTo>
                  <a:cubicBezTo>
                    <a:pt x="8728" y="33824"/>
                    <a:pt x="4384" y="27792"/>
                    <a:pt x="2199" y="20478"/>
                  </a:cubicBezTo>
                  <a:cubicBezTo>
                    <a:pt x="210" y="13726"/>
                    <a:pt x="144" y="6647"/>
                    <a:pt x="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33"/>
            <p:cNvSpPr/>
            <p:nvPr/>
          </p:nvSpPr>
          <p:spPr>
            <a:xfrm>
              <a:off x="-600377" y="4792263"/>
              <a:ext cx="2484033" cy="2768214"/>
            </a:xfrm>
            <a:custGeom>
              <a:avLst/>
              <a:gdLst/>
              <a:ahLst/>
              <a:cxnLst/>
              <a:rect l="l" t="t" r="r" b="b"/>
              <a:pathLst>
                <a:path w="38548" h="42958" extrusionOk="0">
                  <a:moveTo>
                    <a:pt x="0" y="1"/>
                  </a:moveTo>
                  <a:cubicBezTo>
                    <a:pt x="92" y="5575"/>
                    <a:pt x="209" y="11345"/>
                    <a:pt x="1387" y="16945"/>
                  </a:cubicBezTo>
                  <a:cubicBezTo>
                    <a:pt x="2722" y="23239"/>
                    <a:pt x="5273" y="28434"/>
                    <a:pt x="8989" y="32398"/>
                  </a:cubicBezTo>
                  <a:cubicBezTo>
                    <a:pt x="12378" y="36010"/>
                    <a:pt x="17010" y="38875"/>
                    <a:pt x="22375" y="40668"/>
                  </a:cubicBezTo>
                  <a:cubicBezTo>
                    <a:pt x="26915" y="42199"/>
                    <a:pt x="31926" y="42957"/>
                    <a:pt x="37265" y="42957"/>
                  </a:cubicBezTo>
                  <a:cubicBezTo>
                    <a:pt x="37697" y="42957"/>
                    <a:pt x="38115" y="42957"/>
                    <a:pt x="38547" y="42944"/>
                  </a:cubicBezTo>
                  <a:lnTo>
                    <a:pt x="38547" y="42787"/>
                  </a:lnTo>
                  <a:cubicBezTo>
                    <a:pt x="38125" y="42797"/>
                    <a:pt x="37704" y="42802"/>
                    <a:pt x="37286" y="42802"/>
                  </a:cubicBezTo>
                  <a:cubicBezTo>
                    <a:pt x="31939" y="42802"/>
                    <a:pt x="26940" y="42028"/>
                    <a:pt x="22414" y="40511"/>
                  </a:cubicBezTo>
                  <a:cubicBezTo>
                    <a:pt x="17062" y="38705"/>
                    <a:pt x="12470" y="35866"/>
                    <a:pt x="9107" y="32280"/>
                  </a:cubicBezTo>
                  <a:cubicBezTo>
                    <a:pt x="5430" y="28342"/>
                    <a:pt x="2879" y="23174"/>
                    <a:pt x="1544" y="16906"/>
                  </a:cubicBezTo>
                  <a:cubicBezTo>
                    <a:pt x="366" y="11332"/>
                    <a:pt x="262" y="5575"/>
                    <a:pt x="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33"/>
            <p:cNvSpPr/>
            <p:nvPr/>
          </p:nvSpPr>
          <p:spPr>
            <a:xfrm>
              <a:off x="-573441" y="4797354"/>
              <a:ext cx="2437701" cy="2736122"/>
            </a:xfrm>
            <a:custGeom>
              <a:avLst/>
              <a:gdLst/>
              <a:ahLst/>
              <a:cxnLst/>
              <a:rect l="l" t="t" r="r" b="b"/>
              <a:pathLst>
                <a:path w="37829" h="42460" extrusionOk="0">
                  <a:moveTo>
                    <a:pt x="1" y="0"/>
                  </a:moveTo>
                  <a:cubicBezTo>
                    <a:pt x="171" y="5561"/>
                    <a:pt x="629" y="12823"/>
                    <a:pt x="2618" y="19784"/>
                  </a:cubicBezTo>
                  <a:cubicBezTo>
                    <a:pt x="3285" y="22126"/>
                    <a:pt x="4005" y="24010"/>
                    <a:pt x="4881" y="25685"/>
                  </a:cubicBezTo>
                  <a:cubicBezTo>
                    <a:pt x="7760" y="31246"/>
                    <a:pt x="12300" y="35669"/>
                    <a:pt x="18044" y="38443"/>
                  </a:cubicBezTo>
                  <a:cubicBezTo>
                    <a:pt x="23396" y="41034"/>
                    <a:pt x="30265" y="42460"/>
                    <a:pt x="37410" y="42460"/>
                  </a:cubicBezTo>
                  <a:lnTo>
                    <a:pt x="37828" y="42460"/>
                  </a:lnTo>
                  <a:lnTo>
                    <a:pt x="37828" y="42290"/>
                  </a:lnTo>
                  <a:cubicBezTo>
                    <a:pt x="37698" y="42291"/>
                    <a:pt x="37568" y="42291"/>
                    <a:pt x="37438" y="42291"/>
                  </a:cubicBezTo>
                  <a:cubicBezTo>
                    <a:pt x="30303" y="42291"/>
                    <a:pt x="23456" y="40882"/>
                    <a:pt x="18110" y="38299"/>
                  </a:cubicBezTo>
                  <a:cubicBezTo>
                    <a:pt x="12405" y="35538"/>
                    <a:pt x="7865" y="31155"/>
                    <a:pt x="5025" y="25607"/>
                  </a:cubicBezTo>
                  <a:cubicBezTo>
                    <a:pt x="4162" y="23932"/>
                    <a:pt x="3455" y="22061"/>
                    <a:pt x="2788" y="19745"/>
                  </a:cubicBezTo>
                  <a:cubicBezTo>
                    <a:pt x="786" y="12784"/>
                    <a:pt x="328" y="5535"/>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33"/>
            <p:cNvSpPr/>
            <p:nvPr/>
          </p:nvSpPr>
          <p:spPr>
            <a:xfrm>
              <a:off x="-532135" y="4784659"/>
              <a:ext cx="2437701" cy="2720141"/>
            </a:xfrm>
            <a:custGeom>
              <a:avLst/>
              <a:gdLst/>
              <a:ahLst/>
              <a:cxnLst/>
              <a:rect l="l" t="t" r="r" b="b"/>
              <a:pathLst>
                <a:path w="37829" h="42212" extrusionOk="0">
                  <a:moveTo>
                    <a:pt x="158" y="1"/>
                  </a:moveTo>
                  <a:lnTo>
                    <a:pt x="1" y="14"/>
                  </a:lnTo>
                  <a:cubicBezTo>
                    <a:pt x="420" y="7197"/>
                    <a:pt x="851" y="14643"/>
                    <a:pt x="3403" y="21617"/>
                  </a:cubicBezTo>
                  <a:cubicBezTo>
                    <a:pt x="6268" y="29454"/>
                    <a:pt x="11515" y="35447"/>
                    <a:pt x="18202" y="38483"/>
                  </a:cubicBezTo>
                  <a:cubicBezTo>
                    <a:pt x="20622" y="39595"/>
                    <a:pt x="23422" y="40419"/>
                    <a:pt x="27230" y="41139"/>
                  </a:cubicBezTo>
                  <a:cubicBezTo>
                    <a:pt x="30148" y="41688"/>
                    <a:pt x="33236" y="42212"/>
                    <a:pt x="36507" y="42212"/>
                  </a:cubicBezTo>
                  <a:cubicBezTo>
                    <a:pt x="36965" y="42212"/>
                    <a:pt x="37410" y="42212"/>
                    <a:pt x="37828" y="42160"/>
                  </a:cubicBezTo>
                  <a:lnTo>
                    <a:pt x="37828" y="42003"/>
                  </a:lnTo>
                  <a:cubicBezTo>
                    <a:pt x="37369" y="42025"/>
                    <a:pt x="36914" y="42035"/>
                    <a:pt x="36461" y="42035"/>
                  </a:cubicBezTo>
                  <a:cubicBezTo>
                    <a:pt x="33213" y="42035"/>
                    <a:pt x="30137" y="41496"/>
                    <a:pt x="27243" y="40956"/>
                  </a:cubicBezTo>
                  <a:cubicBezTo>
                    <a:pt x="23435" y="40236"/>
                    <a:pt x="20675" y="39412"/>
                    <a:pt x="18254" y="38326"/>
                  </a:cubicBezTo>
                  <a:cubicBezTo>
                    <a:pt x="11607" y="35316"/>
                    <a:pt x="6399" y="29363"/>
                    <a:pt x="3547" y="21551"/>
                  </a:cubicBezTo>
                  <a:cubicBezTo>
                    <a:pt x="1008" y="14590"/>
                    <a:pt x="577" y="7184"/>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33"/>
            <p:cNvSpPr/>
            <p:nvPr/>
          </p:nvSpPr>
          <p:spPr>
            <a:xfrm>
              <a:off x="-484063" y="4777958"/>
              <a:ext cx="2360115" cy="2691465"/>
            </a:xfrm>
            <a:custGeom>
              <a:avLst/>
              <a:gdLst/>
              <a:ahLst/>
              <a:cxnLst/>
              <a:rect l="l" t="t" r="r" b="b"/>
              <a:pathLst>
                <a:path w="36625" h="41767" extrusionOk="0">
                  <a:moveTo>
                    <a:pt x="1" y="0"/>
                  </a:moveTo>
                  <a:cubicBezTo>
                    <a:pt x="328" y="7380"/>
                    <a:pt x="694" y="15008"/>
                    <a:pt x="3534" y="22100"/>
                  </a:cubicBezTo>
                  <a:cubicBezTo>
                    <a:pt x="4999" y="25685"/>
                    <a:pt x="7040" y="29048"/>
                    <a:pt x="9644" y="32097"/>
                  </a:cubicBezTo>
                  <a:cubicBezTo>
                    <a:pt x="11110" y="33811"/>
                    <a:pt x="12470" y="35093"/>
                    <a:pt x="13910" y="36088"/>
                  </a:cubicBezTo>
                  <a:cubicBezTo>
                    <a:pt x="15925" y="37475"/>
                    <a:pt x="18358" y="38574"/>
                    <a:pt x="21826" y="39607"/>
                  </a:cubicBezTo>
                  <a:cubicBezTo>
                    <a:pt x="26576" y="41020"/>
                    <a:pt x="31378" y="41766"/>
                    <a:pt x="35761" y="41766"/>
                  </a:cubicBezTo>
                  <a:lnTo>
                    <a:pt x="36624" y="41753"/>
                  </a:lnTo>
                  <a:lnTo>
                    <a:pt x="36624" y="41596"/>
                  </a:lnTo>
                  <a:cubicBezTo>
                    <a:pt x="36314" y="41604"/>
                    <a:pt x="36002" y="41608"/>
                    <a:pt x="35688" y="41608"/>
                  </a:cubicBezTo>
                  <a:cubicBezTo>
                    <a:pt x="31343" y="41608"/>
                    <a:pt x="26588" y="40853"/>
                    <a:pt x="21878" y="39450"/>
                  </a:cubicBezTo>
                  <a:cubicBezTo>
                    <a:pt x="18437" y="38417"/>
                    <a:pt x="16003" y="37344"/>
                    <a:pt x="14001" y="35957"/>
                  </a:cubicBezTo>
                  <a:cubicBezTo>
                    <a:pt x="12562" y="34949"/>
                    <a:pt x="11227" y="33693"/>
                    <a:pt x="9762" y="31992"/>
                  </a:cubicBezTo>
                  <a:cubicBezTo>
                    <a:pt x="7184" y="28970"/>
                    <a:pt x="5143" y="25620"/>
                    <a:pt x="3704" y="22035"/>
                  </a:cubicBezTo>
                  <a:cubicBezTo>
                    <a:pt x="851" y="14969"/>
                    <a:pt x="511" y="7367"/>
                    <a:pt x="1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33"/>
            <p:cNvSpPr/>
            <p:nvPr/>
          </p:nvSpPr>
          <p:spPr>
            <a:xfrm>
              <a:off x="-434315" y="4791426"/>
              <a:ext cx="2325511" cy="2630763"/>
            </a:xfrm>
            <a:custGeom>
              <a:avLst/>
              <a:gdLst/>
              <a:ahLst/>
              <a:cxnLst/>
              <a:rect l="l" t="t" r="r" b="b"/>
              <a:pathLst>
                <a:path w="36088" h="40825" extrusionOk="0">
                  <a:moveTo>
                    <a:pt x="1" y="1"/>
                  </a:moveTo>
                  <a:cubicBezTo>
                    <a:pt x="105" y="7223"/>
                    <a:pt x="773" y="12627"/>
                    <a:pt x="2160" y="17534"/>
                  </a:cubicBezTo>
                  <a:cubicBezTo>
                    <a:pt x="3939" y="23841"/>
                    <a:pt x="6949" y="29101"/>
                    <a:pt x="11070" y="33196"/>
                  </a:cubicBezTo>
                  <a:cubicBezTo>
                    <a:pt x="12169" y="34282"/>
                    <a:pt x="13151" y="35107"/>
                    <a:pt x="14184" y="35761"/>
                  </a:cubicBezTo>
                  <a:cubicBezTo>
                    <a:pt x="15676" y="36703"/>
                    <a:pt x="17377" y="37396"/>
                    <a:pt x="18686" y="37881"/>
                  </a:cubicBezTo>
                  <a:cubicBezTo>
                    <a:pt x="23932" y="39843"/>
                    <a:pt x="29022" y="40825"/>
                    <a:pt x="33864" y="40825"/>
                  </a:cubicBezTo>
                  <a:cubicBezTo>
                    <a:pt x="34596" y="40825"/>
                    <a:pt x="35329" y="40798"/>
                    <a:pt x="36088" y="40759"/>
                  </a:cubicBezTo>
                  <a:lnTo>
                    <a:pt x="36062" y="40602"/>
                  </a:lnTo>
                  <a:cubicBezTo>
                    <a:pt x="35325" y="40650"/>
                    <a:pt x="34582" y="40674"/>
                    <a:pt x="33832" y="40674"/>
                  </a:cubicBezTo>
                  <a:cubicBezTo>
                    <a:pt x="29030" y="40674"/>
                    <a:pt x="23970" y="39695"/>
                    <a:pt x="18764" y="37737"/>
                  </a:cubicBezTo>
                  <a:cubicBezTo>
                    <a:pt x="17469" y="37252"/>
                    <a:pt x="15781" y="36559"/>
                    <a:pt x="14302" y="35617"/>
                  </a:cubicBezTo>
                  <a:cubicBezTo>
                    <a:pt x="13282" y="34963"/>
                    <a:pt x="12300" y="34151"/>
                    <a:pt x="11201" y="33078"/>
                  </a:cubicBezTo>
                  <a:cubicBezTo>
                    <a:pt x="7093" y="29022"/>
                    <a:pt x="4109" y="23775"/>
                    <a:pt x="2330" y="17508"/>
                  </a:cubicBezTo>
                  <a:cubicBezTo>
                    <a:pt x="930" y="12601"/>
                    <a:pt x="262" y="7223"/>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33"/>
            <p:cNvSpPr/>
            <p:nvPr/>
          </p:nvSpPr>
          <p:spPr>
            <a:xfrm>
              <a:off x="-404802" y="4788075"/>
              <a:ext cx="2237872" cy="2590295"/>
            </a:xfrm>
            <a:custGeom>
              <a:avLst/>
              <a:gdLst/>
              <a:ahLst/>
              <a:cxnLst/>
              <a:rect l="l" t="t" r="r" b="b"/>
              <a:pathLst>
                <a:path w="34728" h="40197" extrusionOk="0">
                  <a:moveTo>
                    <a:pt x="145" y="0"/>
                  </a:moveTo>
                  <a:cubicBezTo>
                    <a:pt x="1" y="12719"/>
                    <a:pt x="3154" y="23186"/>
                    <a:pt x="9539" y="31076"/>
                  </a:cubicBezTo>
                  <a:cubicBezTo>
                    <a:pt x="10809" y="32659"/>
                    <a:pt x="11921" y="33732"/>
                    <a:pt x="13138" y="34609"/>
                  </a:cubicBezTo>
                  <a:cubicBezTo>
                    <a:pt x="15087" y="35996"/>
                    <a:pt x="17456" y="36860"/>
                    <a:pt x="19536" y="37566"/>
                  </a:cubicBezTo>
                  <a:cubicBezTo>
                    <a:pt x="23435" y="38888"/>
                    <a:pt x="27949" y="40196"/>
                    <a:pt x="32581" y="40196"/>
                  </a:cubicBezTo>
                  <a:cubicBezTo>
                    <a:pt x="33301" y="40196"/>
                    <a:pt x="34021" y="40170"/>
                    <a:pt x="34727" y="40078"/>
                  </a:cubicBezTo>
                  <a:lnTo>
                    <a:pt x="34714" y="39921"/>
                  </a:lnTo>
                  <a:cubicBezTo>
                    <a:pt x="33990" y="39991"/>
                    <a:pt x="33266" y="40023"/>
                    <a:pt x="32544" y="40023"/>
                  </a:cubicBezTo>
                  <a:cubicBezTo>
                    <a:pt x="27949" y="40023"/>
                    <a:pt x="23454" y="38719"/>
                    <a:pt x="19575" y="37396"/>
                  </a:cubicBezTo>
                  <a:cubicBezTo>
                    <a:pt x="17521" y="36703"/>
                    <a:pt x="15166" y="35826"/>
                    <a:pt x="13229" y="34452"/>
                  </a:cubicBezTo>
                  <a:cubicBezTo>
                    <a:pt x="12038" y="33602"/>
                    <a:pt x="10939" y="32529"/>
                    <a:pt x="9670" y="30958"/>
                  </a:cubicBezTo>
                  <a:cubicBezTo>
                    <a:pt x="3311" y="23108"/>
                    <a:pt x="171" y="12692"/>
                    <a:pt x="3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33"/>
            <p:cNvSpPr/>
            <p:nvPr/>
          </p:nvSpPr>
          <p:spPr>
            <a:xfrm>
              <a:off x="-365171" y="4815011"/>
              <a:ext cx="2236132" cy="2522053"/>
            </a:xfrm>
            <a:custGeom>
              <a:avLst/>
              <a:gdLst/>
              <a:ahLst/>
              <a:cxnLst/>
              <a:rect l="l" t="t" r="r" b="b"/>
              <a:pathLst>
                <a:path w="34701" h="39138" extrusionOk="0">
                  <a:moveTo>
                    <a:pt x="1" y="1"/>
                  </a:moveTo>
                  <a:cubicBezTo>
                    <a:pt x="118" y="8571"/>
                    <a:pt x="1623" y="16003"/>
                    <a:pt x="4620" y="22716"/>
                  </a:cubicBezTo>
                  <a:cubicBezTo>
                    <a:pt x="6334" y="26602"/>
                    <a:pt x="9422" y="30658"/>
                    <a:pt x="12667" y="33314"/>
                  </a:cubicBezTo>
                  <a:cubicBezTo>
                    <a:pt x="15218" y="35408"/>
                    <a:pt x="18555" y="36429"/>
                    <a:pt x="22336" y="37462"/>
                  </a:cubicBezTo>
                  <a:cubicBezTo>
                    <a:pt x="26549" y="38601"/>
                    <a:pt x="29938" y="39137"/>
                    <a:pt x="33039" y="39137"/>
                  </a:cubicBezTo>
                  <a:cubicBezTo>
                    <a:pt x="33615" y="39137"/>
                    <a:pt x="34178" y="39124"/>
                    <a:pt x="34701" y="39072"/>
                  </a:cubicBezTo>
                  <a:lnTo>
                    <a:pt x="34675" y="38915"/>
                  </a:lnTo>
                  <a:cubicBezTo>
                    <a:pt x="34132" y="38949"/>
                    <a:pt x="33584" y="38966"/>
                    <a:pt x="33028" y="38966"/>
                  </a:cubicBezTo>
                  <a:cubicBezTo>
                    <a:pt x="29932" y="38966"/>
                    <a:pt x="26565" y="38434"/>
                    <a:pt x="22362" y="37292"/>
                  </a:cubicBezTo>
                  <a:cubicBezTo>
                    <a:pt x="18607" y="36285"/>
                    <a:pt x="15283" y="35264"/>
                    <a:pt x="12758" y="33184"/>
                  </a:cubicBezTo>
                  <a:cubicBezTo>
                    <a:pt x="9539" y="30540"/>
                    <a:pt x="6478" y="26497"/>
                    <a:pt x="4763" y="22650"/>
                  </a:cubicBezTo>
                  <a:cubicBezTo>
                    <a:pt x="1793" y="15964"/>
                    <a:pt x="289" y="8558"/>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33"/>
            <p:cNvSpPr/>
            <p:nvPr/>
          </p:nvSpPr>
          <p:spPr>
            <a:xfrm>
              <a:off x="-328891" y="4801543"/>
              <a:ext cx="2245412" cy="2494150"/>
            </a:xfrm>
            <a:custGeom>
              <a:avLst/>
              <a:gdLst/>
              <a:ahLst/>
              <a:cxnLst/>
              <a:rect l="l" t="t" r="r" b="b"/>
              <a:pathLst>
                <a:path w="34845" h="38705" extrusionOk="0">
                  <a:moveTo>
                    <a:pt x="144" y="1"/>
                  </a:moveTo>
                  <a:cubicBezTo>
                    <a:pt x="0" y="8990"/>
                    <a:pt x="2028" y="17691"/>
                    <a:pt x="6032" y="25162"/>
                  </a:cubicBezTo>
                  <a:cubicBezTo>
                    <a:pt x="7144" y="27243"/>
                    <a:pt x="8688" y="29258"/>
                    <a:pt x="10612" y="31168"/>
                  </a:cubicBezTo>
                  <a:cubicBezTo>
                    <a:pt x="14119" y="34662"/>
                    <a:pt x="19614" y="37004"/>
                    <a:pt x="26928" y="38182"/>
                  </a:cubicBezTo>
                  <a:cubicBezTo>
                    <a:pt x="28525" y="38456"/>
                    <a:pt x="30474" y="38705"/>
                    <a:pt x="32555" y="38705"/>
                  </a:cubicBezTo>
                  <a:cubicBezTo>
                    <a:pt x="33301" y="38705"/>
                    <a:pt x="34073" y="38666"/>
                    <a:pt x="34845" y="38587"/>
                  </a:cubicBezTo>
                  <a:lnTo>
                    <a:pt x="34818" y="38417"/>
                  </a:lnTo>
                  <a:cubicBezTo>
                    <a:pt x="34054" y="38501"/>
                    <a:pt x="33289" y="38537"/>
                    <a:pt x="32538" y="38537"/>
                  </a:cubicBezTo>
                  <a:cubicBezTo>
                    <a:pt x="30486" y="38537"/>
                    <a:pt x="28535" y="38273"/>
                    <a:pt x="26955" y="38024"/>
                  </a:cubicBezTo>
                  <a:cubicBezTo>
                    <a:pt x="19680" y="36860"/>
                    <a:pt x="14210" y="34505"/>
                    <a:pt x="10730" y="31050"/>
                  </a:cubicBezTo>
                  <a:cubicBezTo>
                    <a:pt x="8819" y="29140"/>
                    <a:pt x="7275" y="27151"/>
                    <a:pt x="6189" y="25084"/>
                  </a:cubicBezTo>
                  <a:cubicBezTo>
                    <a:pt x="2198" y="17639"/>
                    <a:pt x="170" y="8964"/>
                    <a:pt x="3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33"/>
            <p:cNvSpPr/>
            <p:nvPr/>
          </p:nvSpPr>
          <p:spPr>
            <a:xfrm>
              <a:off x="-296027" y="4788912"/>
              <a:ext cx="2151007" cy="2464637"/>
            </a:xfrm>
            <a:custGeom>
              <a:avLst/>
              <a:gdLst/>
              <a:ahLst/>
              <a:cxnLst/>
              <a:rect l="l" t="t" r="r" b="b"/>
              <a:pathLst>
                <a:path w="33380" h="38247" extrusionOk="0">
                  <a:moveTo>
                    <a:pt x="354" y="0"/>
                  </a:moveTo>
                  <a:cubicBezTo>
                    <a:pt x="1" y="7877"/>
                    <a:pt x="1636" y="15885"/>
                    <a:pt x="5090" y="23147"/>
                  </a:cubicBezTo>
                  <a:cubicBezTo>
                    <a:pt x="7001" y="27164"/>
                    <a:pt x="9081" y="30016"/>
                    <a:pt x="11633" y="32058"/>
                  </a:cubicBezTo>
                  <a:cubicBezTo>
                    <a:pt x="14459" y="34321"/>
                    <a:pt x="18254" y="35983"/>
                    <a:pt x="23579" y="37226"/>
                  </a:cubicBezTo>
                  <a:cubicBezTo>
                    <a:pt x="25738" y="37710"/>
                    <a:pt x="28446" y="38247"/>
                    <a:pt x="31260" y="38247"/>
                  </a:cubicBezTo>
                  <a:cubicBezTo>
                    <a:pt x="31953" y="38247"/>
                    <a:pt x="32673" y="38220"/>
                    <a:pt x="33379" y="38142"/>
                  </a:cubicBezTo>
                  <a:lnTo>
                    <a:pt x="33366" y="37972"/>
                  </a:lnTo>
                  <a:cubicBezTo>
                    <a:pt x="32666" y="38044"/>
                    <a:pt x="31967" y="38076"/>
                    <a:pt x="31275" y="38076"/>
                  </a:cubicBezTo>
                  <a:cubicBezTo>
                    <a:pt x="28463" y="38076"/>
                    <a:pt x="25771" y="37547"/>
                    <a:pt x="23618" y="37043"/>
                  </a:cubicBezTo>
                  <a:cubicBezTo>
                    <a:pt x="18319" y="35800"/>
                    <a:pt x="14538" y="34164"/>
                    <a:pt x="11724" y="31914"/>
                  </a:cubicBezTo>
                  <a:cubicBezTo>
                    <a:pt x="9212" y="29886"/>
                    <a:pt x="7132" y="27072"/>
                    <a:pt x="5234" y="23055"/>
                  </a:cubicBezTo>
                  <a:cubicBezTo>
                    <a:pt x="1793" y="15833"/>
                    <a:pt x="158" y="7851"/>
                    <a:pt x="5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33"/>
            <p:cNvSpPr/>
            <p:nvPr/>
          </p:nvSpPr>
          <p:spPr>
            <a:xfrm>
              <a:off x="-242091" y="4788075"/>
              <a:ext cx="2088629" cy="2423331"/>
            </a:xfrm>
            <a:custGeom>
              <a:avLst/>
              <a:gdLst/>
              <a:ahLst/>
              <a:cxnLst/>
              <a:rect l="l" t="t" r="r" b="b"/>
              <a:pathLst>
                <a:path w="32412" h="37606" extrusionOk="0">
                  <a:moveTo>
                    <a:pt x="263" y="0"/>
                  </a:moveTo>
                  <a:cubicBezTo>
                    <a:pt x="1" y="9709"/>
                    <a:pt x="2238" y="18816"/>
                    <a:pt x="6726" y="26313"/>
                  </a:cubicBezTo>
                  <a:cubicBezTo>
                    <a:pt x="7655" y="27831"/>
                    <a:pt x="8454" y="28930"/>
                    <a:pt x="9317" y="29872"/>
                  </a:cubicBezTo>
                  <a:cubicBezTo>
                    <a:pt x="11843" y="32594"/>
                    <a:pt x="15545" y="34622"/>
                    <a:pt x="20688" y="36088"/>
                  </a:cubicBezTo>
                  <a:cubicBezTo>
                    <a:pt x="24207" y="37108"/>
                    <a:pt x="27557" y="37605"/>
                    <a:pt x="30658" y="37605"/>
                  </a:cubicBezTo>
                  <a:cubicBezTo>
                    <a:pt x="31247" y="37605"/>
                    <a:pt x="31823" y="37592"/>
                    <a:pt x="32412" y="37553"/>
                  </a:cubicBezTo>
                  <a:lnTo>
                    <a:pt x="32398" y="37383"/>
                  </a:lnTo>
                  <a:cubicBezTo>
                    <a:pt x="31834" y="37418"/>
                    <a:pt x="31261" y="37436"/>
                    <a:pt x="30681" y="37436"/>
                  </a:cubicBezTo>
                  <a:cubicBezTo>
                    <a:pt x="27571" y="37436"/>
                    <a:pt x="24231" y="36934"/>
                    <a:pt x="20714" y="35931"/>
                  </a:cubicBezTo>
                  <a:cubicBezTo>
                    <a:pt x="15611" y="34478"/>
                    <a:pt x="11921" y="32463"/>
                    <a:pt x="9435" y="29768"/>
                  </a:cubicBezTo>
                  <a:cubicBezTo>
                    <a:pt x="8584" y="28826"/>
                    <a:pt x="7786" y="27740"/>
                    <a:pt x="6883" y="26235"/>
                  </a:cubicBezTo>
                  <a:cubicBezTo>
                    <a:pt x="2382" y="18751"/>
                    <a:pt x="158" y="9683"/>
                    <a:pt x="4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33"/>
            <p:cNvSpPr/>
            <p:nvPr/>
          </p:nvSpPr>
          <p:spPr>
            <a:xfrm>
              <a:off x="-208324" y="4797354"/>
              <a:ext cx="2065818" cy="2377772"/>
            </a:xfrm>
            <a:custGeom>
              <a:avLst/>
              <a:gdLst/>
              <a:ahLst/>
              <a:cxnLst/>
              <a:rect l="l" t="t" r="r" b="b"/>
              <a:pathLst>
                <a:path w="32058" h="36899" extrusionOk="0">
                  <a:moveTo>
                    <a:pt x="341" y="0"/>
                  </a:moveTo>
                  <a:cubicBezTo>
                    <a:pt x="0" y="8518"/>
                    <a:pt x="2055" y="17076"/>
                    <a:pt x="6320" y="24704"/>
                  </a:cubicBezTo>
                  <a:cubicBezTo>
                    <a:pt x="7406" y="26640"/>
                    <a:pt x="8911" y="29074"/>
                    <a:pt x="11188" y="30958"/>
                  </a:cubicBezTo>
                  <a:cubicBezTo>
                    <a:pt x="14001" y="33287"/>
                    <a:pt x="17691" y="34544"/>
                    <a:pt x="20609" y="35381"/>
                  </a:cubicBezTo>
                  <a:cubicBezTo>
                    <a:pt x="23160" y="36114"/>
                    <a:pt x="26392" y="36899"/>
                    <a:pt x="29781" y="36899"/>
                  </a:cubicBezTo>
                  <a:cubicBezTo>
                    <a:pt x="30527" y="36899"/>
                    <a:pt x="31299" y="36860"/>
                    <a:pt x="32058" y="36768"/>
                  </a:cubicBezTo>
                  <a:lnTo>
                    <a:pt x="32031" y="36598"/>
                  </a:lnTo>
                  <a:cubicBezTo>
                    <a:pt x="31266" y="36687"/>
                    <a:pt x="30502" y="36727"/>
                    <a:pt x="29745" y="36727"/>
                  </a:cubicBezTo>
                  <a:cubicBezTo>
                    <a:pt x="26398" y="36727"/>
                    <a:pt x="23188" y="35947"/>
                    <a:pt x="20648" y="35211"/>
                  </a:cubicBezTo>
                  <a:cubicBezTo>
                    <a:pt x="17756" y="34400"/>
                    <a:pt x="14079" y="33130"/>
                    <a:pt x="11292" y="30828"/>
                  </a:cubicBezTo>
                  <a:cubicBezTo>
                    <a:pt x="9042" y="28956"/>
                    <a:pt x="7537" y="26549"/>
                    <a:pt x="6477" y="24625"/>
                  </a:cubicBezTo>
                  <a:cubicBezTo>
                    <a:pt x="2225" y="17010"/>
                    <a:pt x="157" y="8479"/>
                    <a:pt x="4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33"/>
            <p:cNvSpPr/>
            <p:nvPr/>
          </p:nvSpPr>
          <p:spPr>
            <a:xfrm>
              <a:off x="-166180" y="4792263"/>
              <a:ext cx="2016070" cy="2344907"/>
            </a:xfrm>
            <a:custGeom>
              <a:avLst/>
              <a:gdLst/>
              <a:ahLst/>
              <a:cxnLst/>
              <a:rect l="l" t="t" r="r" b="b"/>
              <a:pathLst>
                <a:path w="31286" h="36389" extrusionOk="0">
                  <a:moveTo>
                    <a:pt x="210" y="1"/>
                  </a:moveTo>
                  <a:cubicBezTo>
                    <a:pt x="1" y="9369"/>
                    <a:pt x="2591" y="18672"/>
                    <a:pt x="7694" y="26903"/>
                  </a:cubicBezTo>
                  <a:cubicBezTo>
                    <a:pt x="8414" y="28067"/>
                    <a:pt x="9238" y="29258"/>
                    <a:pt x="10311" y="30226"/>
                  </a:cubicBezTo>
                  <a:cubicBezTo>
                    <a:pt x="11476" y="31273"/>
                    <a:pt x="12928" y="32006"/>
                    <a:pt x="14341" y="32660"/>
                  </a:cubicBezTo>
                  <a:cubicBezTo>
                    <a:pt x="19667" y="35133"/>
                    <a:pt x="24691" y="36389"/>
                    <a:pt x="29284" y="36389"/>
                  </a:cubicBezTo>
                  <a:cubicBezTo>
                    <a:pt x="29951" y="36389"/>
                    <a:pt x="30632" y="36350"/>
                    <a:pt x="31286" y="36337"/>
                  </a:cubicBezTo>
                  <a:lnTo>
                    <a:pt x="31260" y="36180"/>
                  </a:lnTo>
                  <a:cubicBezTo>
                    <a:pt x="30628" y="36230"/>
                    <a:pt x="29986" y="36255"/>
                    <a:pt x="29337" y="36255"/>
                  </a:cubicBezTo>
                  <a:cubicBezTo>
                    <a:pt x="24753" y="36255"/>
                    <a:pt x="19735" y="35004"/>
                    <a:pt x="14407" y="32529"/>
                  </a:cubicBezTo>
                  <a:cubicBezTo>
                    <a:pt x="13020" y="31875"/>
                    <a:pt x="11580" y="31142"/>
                    <a:pt x="10416" y="30108"/>
                  </a:cubicBezTo>
                  <a:cubicBezTo>
                    <a:pt x="9356" y="29153"/>
                    <a:pt x="8532" y="27962"/>
                    <a:pt x="7825" y="26824"/>
                  </a:cubicBezTo>
                  <a:cubicBezTo>
                    <a:pt x="2748" y="18620"/>
                    <a:pt x="158" y="9356"/>
                    <a:pt x="3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33"/>
            <p:cNvSpPr/>
            <p:nvPr/>
          </p:nvSpPr>
          <p:spPr>
            <a:xfrm>
              <a:off x="-124874" y="4801543"/>
              <a:ext cx="1984043" cy="2286782"/>
            </a:xfrm>
            <a:custGeom>
              <a:avLst/>
              <a:gdLst/>
              <a:ahLst/>
              <a:cxnLst/>
              <a:rect l="l" t="t" r="r" b="b"/>
              <a:pathLst>
                <a:path w="30789" h="35487" extrusionOk="0">
                  <a:moveTo>
                    <a:pt x="223" y="1"/>
                  </a:moveTo>
                  <a:cubicBezTo>
                    <a:pt x="1" y="9356"/>
                    <a:pt x="2670" y="18581"/>
                    <a:pt x="7943" y="26693"/>
                  </a:cubicBezTo>
                  <a:cubicBezTo>
                    <a:pt x="8506" y="27557"/>
                    <a:pt x="9147" y="28486"/>
                    <a:pt x="9945" y="29271"/>
                  </a:cubicBezTo>
                  <a:cubicBezTo>
                    <a:pt x="11698" y="31011"/>
                    <a:pt x="14198" y="32058"/>
                    <a:pt x="16409" y="32908"/>
                  </a:cubicBezTo>
                  <a:cubicBezTo>
                    <a:pt x="19863" y="34230"/>
                    <a:pt x="23789" y="35486"/>
                    <a:pt x="27766" y="35486"/>
                  </a:cubicBezTo>
                  <a:cubicBezTo>
                    <a:pt x="28761" y="35486"/>
                    <a:pt x="29755" y="35408"/>
                    <a:pt x="30789" y="35251"/>
                  </a:cubicBezTo>
                  <a:lnTo>
                    <a:pt x="30750" y="35080"/>
                  </a:lnTo>
                  <a:cubicBezTo>
                    <a:pt x="29759" y="35260"/>
                    <a:pt x="28763" y="35340"/>
                    <a:pt x="27769" y="35340"/>
                  </a:cubicBezTo>
                  <a:cubicBezTo>
                    <a:pt x="23827" y="35340"/>
                    <a:pt x="19915" y="34081"/>
                    <a:pt x="16487" y="32764"/>
                  </a:cubicBezTo>
                  <a:cubicBezTo>
                    <a:pt x="14302" y="31914"/>
                    <a:pt x="11816" y="30880"/>
                    <a:pt x="10076" y="29166"/>
                  </a:cubicBezTo>
                  <a:cubicBezTo>
                    <a:pt x="9278" y="28381"/>
                    <a:pt x="8663" y="27465"/>
                    <a:pt x="8087" y="26589"/>
                  </a:cubicBezTo>
                  <a:cubicBezTo>
                    <a:pt x="2840" y="18515"/>
                    <a:pt x="171" y="9317"/>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33"/>
            <p:cNvSpPr/>
            <p:nvPr/>
          </p:nvSpPr>
          <p:spPr>
            <a:xfrm>
              <a:off x="-85244" y="4788075"/>
              <a:ext cx="1957945" cy="2249600"/>
            </a:xfrm>
            <a:custGeom>
              <a:avLst/>
              <a:gdLst/>
              <a:ahLst/>
              <a:cxnLst/>
              <a:rect l="l" t="t" r="r" b="b"/>
              <a:pathLst>
                <a:path w="30384" h="34910" extrusionOk="0">
                  <a:moveTo>
                    <a:pt x="406" y="0"/>
                  </a:moveTo>
                  <a:cubicBezTo>
                    <a:pt x="1" y="9395"/>
                    <a:pt x="2801" y="19038"/>
                    <a:pt x="8296" y="27098"/>
                  </a:cubicBezTo>
                  <a:cubicBezTo>
                    <a:pt x="8964" y="28080"/>
                    <a:pt x="9762" y="29205"/>
                    <a:pt x="10913" y="30056"/>
                  </a:cubicBezTo>
                  <a:cubicBezTo>
                    <a:pt x="11829" y="30723"/>
                    <a:pt x="12889" y="31207"/>
                    <a:pt x="14001" y="31665"/>
                  </a:cubicBezTo>
                  <a:cubicBezTo>
                    <a:pt x="17783" y="33235"/>
                    <a:pt x="22559" y="34910"/>
                    <a:pt x="27439" y="34910"/>
                  </a:cubicBezTo>
                  <a:cubicBezTo>
                    <a:pt x="28407" y="34910"/>
                    <a:pt x="29389" y="34831"/>
                    <a:pt x="30383" y="34701"/>
                  </a:cubicBezTo>
                  <a:lnTo>
                    <a:pt x="30357" y="34544"/>
                  </a:lnTo>
                  <a:cubicBezTo>
                    <a:pt x="29513" y="34670"/>
                    <a:pt x="28551" y="34767"/>
                    <a:pt x="27420" y="34767"/>
                  </a:cubicBezTo>
                  <a:cubicBezTo>
                    <a:pt x="24450" y="34767"/>
                    <a:pt x="20312" y="34095"/>
                    <a:pt x="14067" y="31508"/>
                  </a:cubicBezTo>
                  <a:cubicBezTo>
                    <a:pt x="12968" y="31050"/>
                    <a:pt x="11908" y="30592"/>
                    <a:pt x="11005" y="29925"/>
                  </a:cubicBezTo>
                  <a:cubicBezTo>
                    <a:pt x="9893" y="29087"/>
                    <a:pt x="9095" y="27975"/>
                    <a:pt x="8427" y="26994"/>
                  </a:cubicBezTo>
                  <a:cubicBezTo>
                    <a:pt x="2945" y="18947"/>
                    <a:pt x="158" y="9369"/>
                    <a:pt x="5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8" name="Google Shape;838;p33"/>
            <p:cNvSpPr/>
            <p:nvPr/>
          </p:nvSpPr>
          <p:spPr>
            <a:xfrm>
              <a:off x="-22866" y="4777120"/>
              <a:ext cx="1864378" cy="2213385"/>
            </a:xfrm>
            <a:custGeom>
              <a:avLst/>
              <a:gdLst/>
              <a:ahLst/>
              <a:cxnLst/>
              <a:rect l="l" t="t" r="r" b="b"/>
              <a:pathLst>
                <a:path w="28932" h="34348" extrusionOk="0">
                  <a:moveTo>
                    <a:pt x="1" y="0"/>
                  </a:moveTo>
                  <a:cubicBezTo>
                    <a:pt x="132" y="9709"/>
                    <a:pt x="2238" y="18018"/>
                    <a:pt x="6282" y="24717"/>
                  </a:cubicBezTo>
                  <a:cubicBezTo>
                    <a:pt x="7198" y="26248"/>
                    <a:pt x="8506" y="28197"/>
                    <a:pt x="10442" y="29637"/>
                  </a:cubicBezTo>
                  <a:cubicBezTo>
                    <a:pt x="11908" y="30710"/>
                    <a:pt x="13622" y="31456"/>
                    <a:pt x="14944" y="31953"/>
                  </a:cubicBezTo>
                  <a:cubicBezTo>
                    <a:pt x="19039" y="33549"/>
                    <a:pt x="22964" y="34347"/>
                    <a:pt x="26628" y="34347"/>
                  </a:cubicBezTo>
                  <a:cubicBezTo>
                    <a:pt x="27400" y="34347"/>
                    <a:pt x="28172" y="34295"/>
                    <a:pt x="28931" y="34229"/>
                  </a:cubicBezTo>
                  <a:lnTo>
                    <a:pt x="28918" y="34072"/>
                  </a:lnTo>
                  <a:cubicBezTo>
                    <a:pt x="28170" y="34143"/>
                    <a:pt x="27409" y="34179"/>
                    <a:pt x="26637" y="34179"/>
                  </a:cubicBezTo>
                  <a:cubicBezTo>
                    <a:pt x="22981" y="34179"/>
                    <a:pt x="19069" y="33386"/>
                    <a:pt x="14996" y="31809"/>
                  </a:cubicBezTo>
                  <a:cubicBezTo>
                    <a:pt x="13674" y="31285"/>
                    <a:pt x="11986" y="30566"/>
                    <a:pt x="10547" y="29506"/>
                  </a:cubicBezTo>
                  <a:cubicBezTo>
                    <a:pt x="8611" y="28080"/>
                    <a:pt x="7328" y="26156"/>
                    <a:pt x="6412" y="24625"/>
                  </a:cubicBezTo>
                  <a:cubicBezTo>
                    <a:pt x="2395" y="17978"/>
                    <a:pt x="289" y="9683"/>
                    <a:pt x="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9" name="Google Shape;839;p33"/>
            <p:cNvSpPr/>
            <p:nvPr/>
          </p:nvSpPr>
          <p:spPr>
            <a:xfrm>
              <a:off x="12576" y="4793939"/>
              <a:ext cx="1851683" cy="2143403"/>
            </a:xfrm>
            <a:custGeom>
              <a:avLst/>
              <a:gdLst/>
              <a:ahLst/>
              <a:cxnLst/>
              <a:rect l="l" t="t" r="r" b="b"/>
              <a:pathLst>
                <a:path w="28735" h="33262" extrusionOk="0">
                  <a:moveTo>
                    <a:pt x="1" y="1"/>
                  </a:moveTo>
                  <a:cubicBezTo>
                    <a:pt x="210" y="6203"/>
                    <a:pt x="1414" y="12327"/>
                    <a:pt x="3546" y="18241"/>
                  </a:cubicBezTo>
                  <a:cubicBezTo>
                    <a:pt x="4855" y="21865"/>
                    <a:pt x="7171" y="27007"/>
                    <a:pt x="11960" y="29768"/>
                  </a:cubicBezTo>
                  <a:cubicBezTo>
                    <a:pt x="13033" y="30383"/>
                    <a:pt x="14302" y="30933"/>
                    <a:pt x="15938" y="31469"/>
                  </a:cubicBezTo>
                  <a:cubicBezTo>
                    <a:pt x="19549" y="32660"/>
                    <a:pt x="23095" y="33262"/>
                    <a:pt x="26484" y="33262"/>
                  </a:cubicBezTo>
                  <a:cubicBezTo>
                    <a:pt x="27256" y="33262"/>
                    <a:pt x="28002" y="33236"/>
                    <a:pt x="28734" y="33183"/>
                  </a:cubicBezTo>
                  <a:lnTo>
                    <a:pt x="28721" y="33026"/>
                  </a:lnTo>
                  <a:cubicBezTo>
                    <a:pt x="27987" y="33086"/>
                    <a:pt x="27245" y="33115"/>
                    <a:pt x="26495" y="33115"/>
                  </a:cubicBezTo>
                  <a:cubicBezTo>
                    <a:pt x="23119" y="33115"/>
                    <a:pt x="19596" y="32514"/>
                    <a:pt x="15977" y="31325"/>
                  </a:cubicBezTo>
                  <a:cubicBezTo>
                    <a:pt x="14367" y="30789"/>
                    <a:pt x="13098" y="30266"/>
                    <a:pt x="12038" y="29637"/>
                  </a:cubicBezTo>
                  <a:cubicBezTo>
                    <a:pt x="9762" y="28329"/>
                    <a:pt x="6425" y="25712"/>
                    <a:pt x="3703" y="18188"/>
                  </a:cubicBezTo>
                  <a:cubicBezTo>
                    <a:pt x="1571" y="12300"/>
                    <a:pt x="380" y="6177"/>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0" name="Google Shape;840;p33"/>
            <p:cNvSpPr/>
            <p:nvPr/>
          </p:nvSpPr>
          <p:spPr>
            <a:xfrm>
              <a:off x="58135" y="4788075"/>
              <a:ext cx="1807800" cy="2110539"/>
            </a:xfrm>
            <a:custGeom>
              <a:avLst/>
              <a:gdLst/>
              <a:ahLst/>
              <a:cxnLst/>
              <a:rect l="l" t="t" r="r" b="b"/>
              <a:pathLst>
                <a:path w="28054" h="32752" extrusionOk="0">
                  <a:moveTo>
                    <a:pt x="0" y="0"/>
                  </a:moveTo>
                  <a:cubicBezTo>
                    <a:pt x="105" y="7144"/>
                    <a:pt x="1688" y="14145"/>
                    <a:pt x="4658" y="20805"/>
                  </a:cubicBezTo>
                  <a:cubicBezTo>
                    <a:pt x="5430" y="22545"/>
                    <a:pt x="6425" y="24547"/>
                    <a:pt x="7929" y="26274"/>
                  </a:cubicBezTo>
                  <a:cubicBezTo>
                    <a:pt x="10075" y="28734"/>
                    <a:pt x="13229" y="30618"/>
                    <a:pt x="17036" y="31678"/>
                  </a:cubicBezTo>
                  <a:cubicBezTo>
                    <a:pt x="19627" y="32398"/>
                    <a:pt x="22440" y="32751"/>
                    <a:pt x="25607" y="32751"/>
                  </a:cubicBezTo>
                  <a:cubicBezTo>
                    <a:pt x="26392" y="32751"/>
                    <a:pt x="27216" y="32738"/>
                    <a:pt x="28053" y="32686"/>
                  </a:cubicBezTo>
                  <a:lnTo>
                    <a:pt x="28027" y="32529"/>
                  </a:lnTo>
                  <a:cubicBezTo>
                    <a:pt x="27219" y="32569"/>
                    <a:pt x="26433" y="32590"/>
                    <a:pt x="25669" y="32590"/>
                  </a:cubicBezTo>
                  <a:cubicBezTo>
                    <a:pt x="22487" y="32590"/>
                    <a:pt x="19673" y="32236"/>
                    <a:pt x="17089" y="31508"/>
                  </a:cubicBezTo>
                  <a:cubicBezTo>
                    <a:pt x="13307" y="30448"/>
                    <a:pt x="10193" y="28603"/>
                    <a:pt x="8060" y="26169"/>
                  </a:cubicBezTo>
                  <a:cubicBezTo>
                    <a:pt x="6569" y="24442"/>
                    <a:pt x="5574" y="22453"/>
                    <a:pt x="4802" y="20739"/>
                  </a:cubicBezTo>
                  <a:cubicBezTo>
                    <a:pt x="1845" y="14105"/>
                    <a:pt x="288" y="7131"/>
                    <a:pt x="1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1" name="Google Shape;841;p33"/>
            <p:cNvSpPr/>
            <p:nvPr/>
          </p:nvSpPr>
          <p:spPr>
            <a:xfrm>
              <a:off x="93513" y="4793939"/>
              <a:ext cx="1747999" cy="2058278"/>
            </a:xfrm>
            <a:custGeom>
              <a:avLst/>
              <a:gdLst/>
              <a:ahLst/>
              <a:cxnLst/>
              <a:rect l="l" t="t" r="r" b="b"/>
              <a:pathLst>
                <a:path w="27126" h="31941" extrusionOk="0">
                  <a:moveTo>
                    <a:pt x="1" y="1"/>
                  </a:moveTo>
                  <a:cubicBezTo>
                    <a:pt x="171" y="5758"/>
                    <a:pt x="1453" y="11842"/>
                    <a:pt x="3848" y="18110"/>
                  </a:cubicBezTo>
                  <a:cubicBezTo>
                    <a:pt x="4842" y="20714"/>
                    <a:pt x="6150" y="23671"/>
                    <a:pt x="8362" y="26052"/>
                  </a:cubicBezTo>
                  <a:cubicBezTo>
                    <a:pt x="10481" y="28342"/>
                    <a:pt x="13517" y="30135"/>
                    <a:pt x="16880" y="31077"/>
                  </a:cubicBezTo>
                  <a:cubicBezTo>
                    <a:pt x="18908" y="31653"/>
                    <a:pt x="21080" y="31940"/>
                    <a:pt x="23304" y="31940"/>
                  </a:cubicBezTo>
                  <a:cubicBezTo>
                    <a:pt x="24587" y="31940"/>
                    <a:pt x="25869" y="31849"/>
                    <a:pt x="27125" y="31653"/>
                  </a:cubicBezTo>
                  <a:lnTo>
                    <a:pt x="27112" y="31482"/>
                  </a:lnTo>
                  <a:cubicBezTo>
                    <a:pt x="25838" y="31672"/>
                    <a:pt x="24565" y="31765"/>
                    <a:pt x="23309" y="31765"/>
                  </a:cubicBezTo>
                  <a:cubicBezTo>
                    <a:pt x="21093" y="31765"/>
                    <a:pt x="18931" y="31475"/>
                    <a:pt x="16919" y="30907"/>
                  </a:cubicBezTo>
                  <a:cubicBezTo>
                    <a:pt x="13582" y="29978"/>
                    <a:pt x="10586" y="28211"/>
                    <a:pt x="8479" y="25935"/>
                  </a:cubicBezTo>
                  <a:cubicBezTo>
                    <a:pt x="6281" y="23566"/>
                    <a:pt x="4973" y="20622"/>
                    <a:pt x="3991" y="18045"/>
                  </a:cubicBezTo>
                  <a:cubicBezTo>
                    <a:pt x="1610" y="11790"/>
                    <a:pt x="328" y="5732"/>
                    <a:pt x="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2" name="Google Shape;842;p33"/>
          <p:cNvGrpSpPr/>
          <p:nvPr/>
        </p:nvGrpSpPr>
        <p:grpSpPr>
          <a:xfrm>
            <a:off x="-282409" y="5289489"/>
            <a:ext cx="2166473" cy="2398113"/>
            <a:chOff x="-1103782" y="7515691"/>
            <a:chExt cx="1624855" cy="1798585"/>
          </a:xfrm>
        </p:grpSpPr>
        <p:sp>
          <p:nvSpPr>
            <p:cNvPr id="843" name="Google Shape;843;p33"/>
            <p:cNvSpPr/>
            <p:nvPr/>
          </p:nvSpPr>
          <p:spPr>
            <a:xfrm>
              <a:off x="-822179" y="7778799"/>
              <a:ext cx="978135" cy="1535476"/>
            </a:xfrm>
            <a:custGeom>
              <a:avLst/>
              <a:gdLst/>
              <a:ahLst/>
              <a:cxnLst/>
              <a:rect l="l" t="t" r="r" b="b"/>
              <a:pathLst>
                <a:path w="15179" h="23828" extrusionOk="0">
                  <a:moveTo>
                    <a:pt x="15048" y="0"/>
                  </a:moveTo>
                  <a:cubicBezTo>
                    <a:pt x="13033" y="3075"/>
                    <a:pt x="10246" y="7537"/>
                    <a:pt x="7524" y="11881"/>
                  </a:cubicBezTo>
                  <a:cubicBezTo>
                    <a:pt x="4816" y="16212"/>
                    <a:pt x="2016" y="20674"/>
                    <a:pt x="1" y="23749"/>
                  </a:cubicBezTo>
                  <a:lnTo>
                    <a:pt x="132" y="23827"/>
                  </a:lnTo>
                  <a:cubicBezTo>
                    <a:pt x="2147" y="20779"/>
                    <a:pt x="4947" y="16291"/>
                    <a:pt x="7655" y="11960"/>
                  </a:cubicBezTo>
                  <a:cubicBezTo>
                    <a:pt x="10377" y="7629"/>
                    <a:pt x="13164" y="3154"/>
                    <a:pt x="15179" y="79"/>
                  </a:cubicBezTo>
                  <a:lnTo>
                    <a:pt x="15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4" name="Google Shape;844;p33"/>
            <p:cNvSpPr/>
            <p:nvPr/>
          </p:nvSpPr>
          <p:spPr>
            <a:xfrm>
              <a:off x="-837323" y="7758565"/>
              <a:ext cx="955387" cy="1489917"/>
            </a:xfrm>
            <a:custGeom>
              <a:avLst/>
              <a:gdLst/>
              <a:ahLst/>
              <a:cxnLst/>
              <a:rect l="l" t="t" r="r" b="b"/>
              <a:pathLst>
                <a:path w="14826" h="23121" extrusionOk="0">
                  <a:moveTo>
                    <a:pt x="14681" y="0"/>
                  </a:moveTo>
                  <a:cubicBezTo>
                    <a:pt x="13046" y="2787"/>
                    <a:pt x="10560" y="6556"/>
                    <a:pt x="7930" y="10560"/>
                  </a:cubicBezTo>
                  <a:cubicBezTo>
                    <a:pt x="4933" y="15061"/>
                    <a:pt x="1845" y="19745"/>
                    <a:pt x="0" y="23029"/>
                  </a:cubicBezTo>
                  <a:lnTo>
                    <a:pt x="157" y="23121"/>
                  </a:lnTo>
                  <a:cubicBezTo>
                    <a:pt x="1989" y="19850"/>
                    <a:pt x="5064" y="15165"/>
                    <a:pt x="8073" y="10651"/>
                  </a:cubicBezTo>
                  <a:cubicBezTo>
                    <a:pt x="10703" y="6660"/>
                    <a:pt x="13190" y="2879"/>
                    <a:pt x="14825" y="92"/>
                  </a:cubicBezTo>
                  <a:lnTo>
                    <a:pt x="146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5" name="Google Shape;845;p33"/>
            <p:cNvSpPr/>
            <p:nvPr/>
          </p:nvSpPr>
          <p:spPr>
            <a:xfrm>
              <a:off x="-871927" y="7734916"/>
              <a:ext cx="952874" cy="1473098"/>
            </a:xfrm>
            <a:custGeom>
              <a:avLst/>
              <a:gdLst/>
              <a:ahLst/>
              <a:cxnLst/>
              <a:rect l="l" t="t" r="r" b="b"/>
              <a:pathLst>
                <a:path w="14787" h="22860" extrusionOk="0">
                  <a:moveTo>
                    <a:pt x="14656" y="1"/>
                  </a:moveTo>
                  <a:cubicBezTo>
                    <a:pt x="12889" y="2657"/>
                    <a:pt x="10468" y="6478"/>
                    <a:pt x="7904" y="10508"/>
                  </a:cubicBezTo>
                  <a:cubicBezTo>
                    <a:pt x="5038" y="15022"/>
                    <a:pt x="2068" y="19719"/>
                    <a:pt x="1" y="22768"/>
                  </a:cubicBezTo>
                  <a:lnTo>
                    <a:pt x="132" y="22860"/>
                  </a:lnTo>
                  <a:cubicBezTo>
                    <a:pt x="2173" y="19798"/>
                    <a:pt x="5156" y="15127"/>
                    <a:pt x="8035" y="10600"/>
                  </a:cubicBezTo>
                  <a:cubicBezTo>
                    <a:pt x="10599" y="6569"/>
                    <a:pt x="13020" y="2762"/>
                    <a:pt x="14786" y="93"/>
                  </a:cubicBezTo>
                  <a:lnTo>
                    <a:pt x="146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6" name="Google Shape;846;p33"/>
            <p:cNvSpPr/>
            <p:nvPr/>
          </p:nvSpPr>
          <p:spPr>
            <a:xfrm>
              <a:off x="-920837" y="7715584"/>
              <a:ext cx="957063" cy="1473872"/>
            </a:xfrm>
            <a:custGeom>
              <a:avLst/>
              <a:gdLst/>
              <a:ahLst/>
              <a:cxnLst/>
              <a:rect l="l" t="t" r="r" b="b"/>
              <a:pathLst>
                <a:path w="14852" h="22872" extrusionOk="0">
                  <a:moveTo>
                    <a:pt x="14721" y="0"/>
                  </a:moveTo>
                  <a:cubicBezTo>
                    <a:pt x="12209" y="3533"/>
                    <a:pt x="8480" y="9434"/>
                    <a:pt x="5195" y="14642"/>
                  </a:cubicBezTo>
                  <a:cubicBezTo>
                    <a:pt x="3246" y="17730"/>
                    <a:pt x="1388" y="20661"/>
                    <a:pt x="1" y="22780"/>
                  </a:cubicBezTo>
                  <a:lnTo>
                    <a:pt x="132" y="22872"/>
                  </a:lnTo>
                  <a:cubicBezTo>
                    <a:pt x="1519" y="20726"/>
                    <a:pt x="3364" y="17795"/>
                    <a:pt x="5339" y="14733"/>
                  </a:cubicBezTo>
                  <a:cubicBezTo>
                    <a:pt x="8637" y="9513"/>
                    <a:pt x="12366" y="3624"/>
                    <a:pt x="14852" y="105"/>
                  </a:cubicBezTo>
                  <a:lnTo>
                    <a:pt x="147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33"/>
            <p:cNvSpPr/>
            <p:nvPr/>
          </p:nvSpPr>
          <p:spPr>
            <a:xfrm>
              <a:off x="-982377" y="7689421"/>
              <a:ext cx="978135" cy="1502612"/>
            </a:xfrm>
            <a:custGeom>
              <a:avLst/>
              <a:gdLst/>
              <a:ahLst/>
              <a:cxnLst/>
              <a:rect l="l" t="t" r="r" b="b"/>
              <a:pathLst>
                <a:path w="15179" h="23318" extrusionOk="0">
                  <a:moveTo>
                    <a:pt x="15048" y="0"/>
                  </a:moveTo>
                  <a:cubicBezTo>
                    <a:pt x="13805" y="1898"/>
                    <a:pt x="12156" y="4515"/>
                    <a:pt x="10390" y="7275"/>
                  </a:cubicBezTo>
                  <a:cubicBezTo>
                    <a:pt x="6739" y="12980"/>
                    <a:pt x="2618" y="19483"/>
                    <a:pt x="1" y="23226"/>
                  </a:cubicBezTo>
                  <a:lnTo>
                    <a:pt x="132" y="23317"/>
                  </a:lnTo>
                  <a:cubicBezTo>
                    <a:pt x="2748" y="19562"/>
                    <a:pt x="6883" y="13085"/>
                    <a:pt x="10521" y="7354"/>
                  </a:cubicBezTo>
                  <a:cubicBezTo>
                    <a:pt x="12287" y="4593"/>
                    <a:pt x="13936" y="1976"/>
                    <a:pt x="15179" y="79"/>
                  </a:cubicBezTo>
                  <a:lnTo>
                    <a:pt x="15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8" name="Google Shape;848;p33"/>
            <p:cNvSpPr/>
            <p:nvPr/>
          </p:nvSpPr>
          <p:spPr>
            <a:xfrm>
              <a:off x="-1009313" y="7670025"/>
              <a:ext cx="967180" cy="1488242"/>
            </a:xfrm>
            <a:custGeom>
              <a:avLst/>
              <a:gdLst/>
              <a:ahLst/>
              <a:cxnLst/>
              <a:rect l="l" t="t" r="r" b="b"/>
              <a:pathLst>
                <a:path w="15009" h="23095" extrusionOk="0">
                  <a:moveTo>
                    <a:pt x="14877" y="0"/>
                  </a:moveTo>
                  <a:cubicBezTo>
                    <a:pt x="13726" y="1361"/>
                    <a:pt x="10965" y="5954"/>
                    <a:pt x="8963" y="9317"/>
                  </a:cubicBezTo>
                  <a:cubicBezTo>
                    <a:pt x="8126" y="10730"/>
                    <a:pt x="7393" y="11947"/>
                    <a:pt x="6974" y="12588"/>
                  </a:cubicBezTo>
                  <a:cubicBezTo>
                    <a:pt x="4724" y="16095"/>
                    <a:pt x="2316" y="19614"/>
                    <a:pt x="0" y="23003"/>
                  </a:cubicBezTo>
                  <a:lnTo>
                    <a:pt x="131" y="23095"/>
                  </a:lnTo>
                  <a:cubicBezTo>
                    <a:pt x="2460" y="19706"/>
                    <a:pt x="4867" y="16199"/>
                    <a:pt x="7105" y="12640"/>
                  </a:cubicBezTo>
                  <a:cubicBezTo>
                    <a:pt x="7524" y="12012"/>
                    <a:pt x="8256" y="10782"/>
                    <a:pt x="9107" y="9369"/>
                  </a:cubicBezTo>
                  <a:cubicBezTo>
                    <a:pt x="11122" y="6032"/>
                    <a:pt x="13870" y="1440"/>
                    <a:pt x="15008" y="105"/>
                  </a:cubicBezTo>
                  <a:lnTo>
                    <a:pt x="148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9" name="Google Shape;849;p33"/>
            <p:cNvSpPr/>
            <p:nvPr/>
          </p:nvSpPr>
          <p:spPr>
            <a:xfrm>
              <a:off x="-1063314" y="7661583"/>
              <a:ext cx="983226" cy="1505125"/>
            </a:xfrm>
            <a:custGeom>
              <a:avLst/>
              <a:gdLst/>
              <a:ahLst/>
              <a:cxnLst/>
              <a:rect l="l" t="t" r="r" b="b"/>
              <a:pathLst>
                <a:path w="15258" h="23357" extrusionOk="0">
                  <a:moveTo>
                    <a:pt x="15126" y="1"/>
                  </a:moveTo>
                  <a:cubicBezTo>
                    <a:pt x="14603" y="720"/>
                    <a:pt x="14001" y="1597"/>
                    <a:pt x="13373" y="2447"/>
                  </a:cubicBezTo>
                  <a:cubicBezTo>
                    <a:pt x="12758" y="3298"/>
                    <a:pt x="12156" y="4162"/>
                    <a:pt x="11633" y="4881"/>
                  </a:cubicBezTo>
                  <a:cubicBezTo>
                    <a:pt x="11306" y="5326"/>
                    <a:pt x="9879" y="7707"/>
                    <a:pt x="8636" y="9814"/>
                  </a:cubicBezTo>
                  <a:cubicBezTo>
                    <a:pt x="7773" y="11280"/>
                    <a:pt x="7014" y="12549"/>
                    <a:pt x="6805" y="12863"/>
                  </a:cubicBezTo>
                  <a:cubicBezTo>
                    <a:pt x="6425" y="13439"/>
                    <a:pt x="6072" y="14040"/>
                    <a:pt x="5705" y="14629"/>
                  </a:cubicBezTo>
                  <a:lnTo>
                    <a:pt x="5444" y="15074"/>
                  </a:lnTo>
                  <a:cubicBezTo>
                    <a:pt x="3743" y="17861"/>
                    <a:pt x="1911" y="20609"/>
                    <a:pt x="1" y="23265"/>
                  </a:cubicBezTo>
                  <a:lnTo>
                    <a:pt x="131" y="23357"/>
                  </a:lnTo>
                  <a:cubicBezTo>
                    <a:pt x="2042" y="20714"/>
                    <a:pt x="3887" y="17953"/>
                    <a:pt x="5588" y="15166"/>
                  </a:cubicBezTo>
                  <a:lnTo>
                    <a:pt x="5849" y="14721"/>
                  </a:lnTo>
                  <a:cubicBezTo>
                    <a:pt x="6203" y="14132"/>
                    <a:pt x="6569" y="13530"/>
                    <a:pt x="6949" y="12954"/>
                  </a:cubicBezTo>
                  <a:cubicBezTo>
                    <a:pt x="7158" y="12627"/>
                    <a:pt x="7917" y="11371"/>
                    <a:pt x="8780" y="9906"/>
                  </a:cubicBezTo>
                  <a:cubicBezTo>
                    <a:pt x="10023" y="7812"/>
                    <a:pt x="11450" y="5418"/>
                    <a:pt x="11764" y="4973"/>
                  </a:cubicBezTo>
                  <a:cubicBezTo>
                    <a:pt x="12287" y="4253"/>
                    <a:pt x="12889" y="3390"/>
                    <a:pt x="13504" y="2539"/>
                  </a:cubicBezTo>
                  <a:cubicBezTo>
                    <a:pt x="14132" y="1689"/>
                    <a:pt x="14734" y="825"/>
                    <a:pt x="15257" y="105"/>
                  </a:cubicBezTo>
                  <a:lnTo>
                    <a:pt x="151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33"/>
            <p:cNvSpPr/>
            <p:nvPr/>
          </p:nvSpPr>
          <p:spPr>
            <a:xfrm>
              <a:off x="-1096178" y="7639674"/>
              <a:ext cx="973882" cy="1517755"/>
            </a:xfrm>
            <a:custGeom>
              <a:avLst/>
              <a:gdLst/>
              <a:ahLst/>
              <a:cxnLst/>
              <a:rect l="l" t="t" r="r" b="b"/>
              <a:pathLst>
                <a:path w="15113" h="23553" extrusionOk="0">
                  <a:moveTo>
                    <a:pt x="14982" y="0"/>
                  </a:moveTo>
                  <a:cubicBezTo>
                    <a:pt x="10965" y="5888"/>
                    <a:pt x="2997" y="18659"/>
                    <a:pt x="0" y="23474"/>
                  </a:cubicBezTo>
                  <a:lnTo>
                    <a:pt x="131" y="23553"/>
                  </a:lnTo>
                  <a:cubicBezTo>
                    <a:pt x="210" y="23435"/>
                    <a:pt x="314" y="23330"/>
                    <a:pt x="432" y="23265"/>
                  </a:cubicBezTo>
                  <a:lnTo>
                    <a:pt x="380" y="23199"/>
                  </a:lnTo>
                  <a:cubicBezTo>
                    <a:pt x="3520" y="18123"/>
                    <a:pt x="11188" y="5836"/>
                    <a:pt x="15113" y="105"/>
                  </a:cubicBezTo>
                  <a:lnTo>
                    <a:pt x="149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1" name="Google Shape;851;p33"/>
            <p:cNvSpPr/>
            <p:nvPr/>
          </p:nvSpPr>
          <p:spPr>
            <a:xfrm>
              <a:off x="-1103782" y="7619439"/>
              <a:ext cx="943595" cy="1474774"/>
            </a:xfrm>
            <a:custGeom>
              <a:avLst/>
              <a:gdLst/>
              <a:ahLst/>
              <a:cxnLst/>
              <a:rect l="l" t="t" r="r" b="b"/>
              <a:pathLst>
                <a:path w="14643" h="22886" extrusionOk="0">
                  <a:moveTo>
                    <a:pt x="14511" y="0"/>
                  </a:moveTo>
                  <a:cubicBezTo>
                    <a:pt x="13399" y="1479"/>
                    <a:pt x="10560" y="6111"/>
                    <a:pt x="8479" y="9474"/>
                  </a:cubicBezTo>
                  <a:cubicBezTo>
                    <a:pt x="7616" y="10861"/>
                    <a:pt x="6857" y="12077"/>
                    <a:pt x="6451" y="12732"/>
                  </a:cubicBezTo>
                  <a:lnTo>
                    <a:pt x="1" y="22807"/>
                  </a:lnTo>
                  <a:lnTo>
                    <a:pt x="131" y="22885"/>
                  </a:lnTo>
                  <a:lnTo>
                    <a:pt x="6582" y="12810"/>
                  </a:lnTo>
                  <a:cubicBezTo>
                    <a:pt x="7001" y="12169"/>
                    <a:pt x="7747" y="10965"/>
                    <a:pt x="8610" y="9552"/>
                  </a:cubicBezTo>
                  <a:cubicBezTo>
                    <a:pt x="10691" y="6189"/>
                    <a:pt x="13530" y="1557"/>
                    <a:pt x="14642" y="105"/>
                  </a:cubicBezTo>
                  <a:lnTo>
                    <a:pt x="145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2" name="Google Shape;852;p33"/>
            <p:cNvSpPr/>
            <p:nvPr/>
          </p:nvSpPr>
          <p:spPr>
            <a:xfrm>
              <a:off x="-1096178" y="7605971"/>
              <a:ext cx="902224" cy="1392097"/>
            </a:xfrm>
            <a:custGeom>
              <a:avLst/>
              <a:gdLst/>
              <a:ahLst/>
              <a:cxnLst/>
              <a:rect l="l" t="t" r="r" b="b"/>
              <a:pathLst>
                <a:path w="14001" h="21603" extrusionOk="0">
                  <a:moveTo>
                    <a:pt x="13870" y="0"/>
                  </a:moveTo>
                  <a:cubicBezTo>
                    <a:pt x="12012" y="2552"/>
                    <a:pt x="9330" y="6869"/>
                    <a:pt x="6739" y="11043"/>
                  </a:cubicBezTo>
                  <a:cubicBezTo>
                    <a:pt x="4292" y="14982"/>
                    <a:pt x="1754" y="19064"/>
                    <a:pt x="0" y="21511"/>
                  </a:cubicBezTo>
                  <a:lnTo>
                    <a:pt x="131" y="21603"/>
                  </a:lnTo>
                  <a:cubicBezTo>
                    <a:pt x="1884" y="19156"/>
                    <a:pt x="4436" y="15060"/>
                    <a:pt x="6883" y="11122"/>
                  </a:cubicBezTo>
                  <a:cubicBezTo>
                    <a:pt x="9474" y="6948"/>
                    <a:pt x="12156" y="2643"/>
                    <a:pt x="14001" y="92"/>
                  </a:cubicBezTo>
                  <a:lnTo>
                    <a:pt x="138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33"/>
            <p:cNvSpPr/>
            <p:nvPr/>
          </p:nvSpPr>
          <p:spPr>
            <a:xfrm>
              <a:off x="-1088574" y="7588250"/>
              <a:ext cx="853314" cy="1309485"/>
            </a:xfrm>
            <a:custGeom>
              <a:avLst/>
              <a:gdLst/>
              <a:ahLst/>
              <a:cxnLst/>
              <a:rect l="l" t="t" r="r" b="b"/>
              <a:pathLst>
                <a:path w="13242" h="20321" extrusionOk="0">
                  <a:moveTo>
                    <a:pt x="13098" y="0"/>
                  </a:moveTo>
                  <a:cubicBezTo>
                    <a:pt x="10010" y="4985"/>
                    <a:pt x="3324" y="15649"/>
                    <a:pt x="0" y="20229"/>
                  </a:cubicBezTo>
                  <a:lnTo>
                    <a:pt x="131" y="20321"/>
                  </a:lnTo>
                  <a:cubicBezTo>
                    <a:pt x="3454" y="15741"/>
                    <a:pt x="10154" y="5090"/>
                    <a:pt x="13242" y="79"/>
                  </a:cubicBezTo>
                  <a:lnTo>
                    <a:pt x="13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33"/>
            <p:cNvSpPr/>
            <p:nvPr/>
          </p:nvSpPr>
          <p:spPr>
            <a:xfrm>
              <a:off x="-1093665" y="7566341"/>
              <a:ext cx="816261" cy="1274881"/>
            </a:xfrm>
            <a:custGeom>
              <a:avLst/>
              <a:gdLst/>
              <a:ahLst/>
              <a:cxnLst/>
              <a:rect l="l" t="t" r="r" b="b"/>
              <a:pathLst>
                <a:path w="12667" h="19784" extrusionOk="0">
                  <a:moveTo>
                    <a:pt x="12536" y="0"/>
                  </a:moveTo>
                  <a:cubicBezTo>
                    <a:pt x="11031" y="2251"/>
                    <a:pt x="8597" y="6111"/>
                    <a:pt x="6255" y="9840"/>
                  </a:cubicBezTo>
                  <a:cubicBezTo>
                    <a:pt x="3926" y="13569"/>
                    <a:pt x="1505" y="17429"/>
                    <a:pt x="1" y="19692"/>
                  </a:cubicBezTo>
                  <a:lnTo>
                    <a:pt x="131" y="19784"/>
                  </a:lnTo>
                  <a:cubicBezTo>
                    <a:pt x="1636" y="17533"/>
                    <a:pt x="4057" y="13673"/>
                    <a:pt x="6412" y="9944"/>
                  </a:cubicBezTo>
                  <a:cubicBezTo>
                    <a:pt x="8741" y="6215"/>
                    <a:pt x="11162" y="2342"/>
                    <a:pt x="12666" y="92"/>
                  </a:cubicBezTo>
                  <a:lnTo>
                    <a:pt x="125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33"/>
            <p:cNvSpPr/>
            <p:nvPr/>
          </p:nvSpPr>
          <p:spPr>
            <a:xfrm>
              <a:off x="-1097854" y="7546944"/>
              <a:ext cx="790937" cy="1226035"/>
            </a:xfrm>
            <a:custGeom>
              <a:avLst/>
              <a:gdLst/>
              <a:ahLst/>
              <a:cxnLst/>
              <a:rect l="l" t="t" r="r" b="b"/>
              <a:pathLst>
                <a:path w="12274" h="19026" extrusionOk="0">
                  <a:moveTo>
                    <a:pt x="12143" y="0"/>
                  </a:moveTo>
                  <a:cubicBezTo>
                    <a:pt x="10873" y="1937"/>
                    <a:pt x="8924" y="5012"/>
                    <a:pt x="6870" y="8256"/>
                  </a:cubicBezTo>
                  <a:cubicBezTo>
                    <a:pt x="4279" y="12339"/>
                    <a:pt x="1610" y="16539"/>
                    <a:pt x="0" y="18920"/>
                  </a:cubicBezTo>
                  <a:lnTo>
                    <a:pt x="131" y="19025"/>
                  </a:lnTo>
                  <a:cubicBezTo>
                    <a:pt x="1740" y="16631"/>
                    <a:pt x="4410" y="12430"/>
                    <a:pt x="7000" y="8361"/>
                  </a:cubicBezTo>
                  <a:cubicBezTo>
                    <a:pt x="9055" y="5090"/>
                    <a:pt x="11004" y="2015"/>
                    <a:pt x="12273" y="105"/>
                  </a:cubicBezTo>
                  <a:lnTo>
                    <a:pt x="121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33"/>
            <p:cNvSpPr/>
            <p:nvPr/>
          </p:nvSpPr>
          <p:spPr>
            <a:xfrm>
              <a:off x="-1089477" y="7530899"/>
              <a:ext cx="750533" cy="1167008"/>
            </a:xfrm>
            <a:custGeom>
              <a:avLst/>
              <a:gdLst/>
              <a:ahLst/>
              <a:cxnLst/>
              <a:rect l="l" t="t" r="r" b="b"/>
              <a:pathLst>
                <a:path w="11647" h="18110" extrusionOk="0">
                  <a:moveTo>
                    <a:pt x="11515" y="0"/>
                  </a:moveTo>
                  <a:cubicBezTo>
                    <a:pt x="10416" y="1675"/>
                    <a:pt x="8611" y="4528"/>
                    <a:pt x="6713" y="7563"/>
                  </a:cubicBezTo>
                  <a:cubicBezTo>
                    <a:pt x="4410" y="11227"/>
                    <a:pt x="2042" y="14995"/>
                    <a:pt x="681" y="16997"/>
                  </a:cubicBezTo>
                  <a:lnTo>
                    <a:pt x="1" y="18018"/>
                  </a:lnTo>
                  <a:lnTo>
                    <a:pt x="132" y="18110"/>
                  </a:lnTo>
                  <a:lnTo>
                    <a:pt x="812" y="17076"/>
                  </a:lnTo>
                  <a:cubicBezTo>
                    <a:pt x="2173" y="15087"/>
                    <a:pt x="4541" y="11306"/>
                    <a:pt x="6844" y="7642"/>
                  </a:cubicBezTo>
                  <a:cubicBezTo>
                    <a:pt x="8741" y="4619"/>
                    <a:pt x="10547" y="1754"/>
                    <a:pt x="11646" y="105"/>
                  </a:cubicBezTo>
                  <a:lnTo>
                    <a:pt x="1151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33"/>
            <p:cNvSpPr/>
            <p:nvPr/>
          </p:nvSpPr>
          <p:spPr>
            <a:xfrm>
              <a:off x="-1091990" y="7515691"/>
              <a:ext cx="721019" cy="1113072"/>
            </a:xfrm>
            <a:custGeom>
              <a:avLst/>
              <a:gdLst/>
              <a:ahLst/>
              <a:cxnLst/>
              <a:rect l="l" t="t" r="r" b="b"/>
              <a:pathLst>
                <a:path w="11189" h="17273" extrusionOk="0">
                  <a:moveTo>
                    <a:pt x="11057" y="1"/>
                  </a:moveTo>
                  <a:cubicBezTo>
                    <a:pt x="10508" y="799"/>
                    <a:pt x="9016" y="3167"/>
                    <a:pt x="7577" y="5470"/>
                  </a:cubicBezTo>
                  <a:cubicBezTo>
                    <a:pt x="6137" y="7786"/>
                    <a:pt x="4646" y="10155"/>
                    <a:pt x="4096" y="10953"/>
                  </a:cubicBezTo>
                  <a:cubicBezTo>
                    <a:pt x="3416" y="11908"/>
                    <a:pt x="2722" y="12902"/>
                    <a:pt x="2094" y="13910"/>
                  </a:cubicBezTo>
                  <a:lnTo>
                    <a:pt x="1610" y="14747"/>
                  </a:lnTo>
                  <a:cubicBezTo>
                    <a:pt x="1126" y="15572"/>
                    <a:pt x="629" y="16435"/>
                    <a:pt x="1" y="17168"/>
                  </a:cubicBezTo>
                  <a:lnTo>
                    <a:pt x="132" y="17273"/>
                  </a:lnTo>
                  <a:cubicBezTo>
                    <a:pt x="773" y="16514"/>
                    <a:pt x="1283" y="15663"/>
                    <a:pt x="1754" y="14826"/>
                  </a:cubicBezTo>
                  <a:cubicBezTo>
                    <a:pt x="1911" y="14564"/>
                    <a:pt x="2081" y="14289"/>
                    <a:pt x="2238" y="14015"/>
                  </a:cubicBezTo>
                  <a:cubicBezTo>
                    <a:pt x="2853" y="12994"/>
                    <a:pt x="3547" y="12000"/>
                    <a:pt x="4227" y="11057"/>
                  </a:cubicBezTo>
                  <a:cubicBezTo>
                    <a:pt x="4777" y="10246"/>
                    <a:pt x="6268" y="7878"/>
                    <a:pt x="7708" y="5575"/>
                  </a:cubicBezTo>
                  <a:cubicBezTo>
                    <a:pt x="9147" y="3272"/>
                    <a:pt x="10638" y="891"/>
                    <a:pt x="11188" y="93"/>
                  </a:cubicBezTo>
                  <a:lnTo>
                    <a:pt x="110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33"/>
            <p:cNvSpPr/>
            <p:nvPr/>
          </p:nvSpPr>
          <p:spPr>
            <a:xfrm>
              <a:off x="-695684" y="7799034"/>
              <a:ext cx="885406" cy="1405630"/>
            </a:xfrm>
            <a:custGeom>
              <a:avLst/>
              <a:gdLst/>
              <a:ahLst/>
              <a:cxnLst/>
              <a:rect l="l" t="t" r="r" b="b"/>
              <a:pathLst>
                <a:path w="13740" h="21813" extrusionOk="0">
                  <a:moveTo>
                    <a:pt x="13608" y="0"/>
                  </a:moveTo>
                  <a:cubicBezTo>
                    <a:pt x="12418" y="1701"/>
                    <a:pt x="9958" y="5718"/>
                    <a:pt x="7982" y="8950"/>
                  </a:cubicBezTo>
                  <a:cubicBezTo>
                    <a:pt x="6870" y="10756"/>
                    <a:pt x="5902" y="12326"/>
                    <a:pt x="5300" y="13281"/>
                  </a:cubicBezTo>
                  <a:cubicBezTo>
                    <a:pt x="4763" y="14132"/>
                    <a:pt x="4227" y="14995"/>
                    <a:pt x="3703" y="15833"/>
                  </a:cubicBezTo>
                  <a:lnTo>
                    <a:pt x="0" y="21734"/>
                  </a:lnTo>
                  <a:lnTo>
                    <a:pt x="131" y="21812"/>
                  </a:lnTo>
                  <a:lnTo>
                    <a:pt x="3834" y="15951"/>
                  </a:lnTo>
                  <a:cubicBezTo>
                    <a:pt x="4358" y="15113"/>
                    <a:pt x="4894" y="14250"/>
                    <a:pt x="5431" y="13399"/>
                  </a:cubicBezTo>
                  <a:cubicBezTo>
                    <a:pt x="6032" y="12431"/>
                    <a:pt x="7001" y="10861"/>
                    <a:pt x="8113" y="9042"/>
                  </a:cubicBezTo>
                  <a:cubicBezTo>
                    <a:pt x="10089" y="5810"/>
                    <a:pt x="12549" y="1793"/>
                    <a:pt x="13739" y="92"/>
                  </a:cubicBezTo>
                  <a:lnTo>
                    <a:pt x="136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33"/>
            <p:cNvSpPr/>
            <p:nvPr/>
          </p:nvSpPr>
          <p:spPr>
            <a:xfrm>
              <a:off x="-636657" y="7815079"/>
              <a:ext cx="854217" cy="1358395"/>
            </a:xfrm>
            <a:custGeom>
              <a:avLst/>
              <a:gdLst/>
              <a:ahLst/>
              <a:cxnLst/>
              <a:rect l="l" t="t" r="r" b="b"/>
              <a:pathLst>
                <a:path w="13256" h="21080" extrusionOk="0">
                  <a:moveTo>
                    <a:pt x="13124" y="0"/>
                  </a:moveTo>
                  <a:cubicBezTo>
                    <a:pt x="8963" y="6058"/>
                    <a:pt x="8191" y="7812"/>
                    <a:pt x="7733" y="8858"/>
                  </a:cubicBezTo>
                  <a:cubicBezTo>
                    <a:pt x="7563" y="9264"/>
                    <a:pt x="7432" y="9552"/>
                    <a:pt x="7145" y="9957"/>
                  </a:cubicBezTo>
                  <a:cubicBezTo>
                    <a:pt x="6124" y="11410"/>
                    <a:pt x="4959" y="13058"/>
                    <a:pt x="3913" y="14759"/>
                  </a:cubicBezTo>
                  <a:cubicBezTo>
                    <a:pt x="3533" y="15388"/>
                    <a:pt x="3154" y="16002"/>
                    <a:pt x="2801" y="16631"/>
                  </a:cubicBezTo>
                  <a:cubicBezTo>
                    <a:pt x="1950" y="18096"/>
                    <a:pt x="1060" y="19627"/>
                    <a:pt x="0" y="20975"/>
                  </a:cubicBezTo>
                  <a:lnTo>
                    <a:pt x="131" y="21079"/>
                  </a:lnTo>
                  <a:cubicBezTo>
                    <a:pt x="1191" y="19705"/>
                    <a:pt x="2094" y="18188"/>
                    <a:pt x="2931" y="16722"/>
                  </a:cubicBezTo>
                  <a:cubicBezTo>
                    <a:pt x="3285" y="16107"/>
                    <a:pt x="3664" y="15479"/>
                    <a:pt x="4044" y="14864"/>
                  </a:cubicBezTo>
                  <a:cubicBezTo>
                    <a:pt x="5090" y="13163"/>
                    <a:pt x="6255" y="11514"/>
                    <a:pt x="7275" y="10049"/>
                  </a:cubicBezTo>
                  <a:cubicBezTo>
                    <a:pt x="7576" y="9643"/>
                    <a:pt x="7707" y="9329"/>
                    <a:pt x="7890" y="8924"/>
                  </a:cubicBezTo>
                  <a:cubicBezTo>
                    <a:pt x="8309" y="7942"/>
                    <a:pt x="9094" y="6137"/>
                    <a:pt x="13255" y="92"/>
                  </a:cubicBezTo>
                  <a:lnTo>
                    <a:pt x="131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33"/>
            <p:cNvSpPr/>
            <p:nvPr/>
          </p:nvSpPr>
          <p:spPr>
            <a:xfrm>
              <a:off x="-573441" y="7828547"/>
              <a:ext cx="822190" cy="1343252"/>
            </a:xfrm>
            <a:custGeom>
              <a:avLst/>
              <a:gdLst/>
              <a:ahLst/>
              <a:cxnLst/>
              <a:rect l="l" t="t" r="r" b="b"/>
              <a:pathLst>
                <a:path w="12759" h="20845" extrusionOk="0">
                  <a:moveTo>
                    <a:pt x="12627" y="0"/>
                  </a:moveTo>
                  <a:cubicBezTo>
                    <a:pt x="11633" y="1571"/>
                    <a:pt x="9814" y="4541"/>
                    <a:pt x="8061" y="7419"/>
                  </a:cubicBezTo>
                  <a:cubicBezTo>
                    <a:pt x="6308" y="10298"/>
                    <a:pt x="4502" y="13281"/>
                    <a:pt x="3481" y="14851"/>
                  </a:cubicBezTo>
                  <a:cubicBezTo>
                    <a:pt x="2264" y="16749"/>
                    <a:pt x="995" y="18711"/>
                    <a:pt x="1" y="20779"/>
                  </a:cubicBezTo>
                  <a:lnTo>
                    <a:pt x="145" y="20844"/>
                  </a:lnTo>
                  <a:cubicBezTo>
                    <a:pt x="1126" y="18790"/>
                    <a:pt x="2395" y="16827"/>
                    <a:pt x="3612" y="14930"/>
                  </a:cubicBezTo>
                  <a:cubicBezTo>
                    <a:pt x="4633" y="13373"/>
                    <a:pt x="6451" y="10376"/>
                    <a:pt x="8192" y="7498"/>
                  </a:cubicBezTo>
                  <a:cubicBezTo>
                    <a:pt x="9945" y="4619"/>
                    <a:pt x="11751" y="1649"/>
                    <a:pt x="12758" y="79"/>
                  </a:cubicBezTo>
                  <a:lnTo>
                    <a:pt x="126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33"/>
            <p:cNvSpPr/>
            <p:nvPr/>
          </p:nvSpPr>
          <p:spPr>
            <a:xfrm>
              <a:off x="-535486" y="7842015"/>
              <a:ext cx="816261" cy="1339901"/>
            </a:xfrm>
            <a:custGeom>
              <a:avLst/>
              <a:gdLst/>
              <a:ahLst/>
              <a:cxnLst/>
              <a:rect l="l" t="t" r="r" b="b"/>
              <a:pathLst>
                <a:path w="12667" h="20793" extrusionOk="0">
                  <a:moveTo>
                    <a:pt x="12536" y="1"/>
                  </a:moveTo>
                  <a:cubicBezTo>
                    <a:pt x="10063" y="3861"/>
                    <a:pt x="6006" y="10665"/>
                    <a:pt x="2735" y="16147"/>
                  </a:cubicBezTo>
                  <a:cubicBezTo>
                    <a:pt x="1702" y="17874"/>
                    <a:pt x="746" y="19444"/>
                    <a:pt x="1" y="20714"/>
                  </a:cubicBezTo>
                  <a:lnTo>
                    <a:pt x="144" y="20792"/>
                  </a:lnTo>
                  <a:cubicBezTo>
                    <a:pt x="903" y="19536"/>
                    <a:pt x="1832" y="17966"/>
                    <a:pt x="2879" y="16213"/>
                  </a:cubicBezTo>
                  <a:cubicBezTo>
                    <a:pt x="6137" y="10743"/>
                    <a:pt x="10207" y="3926"/>
                    <a:pt x="12666" y="79"/>
                  </a:cubicBezTo>
                  <a:lnTo>
                    <a:pt x="125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33"/>
            <p:cNvSpPr/>
            <p:nvPr/>
          </p:nvSpPr>
          <p:spPr>
            <a:xfrm>
              <a:off x="-497531" y="7870691"/>
              <a:ext cx="821288" cy="1312063"/>
            </a:xfrm>
            <a:custGeom>
              <a:avLst/>
              <a:gdLst/>
              <a:ahLst/>
              <a:cxnLst/>
              <a:rect l="l" t="t" r="r" b="b"/>
              <a:pathLst>
                <a:path w="12745" h="20361" extrusionOk="0">
                  <a:moveTo>
                    <a:pt x="12614" y="1"/>
                  </a:moveTo>
                  <a:cubicBezTo>
                    <a:pt x="10769" y="2814"/>
                    <a:pt x="7982" y="7341"/>
                    <a:pt x="5300" y="11724"/>
                  </a:cubicBezTo>
                  <a:cubicBezTo>
                    <a:pt x="3272" y="15009"/>
                    <a:pt x="1374" y="18136"/>
                    <a:pt x="0" y="20282"/>
                  </a:cubicBezTo>
                  <a:lnTo>
                    <a:pt x="131" y="20360"/>
                  </a:lnTo>
                  <a:cubicBezTo>
                    <a:pt x="1505" y="18214"/>
                    <a:pt x="3415" y="15100"/>
                    <a:pt x="5430" y="11803"/>
                  </a:cubicBezTo>
                  <a:cubicBezTo>
                    <a:pt x="8113" y="7420"/>
                    <a:pt x="10887" y="2892"/>
                    <a:pt x="12745" y="79"/>
                  </a:cubicBezTo>
                  <a:lnTo>
                    <a:pt x="12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33"/>
            <p:cNvSpPr/>
            <p:nvPr/>
          </p:nvSpPr>
          <p:spPr>
            <a:xfrm>
              <a:off x="-437666" y="7896016"/>
              <a:ext cx="806982" cy="1296017"/>
            </a:xfrm>
            <a:custGeom>
              <a:avLst/>
              <a:gdLst/>
              <a:ahLst/>
              <a:cxnLst/>
              <a:rect l="l" t="t" r="r" b="b"/>
              <a:pathLst>
                <a:path w="12523" h="20112" extrusionOk="0">
                  <a:moveTo>
                    <a:pt x="12365" y="0"/>
                  </a:moveTo>
                  <a:cubicBezTo>
                    <a:pt x="11750" y="1138"/>
                    <a:pt x="8178" y="7131"/>
                    <a:pt x="7393" y="8440"/>
                  </a:cubicBezTo>
                  <a:cubicBezTo>
                    <a:pt x="6399" y="10101"/>
                    <a:pt x="5287" y="11737"/>
                    <a:pt x="4227" y="13333"/>
                  </a:cubicBezTo>
                  <a:cubicBezTo>
                    <a:pt x="2774" y="15466"/>
                    <a:pt x="1270" y="17717"/>
                    <a:pt x="0" y="20033"/>
                  </a:cubicBezTo>
                  <a:lnTo>
                    <a:pt x="157" y="20111"/>
                  </a:lnTo>
                  <a:cubicBezTo>
                    <a:pt x="1414" y="17795"/>
                    <a:pt x="2918" y="15571"/>
                    <a:pt x="4371" y="13412"/>
                  </a:cubicBezTo>
                  <a:cubicBezTo>
                    <a:pt x="5430" y="11829"/>
                    <a:pt x="6543" y="10193"/>
                    <a:pt x="7550" y="8518"/>
                  </a:cubicBezTo>
                  <a:cubicBezTo>
                    <a:pt x="8335" y="7210"/>
                    <a:pt x="11894" y="1230"/>
                    <a:pt x="12522" y="79"/>
                  </a:cubicBezTo>
                  <a:lnTo>
                    <a:pt x="123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33"/>
            <p:cNvSpPr/>
            <p:nvPr/>
          </p:nvSpPr>
          <p:spPr>
            <a:xfrm>
              <a:off x="-401386" y="7924692"/>
              <a:ext cx="814522" cy="1275783"/>
            </a:xfrm>
            <a:custGeom>
              <a:avLst/>
              <a:gdLst/>
              <a:ahLst/>
              <a:cxnLst/>
              <a:rect l="l" t="t" r="r" b="b"/>
              <a:pathLst>
                <a:path w="12640" h="19798" extrusionOk="0">
                  <a:moveTo>
                    <a:pt x="12509" y="0"/>
                  </a:moveTo>
                  <a:cubicBezTo>
                    <a:pt x="11056" y="2251"/>
                    <a:pt x="8963" y="5574"/>
                    <a:pt x="6752" y="9094"/>
                  </a:cubicBezTo>
                  <a:cubicBezTo>
                    <a:pt x="4266" y="13045"/>
                    <a:pt x="1701" y="17141"/>
                    <a:pt x="0" y="19705"/>
                  </a:cubicBezTo>
                  <a:lnTo>
                    <a:pt x="131" y="19797"/>
                  </a:lnTo>
                  <a:cubicBezTo>
                    <a:pt x="1832" y="17219"/>
                    <a:pt x="4396" y="13124"/>
                    <a:pt x="6882" y="9159"/>
                  </a:cubicBezTo>
                  <a:cubicBezTo>
                    <a:pt x="9094" y="5639"/>
                    <a:pt x="11174" y="2316"/>
                    <a:pt x="12640" y="79"/>
                  </a:cubicBezTo>
                  <a:lnTo>
                    <a:pt x="125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33"/>
            <p:cNvSpPr/>
            <p:nvPr/>
          </p:nvSpPr>
          <p:spPr>
            <a:xfrm>
              <a:off x="-351703" y="7944024"/>
              <a:ext cx="807884" cy="1262315"/>
            </a:xfrm>
            <a:custGeom>
              <a:avLst/>
              <a:gdLst/>
              <a:ahLst/>
              <a:cxnLst/>
              <a:rect l="l" t="t" r="r" b="b"/>
              <a:pathLst>
                <a:path w="12537" h="19589" extrusionOk="0">
                  <a:moveTo>
                    <a:pt x="12405" y="1"/>
                  </a:moveTo>
                  <a:cubicBezTo>
                    <a:pt x="8545" y="5222"/>
                    <a:pt x="1388" y="17168"/>
                    <a:pt x="1" y="19497"/>
                  </a:cubicBezTo>
                  <a:lnTo>
                    <a:pt x="145" y="19589"/>
                  </a:lnTo>
                  <a:cubicBezTo>
                    <a:pt x="1532" y="17246"/>
                    <a:pt x="8676" y="5300"/>
                    <a:pt x="12536" y="106"/>
                  </a:cubicBezTo>
                  <a:lnTo>
                    <a:pt x="124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33"/>
            <p:cNvSpPr/>
            <p:nvPr/>
          </p:nvSpPr>
          <p:spPr>
            <a:xfrm>
              <a:off x="-317936" y="7963420"/>
              <a:ext cx="802729" cy="1255549"/>
            </a:xfrm>
            <a:custGeom>
              <a:avLst/>
              <a:gdLst/>
              <a:ahLst/>
              <a:cxnLst/>
              <a:rect l="l" t="t" r="r" b="b"/>
              <a:pathLst>
                <a:path w="12457" h="19484" extrusionOk="0">
                  <a:moveTo>
                    <a:pt x="12326" y="1"/>
                  </a:moveTo>
                  <a:cubicBezTo>
                    <a:pt x="10769" y="2343"/>
                    <a:pt x="8440" y="6085"/>
                    <a:pt x="6163" y="9697"/>
                  </a:cubicBezTo>
                  <a:cubicBezTo>
                    <a:pt x="3887" y="13308"/>
                    <a:pt x="1544" y="17063"/>
                    <a:pt x="0" y="19379"/>
                  </a:cubicBezTo>
                  <a:lnTo>
                    <a:pt x="131" y="19484"/>
                  </a:lnTo>
                  <a:cubicBezTo>
                    <a:pt x="1675" y="17155"/>
                    <a:pt x="4017" y="13413"/>
                    <a:pt x="6294" y="9775"/>
                  </a:cubicBezTo>
                  <a:cubicBezTo>
                    <a:pt x="8571" y="6164"/>
                    <a:pt x="10900" y="2422"/>
                    <a:pt x="12457" y="92"/>
                  </a:cubicBezTo>
                  <a:lnTo>
                    <a:pt x="123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33"/>
            <p:cNvSpPr/>
            <p:nvPr/>
          </p:nvSpPr>
          <p:spPr>
            <a:xfrm>
              <a:off x="-253045" y="7980303"/>
              <a:ext cx="774118" cy="1226873"/>
            </a:xfrm>
            <a:custGeom>
              <a:avLst/>
              <a:gdLst/>
              <a:ahLst/>
              <a:cxnLst/>
              <a:rect l="l" t="t" r="r" b="b"/>
              <a:pathLst>
                <a:path w="12013" h="19039" extrusionOk="0">
                  <a:moveTo>
                    <a:pt x="11882" y="1"/>
                  </a:moveTo>
                  <a:cubicBezTo>
                    <a:pt x="8388" y="4894"/>
                    <a:pt x="1375" y="16644"/>
                    <a:pt x="1" y="18960"/>
                  </a:cubicBezTo>
                  <a:lnTo>
                    <a:pt x="145" y="19039"/>
                  </a:lnTo>
                  <a:cubicBezTo>
                    <a:pt x="1519" y="16736"/>
                    <a:pt x="8545" y="4973"/>
                    <a:pt x="12013" y="92"/>
                  </a:cubicBezTo>
                  <a:lnTo>
                    <a:pt x="118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868" name="Google Shape;868;p33"/>
          <p:cNvSpPr/>
          <p:nvPr/>
        </p:nvSpPr>
        <p:spPr>
          <a:xfrm rot="540770">
            <a:off x="-738438" y="-388840"/>
            <a:ext cx="1334523" cy="4751165"/>
          </a:xfrm>
          <a:custGeom>
            <a:avLst/>
            <a:gdLst/>
            <a:ahLst/>
            <a:cxnLst/>
            <a:rect l="l" t="t" r="r" b="b"/>
            <a:pathLst>
              <a:path w="15532" h="55297" extrusionOk="0">
                <a:moveTo>
                  <a:pt x="0" y="1"/>
                </a:moveTo>
                <a:cubicBezTo>
                  <a:pt x="1269" y="3965"/>
                  <a:pt x="2408" y="7982"/>
                  <a:pt x="3428" y="12052"/>
                </a:cubicBezTo>
                <a:cubicBezTo>
                  <a:pt x="5234" y="19248"/>
                  <a:pt x="6673" y="26549"/>
                  <a:pt x="8112" y="33824"/>
                </a:cubicBezTo>
                <a:cubicBezTo>
                  <a:pt x="8832" y="37475"/>
                  <a:pt x="9552" y="41126"/>
                  <a:pt x="10324" y="44750"/>
                </a:cubicBezTo>
                <a:cubicBezTo>
                  <a:pt x="10690" y="46569"/>
                  <a:pt x="11083" y="48388"/>
                  <a:pt x="11501" y="50193"/>
                </a:cubicBezTo>
                <a:cubicBezTo>
                  <a:pt x="11685" y="51096"/>
                  <a:pt x="11907" y="52012"/>
                  <a:pt x="12116" y="52915"/>
                </a:cubicBezTo>
                <a:cubicBezTo>
                  <a:pt x="12286" y="53582"/>
                  <a:pt x="12326" y="54825"/>
                  <a:pt x="12836" y="55296"/>
                </a:cubicBezTo>
                <a:cubicBezTo>
                  <a:pt x="13595" y="53844"/>
                  <a:pt x="13556" y="51685"/>
                  <a:pt x="13687" y="50062"/>
                </a:cubicBezTo>
                <a:cubicBezTo>
                  <a:pt x="14773" y="37200"/>
                  <a:pt x="15113" y="24273"/>
                  <a:pt x="15388" y="11358"/>
                </a:cubicBezTo>
                <a:cubicBezTo>
                  <a:pt x="15466" y="7956"/>
                  <a:pt x="15531" y="4528"/>
                  <a:pt x="15191" y="1152"/>
                </a:cubicBezTo>
                <a:cubicBezTo>
                  <a:pt x="15178" y="891"/>
                  <a:pt x="15126" y="603"/>
                  <a:pt x="14930" y="446"/>
                </a:cubicBezTo>
                <a:cubicBezTo>
                  <a:pt x="14746" y="302"/>
                  <a:pt x="14498" y="276"/>
                  <a:pt x="14275" y="276"/>
                </a:cubicBezTo>
                <a:cubicBezTo>
                  <a:pt x="9513" y="184"/>
                  <a:pt x="4763" y="105"/>
                  <a:pt x="0"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9" name="Google Shape;869;p33"/>
          <p:cNvSpPr/>
          <p:nvPr/>
        </p:nvSpPr>
        <p:spPr>
          <a:xfrm rot="-9807588">
            <a:off x="11382644" y="5779893"/>
            <a:ext cx="1595337" cy="1070804"/>
          </a:xfrm>
          <a:custGeom>
            <a:avLst/>
            <a:gdLst/>
            <a:ahLst/>
            <a:cxnLst/>
            <a:rect l="l" t="t" r="r" b="b"/>
            <a:pathLst>
              <a:path w="18568" h="12463" extrusionOk="0">
                <a:moveTo>
                  <a:pt x="184" y="0"/>
                </a:moveTo>
                <a:lnTo>
                  <a:pt x="0" y="1440"/>
                </a:lnTo>
                <a:cubicBezTo>
                  <a:pt x="2421" y="4214"/>
                  <a:pt x="3337" y="8021"/>
                  <a:pt x="5509" y="10978"/>
                </a:cubicBezTo>
                <a:cubicBezTo>
                  <a:pt x="5941" y="11567"/>
                  <a:pt x="6464" y="12156"/>
                  <a:pt x="7171" y="12365"/>
                </a:cubicBezTo>
                <a:cubicBezTo>
                  <a:pt x="7387" y="12434"/>
                  <a:pt x="7609" y="12462"/>
                  <a:pt x="7834" y="12462"/>
                </a:cubicBezTo>
                <a:cubicBezTo>
                  <a:pt x="8386" y="12462"/>
                  <a:pt x="8953" y="12290"/>
                  <a:pt x="9474" y="12104"/>
                </a:cubicBezTo>
                <a:cubicBezTo>
                  <a:pt x="11332" y="11436"/>
                  <a:pt x="13150" y="10573"/>
                  <a:pt x="14838" y="9526"/>
                </a:cubicBezTo>
                <a:cubicBezTo>
                  <a:pt x="16147" y="8702"/>
                  <a:pt x="17429" y="7747"/>
                  <a:pt x="18293" y="6451"/>
                </a:cubicBezTo>
                <a:cubicBezTo>
                  <a:pt x="18437" y="6255"/>
                  <a:pt x="18567" y="6019"/>
                  <a:pt x="18554" y="5784"/>
                </a:cubicBezTo>
                <a:cubicBezTo>
                  <a:pt x="18541" y="5300"/>
                  <a:pt x="18044" y="5025"/>
                  <a:pt x="17599" y="4842"/>
                </a:cubicBezTo>
                <a:cubicBezTo>
                  <a:pt x="12012" y="2578"/>
                  <a:pt x="6739" y="1191"/>
                  <a:pt x="184"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70" name="Google Shape;870;p33"/>
          <p:cNvGrpSpPr/>
          <p:nvPr/>
        </p:nvGrpSpPr>
        <p:grpSpPr>
          <a:xfrm>
            <a:off x="-282402" y="-464041"/>
            <a:ext cx="1019699" cy="1888780"/>
            <a:chOff x="2310249" y="4723119"/>
            <a:chExt cx="764774" cy="1416585"/>
          </a:xfrm>
        </p:grpSpPr>
        <p:sp>
          <p:nvSpPr>
            <p:cNvPr id="871" name="Google Shape;871;p33"/>
            <p:cNvSpPr/>
            <p:nvPr/>
          </p:nvSpPr>
          <p:spPr>
            <a:xfrm>
              <a:off x="2310249" y="4723119"/>
              <a:ext cx="764774" cy="1416585"/>
            </a:xfrm>
            <a:custGeom>
              <a:avLst/>
              <a:gdLst/>
              <a:ahLst/>
              <a:cxnLst/>
              <a:rect l="l" t="t" r="r" b="b"/>
              <a:pathLst>
                <a:path w="11868" h="21983" extrusionOk="0">
                  <a:moveTo>
                    <a:pt x="11043" y="1"/>
                  </a:moveTo>
                  <a:lnTo>
                    <a:pt x="11685" y="19091"/>
                  </a:lnTo>
                  <a:cubicBezTo>
                    <a:pt x="11711" y="19850"/>
                    <a:pt x="11698" y="20661"/>
                    <a:pt x="11161" y="21132"/>
                  </a:cubicBezTo>
                  <a:cubicBezTo>
                    <a:pt x="10782" y="21486"/>
                    <a:pt x="10219" y="21551"/>
                    <a:pt x="9656" y="21577"/>
                  </a:cubicBezTo>
                  <a:cubicBezTo>
                    <a:pt x="6451" y="21787"/>
                    <a:pt x="3180" y="21813"/>
                    <a:pt x="0" y="21826"/>
                  </a:cubicBezTo>
                  <a:lnTo>
                    <a:pt x="0" y="21983"/>
                  </a:lnTo>
                  <a:cubicBezTo>
                    <a:pt x="3180" y="21970"/>
                    <a:pt x="6464" y="21944"/>
                    <a:pt x="9643" y="21747"/>
                  </a:cubicBezTo>
                  <a:cubicBezTo>
                    <a:pt x="10258" y="21695"/>
                    <a:pt x="10821" y="21630"/>
                    <a:pt x="11253" y="21250"/>
                  </a:cubicBezTo>
                  <a:cubicBezTo>
                    <a:pt x="11842" y="20740"/>
                    <a:pt x="11868" y="19863"/>
                    <a:pt x="11842" y="19091"/>
                  </a:cubicBezTo>
                  <a:lnTo>
                    <a:pt x="11200"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33"/>
            <p:cNvSpPr/>
            <p:nvPr/>
          </p:nvSpPr>
          <p:spPr>
            <a:xfrm>
              <a:off x="2365023" y="4758561"/>
              <a:ext cx="650135" cy="1338999"/>
            </a:xfrm>
            <a:custGeom>
              <a:avLst/>
              <a:gdLst/>
              <a:ahLst/>
              <a:cxnLst/>
              <a:rect l="l" t="t" r="r" b="b"/>
              <a:pathLst>
                <a:path w="10089" h="20779" extrusionOk="0">
                  <a:moveTo>
                    <a:pt x="9592" y="0"/>
                  </a:moveTo>
                  <a:lnTo>
                    <a:pt x="9919" y="17167"/>
                  </a:lnTo>
                  <a:cubicBezTo>
                    <a:pt x="9932" y="17743"/>
                    <a:pt x="9932" y="18332"/>
                    <a:pt x="9893" y="18908"/>
                  </a:cubicBezTo>
                  <a:cubicBezTo>
                    <a:pt x="9866" y="19562"/>
                    <a:pt x="9670" y="19967"/>
                    <a:pt x="9343" y="20151"/>
                  </a:cubicBezTo>
                  <a:cubicBezTo>
                    <a:pt x="9160" y="20242"/>
                    <a:pt x="8950" y="20255"/>
                    <a:pt x="8754" y="20281"/>
                  </a:cubicBezTo>
                  <a:cubicBezTo>
                    <a:pt x="5862" y="20491"/>
                    <a:pt x="2918" y="20622"/>
                    <a:pt x="1" y="20622"/>
                  </a:cubicBezTo>
                  <a:lnTo>
                    <a:pt x="1" y="20779"/>
                  </a:lnTo>
                  <a:cubicBezTo>
                    <a:pt x="2918" y="20766"/>
                    <a:pt x="5862" y="20648"/>
                    <a:pt x="8754" y="20438"/>
                  </a:cubicBezTo>
                  <a:cubicBezTo>
                    <a:pt x="8963" y="20425"/>
                    <a:pt x="9199" y="20412"/>
                    <a:pt x="9408" y="20295"/>
                  </a:cubicBezTo>
                  <a:cubicBezTo>
                    <a:pt x="9801" y="20098"/>
                    <a:pt x="10010" y="19640"/>
                    <a:pt x="10063" y="18921"/>
                  </a:cubicBezTo>
                  <a:cubicBezTo>
                    <a:pt x="10089" y="18332"/>
                    <a:pt x="10089" y="17743"/>
                    <a:pt x="10076" y="17167"/>
                  </a:cubicBezTo>
                  <a:lnTo>
                    <a:pt x="9749"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33"/>
            <p:cNvSpPr/>
            <p:nvPr/>
          </p:nvSpPr>
          <p:spPr>
            <a:xfrm>
              <a:off x="2399627" y="4761074"/>
              <a:ext cx="559919" cy="1287576"/>
            </a:xfrm>
            <a:custGeom>
              <a:avLst/>
              <a:gdLst/>
              <a:ahLst/>
              <a:cxnLst/>
              <a:rect l="l" t="t" r="r" b="b"/>
              <a:pathLst>
                <a:path w="8689" h="19981" extrusionOk="0">
                  <a:moveTo>
                    <a:pt x="8440" y="1"/>
                  </a:moveTo>
                  <a:cubicBezTo>
                    <a:pt x="8531" y="6059"/>
                    <a:pt x="8531" y="12208"/>
                    <a:pt x="8466" y="18280"/>
                  </a:cubicBezTo>
                  <a:cubicBezTo>
                    <a:pt x="8440" y="18685"/>
                    <a:pt x="8426" y="19156"/>
                    <a:pt x="8112" y="19405"/>
                  </a:cubicBezTo>
                  <a:cubicBezTo>
                    <a:pt x="7916" y="19562"/>
                    <a:pt x="7628" y="19601"/>
                    <a:pt x="7327" y="19627"/>
                  </a:cubicBezTo>
                  <a:cubicBezTo>
                    <a:pt x="5807" y="19751"/>
                    <a:pt x="4271" y="19817"/>
                    <a:pt x="2740" y="19817"/>
                  </a:cubicBezTo>
                  <a:cubicBezTo>
                    <a:pt x="1832" y="19817"/>
                    <a:pt x="927" y="19794"/>
                    <a:pt x="26" y="19745"/>
                  </a:cubicBezTo>
                  <a:lnTo>
                    <a:pt x="0" y="19915"/>
                  </a:lnTo>
                  <a:cubicBezTo>
                    <a:pt x="916" y="19955"/>
                    <a:pt x="1858" y="19981"/>
                    <a:pt x="2787" y="19981"/>
                  </a:cubicBezTo>
                  <a:cubicBezTo>
                    <a:pt x="4305" y="19981"/>
                    <a:pt x="5823" y="19915"/>
                    <a:pt x="7354" y="19798"/>
                  </a:cubicBezTo>
                  <a:cubicBezTo>
                    <a:pt x="7681" y="19784"/>
                    <a:pt x="7982" y="19732"/>
                    <a:pt x="8230" y="19536"/>
                  </a:cubicBezTo>
                  <a:cubicBezTo>
                    <a:pt x="8597" y="19235"/>
                    <a:pt x="8623" y="18738"/>
                    <a:pt x="8623" y="18280"/>
                  </a:cubicBezTo>
                  <a:cubicBezTo>
                    <a:pt x="8688" y="12208"/>
                    <a:pt x="8675" y="6059"/>
                    <a:pt x="8610"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33"/>
            <p:cNvSpPr/>
            <p:nvPr/>
          </p:nvSpPr>
          <p:spPr>
            <a:xfrm>
              <a:off x="2391186" y="4759399"/>
              <a:ext cx="530406" cy="1249620"/>
            </a:xfrm>
            <a:custGeom>
              <a:avLst/>
              <a:gdLst/>
              <a:ahLst/>
              <a:cxnLst/>
              <a:rect l="l" t="t" r="r" b="b"/>
              <a:pathLst>
                <a:path w="8231" h="19392" extrusionOk="0">
                  <a:moveTo>
                    <a:pt x="7916" y="0"/>
                  </a:moveTo>
                  <a:cubicBezTo>
                    <a:pt x="8047" y="5771"/>
                    <a:pt x="8047" y="11633"/>
                    <a:pt x="7890" y="17403"/>
                  </a:cubicBezTo>
                  <a:cubicBezTo>
                    <a:pt x="7864" y="17939"/>
                    <a:pt x="7812" y="18476"/>
                    <a:pt x="7432" y="18738"/>
                  </a:cubicBezTo>
                  <a:cubicBezTo>
                    <a:pt x="7236" y="18895"/>
                    <a:pt x="6961" y="18921"/>
                    <a:pt x="6660" y="18960"/>
                  </a:cubicBezTo>
                  <a:cubicBezTo>
                    <a:pt x="4587" y="19144"/>
                    <a:pt x="2491" y="19236"/>
                    <a:pt x="415" y="19236"/>
                  </a:cubicBezTo>
                  <a:cubicBezTo>
                    <a:pt x="277" y="19236"/>
                    <a:pt x="138" y="19236"/>
                    <a:pt x="0" y="19235"/>
                  </a:cubicBezTo>
                  <a:lnTo>
                    <a:pt x="0" y="19392"/>
                  </a:lnTo>
                  <a:lnTo>
                    <a:pt x="510" y="19392"/>
                  </a:lnTo>
                  <a:cubicBezTo>
                    <a:pt x="2552" y="19392"/>
                    <a:pt x="4632" y="19313"/>
                    <a:pt x="6673" y="19117"/>
                  </a:cubicBezTo>
                  <a:cubicBezTo>
                    <a:pt x="7000" y="19104"/>
                    <a:pt x="7288" y="19052"/>
                    <a:pt x="7524" y="18895"/>
                  </a:cubicBezTo>
                  <a:cubicBezTo>
                    <a:pt x="7956" y="18581"/>
                    <a:pt x="8034" y="18005"/>
                    <a:pt x="8047" y="17416"/>
                  </a:cubicBezTo>
                  <a:cubicBezTo>
                    <a:pt x="8217" y="11633"/>
                    <a:pt x="8230" y="5771"/>
                    <a:pt x="8086"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33"/>
            <p:cNvSpPr/>
            <p:nvPr/>
          </p:nvSpPr>
          <p:spPr>
            <a:xfrm>
              <a:off x="2410582" y="4768678"/>
              <a:ext cx="463775" cy="1185567"/>
            </a:xfrm>
            <a:custGeom>
              <a:avLst/>
              <a:gdLst/>
              <a:ahLst/>
              <a:cxnLst/>
              <a:rect l="l" t="t" r="r" b="b"/>
              <a:pathLst>
                <a:path w="7197" h="18398" extrusionOk="0">
                  <a:moveTo>
                    <a:pt x="7027" y="0"/>
                  </a:moveTo>
                  <a:lnTo>
                    <a:pt x="6830" y="16919"/>
                  </a:lnTo>
                  <a:cubicBezTo>
                    <a:pt x="6830" y="17298"/>
                    <a:pt x="6791" y="17691"/>
                    <a:pt x="6529" y="17900"/>
                  </a:cubicBezTo>
                  <a:cubicBezTo>
                    <a:pt x="6359" y="18005"/>
                    <a:pt x="6137" y="18018"/>
                    <a:pt x="5888" y="18044"/>
                  </a:cubicBezTo>
                  <a:cubicBezTo>
                    <a:pt x="3939" y="18136"/>
                    <a:pt x="1963" y="18201"/>
                    <a:pt x="0" y="18240"/>
                  </a:cubicBezTo>
                  <a:lnTo>
                    <a:pt x="0" y="18397"/>
                  </a:lnTo>
                  <a:cubicBezTo>
                    <a:pt x="1963" y="18371"/>
                    <a:pt x="3939" y="18306"/>
                    <a:pt x="5901" y="18201"/>
                  </a:cubicBezTo>
                  <a:cubicBezTo>
                    <a:pt x="6124" y="18201"/>
                    <a:pt x="6412" y="18188"/>
                    <a:pt x="6621" y="18018"/>
                  </a:cubicBezTo>
                  <a:cubicBezTo>
                    <a:pt x="6948" y="17795"/>
                    <a:pt x="7000" y="17351"/>
                    <a:pt x="7000" y="16919"/>
                  </a:cubicBezTo>
                  <a:lnTo>
                    <a:pt x="7197" y="0"/>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33"/>
            <p:cNvSpPr/>
            <p:nvPr/>
          </p:nvSpPr>
          <p:spPr>
            <a:xfrm>
              <a:off x="2413933" y="4781308"/>
              <a:ext cx="419118" cy="1121514"/>
            </a:xfrm>
            <a:custGeom>
              <a:avLst/>
              <a:gdLst/>
              <a:ahLst/>
              <a:cxnLst/>
              <a:rect l="l" t="t" r="r" b="b"/>
              <a:pathLst>
                <a:path w="6504" h="17404" extrusionOk="0">
                  <a:moveTo>
                    <a:pt x="6346" y="1"/>
                  </a:moveTo>
                  <a:cubicBezTo>
                    <a:pt x="6242" y="5496"/>
                    <a:pt x="6085" y="11096"/>
                    <a:pt x="5889" y="16592"/>
                  </a:cubicBezTo>
                  <a:cubicBezTo>
                    <a:pt x="5889" y="16788"/>
                    <a:pt x="5849" y="16958"/>
                    <a:pt x="5732" y="17050"/>
                  </a:cubicBezTo>
                  <a:cubicBezTo>
                    <a:pt x="5666" y="17089"/>
                    <a:pt x="5574" y="17115"/>
                    <a:pt x="5444" y="17115"/>
                  </a:cubicBezTo>
                  <a:lnTo>
                    <a:pt x="0" y="17246"/>
                  </a:lnTo>
                  <a:lnTo>
                    <a:pt x="0" y="17403"/>
                  </a:lnTo>
                  <a:lnTo>
                    <a:pt x="5444" y="17259"/>
                  </a:lnTo>
                  <a:cubicBezTo>
                    <a:pt x="5561" y="17246"/>
                    <a:pt x="5718" y="17246"/>
                    <a:pt x="5836" y="17155"/>
                  </a:cubicBezTo>
                  <a:cubicBezTo>
                    <a:pt x="6019" y="17050"/>
                    <a:pt x="6032" y="16814"/>
                    <a:pt x="6046" y="16592"/>
                  </a:cubicBezTo>
                  <a:cubicBezTo>
                    <a:pt x="6255" y="11096"/>
                    <a:pt x="6412" y="5509"/>
                    <a:pt x="6503"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33"/>
            <p:cNvSpPr/>
            <p:nvPr/>
          </p:nvSpPr>
          <p:spPr>
            <a:xfrm>
              <a:off x="2373465" y="4781308"/>
              <a:ext cx="403072" cy="1075117"/>
            </a:xfrm>
            <a:custGeom>
              <a:avLst/>
              <a:gdLst/>
              <a:ahLst/>
              <a:cxnLst/>
              <a:rect l="l" t="t" r="r" b="b"/>
              <a:pathLst>
                <a:path w="6255" h="16684" extrusionOk="0">
                  <a:moveTo>
                    <a:pt x="6072" y="1"/>
                  </a:moveTo>
                  <a:cubicBezTo>
                    <a:pt x="6072" y="5077"/>
                    <a:pt x="5954" y="10207"/>
                    <a:pt x="5731" y="15257"/>
                  </a:cubicBezTo>
                  <a:cubicBezTo>
                    <a:pt x="5692" y="15689"/>
                    <a:pt x="5627" y="16173"/>
                    <a:pt x="5273" y="16343"/>
                  </a:cubicBezTo>
                  <a:cubicBezTo>
                    <a:pt x="5143" y="16409"/>
                    <a:pt x="4986" y="16409"/>
                    <a:pt x="4842" y="16409"/>
                  </a:cubicBezTo>
                  <a:lnTo>
                    <a:pt x="0" y="16526"/>
                  </a:lnTo>
                  <a:lnTo>
                    <a:pt x="0" y="16683"/>
                  </a:lnTo>
                  <a:lnTo>
                    <a:pt x="4842" y="16566"/>
                  </a:lnTo>
                  <a:cubicBezTo>
                    <a:pt x="4986" y="16566"/>
                    <a:pt x="5169" y="16553"/>
                    <a:pt x="5339" y="16487"/>
                  </a:cubicBezTo>
                  <a:cubicBezTo>
                    <a:pt x="5797" y="16291"/>
                    <a:pt x="5875" y="15741"/>
                    <a:pt x="5888" y="15283"/>
                  </a:cubicBezTo>
                  <a:cubicBezTo>
                    <a:pt x="6137" y="10207"/>
                    <a:pt x="6255" y="5077"/>
                    <a:pt x="6229"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33"/>
            <p:cNvSpPr/>
            <p:nvPr/>
          </p:nvSpPr>
          <p:spPr>
            <a:xfrm>
              <a:off x="2382744" y="4776282"/>
              <a:ext cx="344045" cy="1027882"/>
            </a:xfrm>
            <a:custGeom>
              <a:avLst/>
              <a:gdLst/>
              <a:ahLst/>
              <a:cxnLst/>
              <a:rect l="l" t="t" r="r" b="b"/>
              <a:pathLst>
                <a:path w="5339" h="15951" extrusionOk="0">
                  <a:moveTo>
                    <a:pt x="5169" y="0"/>
                  </a:moveTo>
                  <a:cubicBezTo>
                    <a:pt x="5129" y="4854"/>
                    <a:pt x="5077" y="9866"/>
                    <a:pt x="4776" y="14786"/>
                  </a:cubicBezTo>
                  <a:cubicBezTo>
                    <a:pt x="4763" y="15100"/>
                    <a:pt x="4737" y="15401"/>
                    <a:pt x="4541" y="15584"/>
                  </a:cubicBezTo>
                  <a:cubicBezTo>
                    <a:pt x="4357" y="15767"/>
                    <a:pt x="4057" y="15780"/>
                    <a:pt x="3756" y="15780"/>
                  </a:cubicBezTo>
                  <a:lnTo>
                    <a:pt x="0" y="15767"/>
                  </a:lnTo>
                  <a:lnTo>
                    <a:pt x="0" y="15924"/>
                  </a:lnTo>
                  <a:lnTo>
                    <a:pt x="3756" y="15950"/>
                  </a:lnTo>
                  <a:lnTo>
                    <a:pt x="3782" y="15950"/>
                  </a:lnTo>
                  <a:cubicBezTo>
                    <a:pt x="4109" y="15950"/>
                    <a:pt x="4423" y="15911"/>
                    <a:pt x="4632" y="15702"/>
                  </a:cubicBezTo>
                  <a:cubicBezTo>
                    <a:pt x="4881" y="15466"/>
                    <a:pt x="4933" y="15126"/>
                    <a:pt x="4946" y="14786"/>
                  </a:cubicBezTo>
                  <a:cubicBezTo>
                    <a:pt x="5221" y="9866"/>
                    <a:pt x="5287" y="4854"/>
                    <a:pt x="5339" y="0"/>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33"/>
            <p:cNvSpPr/>
            <p:nvPr/>
          </p:nvSpPr>
          <p:spPr>
            <a:xfrm>
              <a:off x="2388608" y="4771191"/>
              <a:ext cx="281732" cy="978135"/>
            </a:xfrm>
            <a:custGeom>
              <a:avLst/>
              <a:gdLst/>
              <a:ahLst/>
              <a:cxnLst/>
              <a:rect l="l" t="t" r="r" b="b"/>
              <a:pathLst>
                <a:path w="4372" h="15179" extrusionOk="0">
                  <a:moveTo>
                    <a:pt x="4214" y="1"/>
                  </a:moveTo>
                  <a:lnTo>
                    <a:pt x="4070" y="14132"/>
                  </a:lnTo>
                  <a:cubicBezTo>
                    <a:pt x="4070" y="14302"/>
                    <a:pt x="4070" y="14551"/>
                    <a:pt x="3952" y="14721"/>
                  </a:cubicBezTo>
                  <a:cubicBezTo>
                    <a:pt x="3769" y="14996"/>
                    <a:pt x="3364" y="15009"/>
                    <a:pt x="2984" y="15009"/>
                  </a:cubicBezTo>
                  <a:lnTo>
                    <a:pt x="1" y="14943"/>
                  </a:lnTo>
                  <a:lnTo>
                    <a:pt x="1" y="15113"/>
                  </a:lnTo>
                  <a:lnTo>
                    <a:pt x="2984" y="15179"/>
                  </a:lnTo>
                  <a:lnTo>
                    <a:pt x="3089" y="15179"/>
                  </a:lnTo>
                  <a:cubicBezTo>
                    <a:pt x="3481" y="15179"/>
                    <a:pt x="3874" y="15126"/>
                    <a:pt x="4083" y="14812"/>
                  </a:cubicBezTo>
                  <a:cubicBezTo>
                    <a:pt x="4227" y="14603"/>
                    <a:pt x="4227" y="14341"/>
                    <a:pt x="4227" y="14132"/>
                  </a:cubicBezTo>
                  <a:lnTo>
                    <a:pt x="4371"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0" name="Google Shape;880;p33"/>
            <p:cNvSpPr/>
            <p:nvPr/>
          </p:nvSpPr>
          <p:spPr>
            <a:xfrm>
              <a:off x="2397050" y="4780471"/>
              <a:ext cx="229406" cy="915757"/>
            </a:xfrm>
            <a:custGeom>
              <a:avLst/>
              <a:gdLst/>
              <a:ahLst/>
              <a:cxnLst/>
              <a:rect l="l" t="t" r="r" b="b"/>
              <a:pathLst>
                <a:path w="3560" h="14211" extrusionOk="0">
                  <a:moveTo>
                    <a:pt x="3220" y="1"/>
                  </a:moveTo>
                  <a:cubicBezTo>
                    <a:pt x="3403" y="4515"/>
                    <a:pt x="3364" y="9107"/>
                    <a:pt x="3102" y="13622"/>
                  </a:cubicBezTo>
                  <a:cubicBezTo>
                    <a:pt x="3102" y="13752"/>
                    <a:pt x="3089" y="13896"/>
                    <a:pt x="2984" y="13962"/>
                  </a:cubicBezTo>
                  <a:cubicBezTo>
                    <a:pt x="2919" y="14014"/>
                    <a:pt x="2827" y="14027"/>
                    <a:pt x="2722" y="14027"/>
                  </a:cubicBezTo>
                  <a:cubicBezTo>
                    <a:pt x="2492" y="14034"/>
                    <a:pt x="2261" y="14037"/>
                    <a:pt x="2028" y="14037"/>
                  </a:cubicBezTo>
                  <a:cubicBezTo>
                    <a:pt x="1360" y="14037"/>
                    <a:pt x="683" y="14010"/>
                    <a:pt x="14" y="13962"/>
                  </a:cubicBezTo>
                  <a:lnTo>
                    <a:pt x="1" y="14132"/>
                  </a:lnTo>
                  <a:cubicBezTo>
                    <a:pt x="655" y="14184"/>
                    <a:pt x="1283" y="14197"/>
                    <a:pt x="1937" y="14197"/>
                  </a:cubicBezTo>
                  <a:cubicBezTo>
                    <a:pt x="2199" y="14197"/>
                    <a:pt x="2461" y="14197"/>
                    <a:pt x="2722" y="14210"/>
                  </a:cubicBezTo>
                  <a:cubicBezTo>
                    <a:pt x="2827" y="14210"/>
                    <a:pt x="2971" y="14197"/>
                    <a:pt x="3089" y="14119"/>
                  </a:cubicBezTo>
                  <a:cubicBezTo>
                    <a:pt x="3233" y="14001"/>
                    <a:pt x="3246" y="13805"/>
                    <a:pt x="3272" y="13635"/>
                  </a:cubicBezTo>
                  <a:cubicBezTo>
                    <a:pt x="3534" y="9107"/>
                    <a:pt x="3560" y="4528"/>
                    <a:pt x="3377" y="1"/>
                  </a:cubicBez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1" name="Google Shape;881;p33"/>
            <p:cNvSpPr/>
            <p:nvPr/>
          </p:nvSpPr>
          <p:spPr>
            <a:xfrm>
              <a:off x="2377653" y="4763587"/>
              <a:ext cx="190614" cy="888756"/>
            </a:xfrm>
            <a:custGeom>
              <a:avLst/>
              <a:gdLst/>
              <a:ahLst/>
              <a:cxnLst/>
              <a:rect l="l" t="t" r="r" b="b"/>
              <a:pathLst>
                <a:path w="2958" h="13792" extrusionOk="0">
                  <a:moveTo>
                    <a:pt x="2801" y="1"/>
                  </a:moveTo>
                  <a:lnTo>
                    <a:pt x="2670" y="12955"/>
                  </a:lnTo>
                  <a:cubicBezTo>
                    <a:pt x="2670" y="13112"/>
                    <a:pt x="2657" y="13282"/>
                    <a:pt x="2552" y="13373"/>
                  </a:cubicBezTo>
                  <a:cubicBezTo>
                    <a:pt x="2474" y="13465"/>
                    <a:pt x="2356" y="13465"/>
                    <a:pt x="2212" y="13478"/>
                  </a:cubicBezTo>
                  <a:lnTo>
                    <a:pt x="1" y="13622"/>
                  </a:lnTo>
                  <a:lnTo>
                    <a:pt x="14" y="13792"/>
                  </a:lnTo>
                  <a:lnTo>
                    <a:pt x="2212" y="13635"/>
                  </a:lnTo>
                  <a:cubicBezTo>
                    <a:pt x="2343" y="13635"/>
                    <a:pt x="2513" y="13622"/>
                    <a:pt x="2644" y="13504"/>
                  </a:cubicBezTo>
                  <a:cubicBezTo>
                    <a:pt x="2814" y="13360"/>
                    <a:pt x="2827" y="13151"/>
                    <a:pt x="2827" y="12955"/>
                  </a:cubicBezTo>
                  <a:lnTo>
                    <a:pt x="2958" y="1"/>
                  </a:lnTo>
                  <a:close/>
                </a:path>
              </a:pathLst>
            </a:custGeom>
            <a:solidFill>
              <a:srgbClr val="272A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29938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670567"/>
            <a:ext cx="10272000" cy="75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ntonio Regular"/>
              <a:buNone/>
              <a:defRPr sz="3500">
                <a:solidFill>
                  <a:schemeClr val="dk1"/>
                </a:solidFill>
                <a:latin typeface="Antonio Regular"/>
                <a:ea typeface="Antonio Regular"/>
                <a:cs typeface="Antonio Regular"/>
                <a:sym typeface="Antonio Regular"/>
              </a:defRPr>
            </a:lvl1pPr>
            <a:lvl2pPr lvl="1" rtl="0">
              <a:spcBef>
                <a:spcPts val="0"/>
              </a:spcBef>
              <a:spcAft>
                <a:spcPts val="0"/>
              </a:spcAft>
              <a:buClr>
                <a:schemeClr val="dk1"/>
              </a:buClr>
              <a:buSzPts val="3500"/>
              <a:buFont typeface="Antonio Regular"/>
              <a:buNone/>
              <a:defRPr sz="3500">
                <a:solidFill>
                  <a:schemeClr val="dk1"/>
                </a:solidFill>
                <a:latin typeface="Antonio Regular"/>
                <a:ea typeface="Antonio Regular"/>
                <a:cs typeface="Antonio Regular"/>
                <a:sym typeface="Antonio Regular"/>
              </a:defRPr>
            </a:lvl2pPr>
            <a:lvl3pPr lvl="2" rtl="0">
              <a:spcBef>
                <a:spcPts val="0"/>
              </a:spcBef>
              <a:spcAft>
                <a:spcPts val="0"/>
              </a:spcAft>
              <a:buClr>
                <a:schemeClr val="dk1"/>
              </a:buClr>
              <a:buSzPts val="3500"/>
              <a:buFont typeface="Antonio Regular"/>
              <a:buNone/>
              <a:defRPr sz="3500">
                <a:solidFill>
                  <a:schemeClr val="dk1"/>
                </a:solidFill>
                <a:latin typeface="Antonio Regular"/>
                <a:ea typeface="Antonio Regular"/>
                <a:cs typeface="Antonio Regular"/>
                <a:sym typeface="Antonio Regular"/>
              </a:defRPr>
            </a:lvl3pPr>
            <a:lvl4pPr lvl="3" rtl="0">
              <a:spcBef>
                <a:spcPts val="0"/>
              </a:spcBef>
              <a:spcAft>
                <a:spcPts val="0"/>
              </a:spcAft>
              <a:buClr>
                <a:schemeClr val="dk1"/>
              </a:buClr>
              <a:buSzPts val="3500"/>
              <a:buFont typeface="Antonio Regular"/>
              <a:buNone/>
              <a:defRPr sz="3500">
                <a:solidFill>
                  <a:schemeClr val="dk1"/>
                </a:solidFill>
                <a:latin typeface="Antonio Regular"/>
                <a:ea typeface="Antonio Regular"/>
                <a:cs typeface="Antonio Regular"/>
                <a:sym typeface="Antonio Regular"/>
              </a:defRPr>
            </a:lvl4pPr>
            <a:lvl5pPr lvl="4" rtl="0">
              <a:spcBef>
                <a:spcPts val="0"/>
              </a:spcBef>
              <a:spcAft>
                <a:spcPts val="0"/>
              </a:spcAft>
              <a:buClr>
                <a:schemeClr val="dk1"/>
              </a:buClr>
              <a:buSzPts val="3500"/>
              <a:buFont typeface="Antonio Regular"/>
              <a:buNone/>
              <a:defRPr sz="3500">
                <a:solidFill>
                  <a:schemeClr val="dk1"/>
                </a:solidFill>
                <a:latin typeface="Antonio Regular"/>
                <a:ea typeface="Antonio Regular"/>
                <a:cs typeface="Antonio Regular"/>
                <a:sym typeface="Antonio Regular"/>
              </a:defRPr>
            </a:lvl5pPr>
            <a:lvl6pPr lvl="5" rtl="0">
              <a:spcBef>
                <a:spcPts val="0"/>
              </a:spcBef>
              <a:spcAft>
                <a:spcPts val="0"/>
              </a:spcAft>
              <a:buClr>
                <a:schemeClr val="dk1"/>
              </a:buClr>
              <a:buSzPts val="3500"/>
              <a:buFont typeface="Antonio Regular"/>
              <a:buNone/>
              <a:defRPr sz="3500">
                <a:solidFill>
                  <a:schemeClr val="dk1"/>
                </a:solidFill>
                <a:latin typeface="Antonio Regular"/>
                <a:ea typeface="Antonio Regular"/>
                <a:cs typeface="Antonio Regular"/>
                <a:sym typeface="Antonio Regular"/>
              </a:defRPr>
            </a:lvl6pPr>
            <a:lvl7pPr lvl="6" rtl="0">
              <a:spcBef>
                <a:spcPts val="0"/>
              </a:spcBef>
              <a:spcAft>
                <a:spcPts val="0"/>
              </a:spcAft>
              <a:buClr>
                <a:schemeClr val="dk1"/>
              </a:buClr>
              <a:buSzPts val="3500"/>
              <a:buFont typeface="Antonio Regular"/>
              <a:buNone/>
              <a:defRPr sz="3500">
                <a:solidFill>
                  <a:schemeClr val="dk1"/>
                </a:solidFill>
                <a:latin typeface="Antonio Regular"/>
                <a:ea typeface="Antonio Regular"/>
                <a:cs typeface="Antonio Regular"/>
                <a:sym typeface="Antonio Regular"/>
              </a:defRPr>
            </a:lvl7pPr>
            <a:lvl8pPr lvl="7" rtl="0">
              <a:spcBef>
                <a:spcPts val="0"/>
              </a:spcBef>
              <a:spcAft>
                <a:spcPts val="0"/>
              </a:spcAft>
              <a:buClr>
                <a:schemeClr val="dk1"/>
              </a:buClr>
              <a:buSzPts val="3500"/>
              <a:buFont typeface="Antonio Regular"/>
              <a:buNone/>
              <a:defRPr sz="3500">
                <a:solidFill>
                  <a:schemeClr val="dk1"/>
                </a:solidFill>
                <a:latin typeface="Antonio Regular"/>
                <a:ea typeface="Antonio Regular"/>
                <a:cs typeface="Antonio Regular"/>
                <a:sym typeface="Antonio Regular"/>
              </a:defRPr>
            </a:lvl8pPr>
            <a:lvl9pPr lvl="8" rtl="0">
              <a:spcBef>
                <a:spcPts val="0"/>
              </a:spcBef>
              <a:spcAft>
                <a:spcPts val="0"/>
              </a:spcAft>
              <a:buClr>
                <a:schemeClr val="dk1"/>
              </a:buClr>
              <a:buSzPts val="3500"/>
              <a:buFont typeface="Antonio Regular"/>
              <a:buNone/>
              <a:defRPr sz="3500">
                <a:solidFill>
                  <a:schemeClr val="dk1"/>
                </a:solidFill>
                <a:latin typeface="Antonio Regular"/>
                <a:ea typeface="Antonio Regular"/>
                <a:cs typeface="Antonio Regular"/>
                <a:sym typeface="Antonio Regular"/>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1"/>
              </a:buClr>
              <a:buSzPts val="1500"/>
              <a:buFont typeface="Krub Medium"/>
              <a:buChar char="●"/>
              <a:defRPr sz="1500">
                <a:solidFill>
                  <a:schemeClr val="lt1"/>
                </a:solidFill>
                <a:latin typeface="Krub Medium"/>
                <a:ea typeface="Krub Medium"/>
                <a:cs typeface="Krub Medium"/>
                <a:sym typeface="Krub Medium"/>
              </a:defRPr>
            </a:lvl1pPr>
            <a:lvl2pPr marL="914400" lvl="1" indent="-323850">
              <a:lnSpc>
                <a:spcPct val="100000"/>
              </a:lnSpc>
              <a:spcBef>
                <a:spcPts val="1600"/>
              </a:spcBef>
              <a:spcAft>
                <a:spcPts val="0"/>
              </a:spcAft>
              <a:buClr>
                <a:schemeClr val="lt1"/>
              </a:buClr>
              <a:buSzPts val="1500"/>
              <a:buFont typeface="Krub Medium"/>
              <a:buChar char="○"/>
              <a:defRPr sz="1500">
                <a:solidFill>
                  <a:schemeClr val="lt1"/>
                </a:solidFill>
                <a:latin typeface="Krub Medium"/>
                <a:ea typeface="Krub Medium"/>
                <a:cs typeface="Krub Medium"/>
                <a:sym typeface="Krub Medium"/>
              </a:defRPr>
            </a:lvl2pPr>
            <a:lvl3pPr marL="1371600" lvl="2" indent="-323850">
              <a:lnSpc>
                <a:spcPct val="100000"/>
              </a:lnSpc>
              <a:spcBef>
                <a:spcPts val="1600"/>
              </a:spcBef>
              <a:spcAft>
                <a:spcPts val="0"/>
              </a:spcAft>
              <a:buClr>
                <a:schemeClr val="lt1"/>
              </a:buClr>
              <a:buSzPts val="1500"/>
              <a:buFont typeface="Krub Medium"/>
              <a:buChar char="■"/>
              <a:defRPr sz="1500">
                <a:solidFill>
                  <a:schemeClr val="lt1"/>
                </a:solidFill>
                <a:latin typeface="Krub Medium"/>
                <a:ea typeface="Krub Medium"/>
                <a:cs typeface="Krub Medium"/>
                <a:sym typeface="Krub Medium"/>
              </a:defRPr>
            </a:lvl3pPr>
            <a:lvl4pPr marL="1828800" lvl="3" indent="-323850">
              <a:lnSpc>
                <a:spcPct val="100000"/>
              </a:lnSpc>
              <a:spcBef>
                <a:spcPts val="1600"/>
              </a:spcBef>
              <a:spcAft>
                <a:spcPts val="0"/>
              </a:spcAft>
              <a:buClr>
                <a:schemeClr val="lt1"/>
              </a:buClr>
              <a:buSzPts val="1500"/>
              <a:buFont typeface="Krub Medium"/>
              <a:buChar char="●"/>
              <a:defRPr sz="1500">
                <a:solidFill>
                  <a:schemeClr val="lt1"/>
                </a:solidFill>
                <a:latin typeface="Krub Medium"/>
                <a:ea typeface="Krub Medium"/>
                <a:cs typeface="Krub Medium"/>
                <a:sym typeface="Krub Medium"/>
              </a:defRPr>
            </a:lvl4pPr>
            <a:lvl5pPr marL="2286000" lvl="4" indent="-323850">
              <a:lnSpc>
                <a:spcPct val="100000"/>
              </a:lnSpc>
              <a:spcBef>
                <a:spcPts val="1600"/>
              </a:spcBef>
              <a:spcAft>
                <a:spcPts val="0"/>
              </a:spcAft>
              <a:buClr>
                <a:schemeClr val="lt1"/>
              </a:buClr>
              <a:buSzPts val="1500"/>
              <a:buFont typeface="Krub Medium"/>
              <a:buChar char="○"/>
              <a:defRPr sz="1500">
                <a:solidFill>
                  <a:schemeClr val="lt1"/>
                </a:solidFill>
                <a:latin typeface="Krub Medium"/>
                <a:ea typeface="Krub Medium"/>
                <a:cs typeface="Krub Medium"/>
                <a:sym typeface="Krub Medium"/>
              </a:defRPr>
            </a:lvl5pPr>
            <a:lvl6pPr marL="2743200" lvl="5" indent="-323850">
              <a:lnSpc>
                <a:spcPct val="100000"/>
              </a:lnSpc>
              <a:spcBef>
                <a:spcPts val="1600"/>
              </a:spcBef>
              <a:spcAft>
                <a:spcPts val="0"/>
              </a:spcAft>
              <a:buClr>
                <a:schemeClr val="lt1"/>
              </a:buClr>
              <a:buSzPts val="1500"/>
              <a:buFont typeface="Krub Medium"/>
              <a:buChar char="■"/>
              <a:defRPr sz="1500">
                <a:solidFill>
                  <a:schemeClr val="lt1"/>
                </a:solidFill>
                <a:latin typeface="Krub Medium"/>
                <a:ea typeface="Krub Medium"/>
                <a:cs typeface="Krub Medium"/>
                <a:sym typeface="Krub Medium"/>
              </a:defRPr>
            </a:lvl6pPr>
            <a:lvl7pPr marL="3200400" lvl="6" indent="-323850">
              <a:lnSpc>
                <a:spcPct val="100000"/>
              </a:lnSpc>
              <a:spcBef>
                <a:spcPts val="1600"/>
              </a:spcBef>
              <a:spcAft>
                <a:spcPts val="0"/>
              </a:spcAft>
              <a:buClr>
                <a:schemeClr val="lt1"/>
              </a:buClr>
              <a:buSzPts val="1500"/>
              <a:buFont typeface="Krub Medium"/>
              <a:buChar char="●"/>
              <a:defRPr sz="1500">
                <a:solidFill>
                  <a:schemeClr val="lt1"/>
                </a:solidFill>
                <a:latin typeface="Krub Medium"/>
                <a:ea typeface="Krub Medium"/>
                <a:cs typeface="Krub Medium"/>
                <a:sym typeface="Krub Medium"/>
              </a:defRPr>
            </a:lvl7pPr>
            <a:lvl8pPr marL="3657600" lvl="7" indent="-323850">
              <a:lnSpc>
                <a:spcPct val="100000"/>
              </a:lnSpc>
              <a:spcBef>
                <a:spcPts val="1600"/>
              </a:spcBef>
              <a:spcAft>
                <a:spcPts val="0"/>
              </a:spcAft>
              <a:buClr>
                <a:schemeClr val="lt1"/>
              </a:buClr>
              <a:buSzPts val="1500"/>
              <a:buFont typeface="Krub Medium"/>
              <a:buChar char="○"/>
              <a:defRPr sz="1500">
                <a:solidFill>
                  <a:schemeClr val="lt1"/>
                </a:solidFill>
                <a:latin typeface="Krub Medium"/>
                <a:ea typeface="Krub Medium"/>
                <a:cs typeface="Krub Medium"/>
                <a:sym typeface="Krub Medium"/>
              </a:defRPr>
            </a:lvl8pPr>
            <a:lvl9pPr marL="4114800" lvl="8" indent="-323850">
              <a:lnSpc>
                <a:spcPct val="100000"/>
              </a:lnSpc>
              <a:spcBef>
                <a:spcPts val="1600"/>
              </a:spcBef>
              <a:spcAft>
                <a:spcPts val="1600"/>
              </a:spcAft>
              <a:buClr>
                <a:schemeClr val="lt1"/>
              </a:buClr>
              <a:buSzPts val="1500"/>
              <a:buFont typeface="Krub Medium"/>
              <a:buChar char="■"/>
              <a:defRPr sz="1500">
                <a:solidFill>
                  <a:schemeClr val="lt1"/>
                </a:solidFill>
                <a:latin typeface="Krub Medium"/>
                <a:ea typeface="Krub Medium"/>
                <a:cs typeface="Krub Medium"/>
                <a:sym typeface="Krub Medium"/>
              </a:defRPr>
            </a:lvl9pPr>
          </a:lstStyle>
          <a:p>
            <a:endParaRPr/>
          </a:p>
        </p:txBody>
      </p:sp>
    </p:spTree>
    <p:extLst>
      <p:ext uri="{BB962C8B-B14F-4D97-AF65-F5344CB8AC3E}">
        <p14:creationId xmlns:p14="http://schemas.microsoft.com/office/powerpoint/2010/main" val="2414637061"/>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8" r:id="rId7"/>
    <p:sldLayoutId id="2147483669"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12.jpeg"/></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waytouni.tilda.ws/"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36"/>
          <p:cNvSpPr txBox="1">
            <a:spLocks noGrp="1"/>
          </p:cNvSpPr>
          <p:nvPr>
            <p:ph type="ctrTitle"/>
          </p:nvPr>
        </p:nvSpPr>
        <p:spPr>
          <a:xfrm>
            <a:off x="2017400" y="1944553"/>
            <a:ext cx="8157200" cy="2968895"/>
          </a:xfrm>
          <a:prstGeom prst="rect">
            <a:avLst/>
          </a:prstGeom>
        </p:spPr>
        <p:txBody>
          <a:bodyPr spcFirstLastPara="1" wrap="square" lIns="121900" tIns="121900" rIns="121900" bIns="121900" anchor="t" anchorCtr="0">
            <a:noAutofit/>
          </a:bodyPr>
          <a:lstStyle/>
          <a:p>
            <a:r>
              <a:rPr lang="es-AR" dirty="0" err="1">
                <a:solidFill>
                  <a:schemeClr val="accent1"/>
                </a:solidFill>
              </a:rPr>
              <a:t>Group</a:t>
            </a:r>
            <a:r>
              <a:rPr lang="es-AR" dirty="0">
                <a:solidFill>
                  <a:schemeClr val="accent1"/>
                </a:solidFill>
              </a:rPr>
              <a:t> 1 </a:t>
            </a:r>
            <a:br>
              <a:rPr lang="es-AR" dirty="0">
                <a:solidFill>
                  <a:schemeClr val="accent1"/>
                </a:solidFill>
              </a:rPr>
            </a:br>
            <a:r>
              <a:rPr lang="es-AR" dirty="0" err="1">
                <a:solidFill>
                  <a:schemeClr val="accent1"/>
                </a:solidFill>
              </a:rPr>
              <a:t>Presentation</a:t>
            </a:r>
            <a:r>
              <a:rPr lang="es-AR" dirty="0">
                <a:solidFill>
                  <a:schemeClr val="accent1"/>
                </a:solidFill>
              </a:rPr>
              <a:t> 3</a:t>
            </a:r>
            <a:endParaRPr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54" name="Google Shape;954;p41"/>
          <p:cNvSpPr txBox="1">
            <a:spLocks noGrp="1"/>
          </p:cNvSpPr>
          <p:nvPr>
            <p:ph type="title" idx="6"/>
          </p:nvPr>
        </p:nvSpPr>
        <p:spPr>
          <a:xfrm>
            <a:off x="960966" y="655219"/>
            <a:ext cx="10270067" cy="1637605"/>
          </a:xfrm>
        </p:spPr>
        <p:txBody>
          <a:bodyPr spcFirstLastPara="1" wrap="square" lIns="121900" tIns="121900" rIns="121900" bIns="121900" anchor="ctr" anchorCtr="0">
            <a:noAutofit/>
          </a:bodyPr>
          <a:lstStyle/>
          <a:p>
            <a:pPr lvl="0"/>
            <a:r>
              <a:rPr lang="en-GB" dirty="0"/>
              <a:t>Did you face any difficulties in term of searching the university, your desire major, and university admission?</a:t>
            </a:r>
            <a:endParaRPr lang="es-AR" dirty="0"/>
          </a:p>
        </p:txBody>
      </p:sp>
      <p:graphicFrame>
        <p:nvGraphicFramePr>
          <p:cNvPr id="3" name="Chart 2">
            <a:extLst>
              <a:ext uri="{FF2B5EF4-FFF2-40B4-BE49-F238E27FC236}">
                <a16:creationId xmlns:a16="http://schemas.microsoft.com/office/drawing/2014/main" id="{A77F6D60-7965-4E2B-BA78-EB6096B088C0}"/>
              </a:ext>
            </a:extLst>
          </p:cNvPr>
          <p:cNvGraphicFramePr>
            <a:graphicFrameLocks/>
          </p:cNvGraphicFramePr>
          <p:nvPr>
            <p:extLst>
              <p:ext uri="{D42A27DB-BD31-4B8C-83A1-F6EECF244321}">
                <p14:modId xmlns:p14="http://schemas.microsoft.com/office/powerpoint/2010/main" val="3389607150"/>
              </p:ext>
            </p:extLst>
          </p:nvPr>
        </p:nvGraphicFramePr>
        <p:xfrm>
          <a:off x="3809999" y="2057399"/>
          <a:ext cx="6630538" cy="45890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84178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54" name="Google Shape;954;p41"/>
          <p:cNvSpPr txBox="1">
            <a:spLocks noGrp="1"/>
          </p:cNvSpPr>
          <p:nvPr>
            <p:ph type="title" idx="6"/>
          </p:nvPr>
        </p:nvSpPr>
        <p:spPr>
          <a:xfrm>
            <a:off x="783545" y="191195"/>
            <a:ext cx="10270067" cy="764117"/>
          </a:xfrm>
        </p:spPr>
        <p:txBody>
          <a:bodyPr spcFirstLastPara="1" wrap="square" lIns="121900" tIns="121900" rIns="121900" bIns="121900" anchor="ctr" anchorCtr="0">
            <a:noAutofit/>
          </a:bodyPr>
          <a:lstStyle/>
          <a:p>
            <a:pPr lvl="0"/>
            <a:r>
              <a:rPr lang="en-GB" dirty="0"/>
              <a:t>If you encountered difficulties, what are those issues?</a:t>
            </a:r>
            <a:endParaRPr lang="es-AR" dirty="0"/>
          </a:p>
        </p:txBody>
      </p:sp>
      <p:sp>
        <p:nvSpPr>
          <p:cNvPr id="3" name="Google Shape;903;p38">
            <a:extLst>
              <a:ext uri="{FF2B5EF4-FFF2-40B4-BE49-F238E27FC236}">
                <a16:creationId xmlns:a16="http://schemas.microsoft.com/office/drawing/2014/main" id="{471AF071-D6F8-4C99-8AE6-75716F225831}"/>
              </a:ext>
            </a:extLst>
          </p:cNvPr>
          <p:cNvSpPr txBox="1">
            <a:spLocks/>
          </p:cNvSpPr>
          <p:nvPr/>
        </p:nvSpPr>
        <p:spPr>
          <a:xfrm>
            <a:off x="2639640" y="955312"/>
            <a:ext cx="8933662" cy="532948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1pPr>
            <a:lvl2pPr marR="0" lvl="1"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2pPr>
            <a:lvl3pPr marR="0" lvl="2"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3pPr>
            <a:lvl4pPr marR="0" lvl="3"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4pPr>
            <a:lvl5pPr marR="0" lvl="4"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5pPr>
            <a:lvl6pPr marR="0" lvl="5"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6pPr>
            <a:lvl7pPr marR="0" lvl="6"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7pPr>
            <a:lvl8pPr marR="0" lvl="7"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8pPr>
            <a:lvl9pPr marR="0" lvl="8"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9pPr>
          </a:lstStyle>
          <a:p>
            <a:pPr marL="457200" indent="-457200" algn="l">
              <a:buFont typeface="Arial" panose="020B0604020202020204" pitchFamily="34" charset="0"/>
              <a:buChar char="•"/>
            </a:pPr>
            <a:r>
              <a:rPr lang="en" sz="2000" kern="0" dirty="0">
                <a:solidFill>
                  <a:srgbClr val="737049"/>
                </a:solidFill>
              </a:rPr>
              <a:t>University hunt.</a:t>
            </a:r>
          </a:p>
          <a:p>
            <a:pPr marL="457200" indent="-457200" algn="l">
              <a:buFont typeface="Arial" panose="020B0604020202020204" pitchFamily="34" charset="0"/>
              <a:buChar char="•"/>
            </a:pPr>
            <a:r>
              <a:rPr lang="en" sz="2000" kern="0" dirty="0">
                <a:solidFill>
                  <a:srgbClr val="737049"/>
                </a:solidFill>
              </a:rPr>
              <a:t>Finding the university that offered the study program for me.</a:t>
            </a:r>
          </a:p>
          <a:p>
            <a:pPr marL="457200" indent="-457200" algn="l">
              <a:buFont typeface="Arial" panose="020B0604020202020204" pitchFamily="34" charset="0"/>
              <a:buChar char="•"/>
            </a:pPr>
            <a:r>
              <a:rPr lang="en" sz="2000" kern="0" dirty="0">
                <a:solidFill>
                  <a:srgbClr val="737049"/>
                </a:solidFill>
              </a:rPr>
              <a:t>Tuition fee information, scholarships.</a:t>
            </a:r>
          </a:p>
          <a:p>
            <a:pPr marL="457200" indent="-457200" algn="l">
              <a:buFont typeface="Arial" panose="020B0604020202020204" pitchFamily="34" charset="0"/>
              <a:buChar char="•"/>
            </a:pPr>
            <a:r>
              <a:rPr lang="en" sz="2000" kern="0" dirty="0">
                <a:solidFill>
                  <a:srgbClr val="737049"/>
                </a:solidFill>
              </a:rPr>
              <a:t>Bureaucracy.</a:t>
            </a:r>
          </a:p>
          <a:p>
            <a:pPr marL="457200" indent="-457200" algn="l">
              <a:buFont typeface="Arial" panose="020B0604020202020204" pitchFamily="34" charset="0"/>
              <a:buChar char="•"/>
            </a:pPr>
            <a:r>
              <a:rPr lang="en" sz="2000" kern="0" dirty="0">
                <a:solidFill>
                  <a:srgbClr val="737049"/>
                </a:solidFill>
              </a:rPr>
              <a:t>No-one to guide.</a:t>
            </a:r>
          </a:p>
          <a:p>
            <a:pPr marL="457200" indent="-457200" algn="l">
              <a:buFont typeface="Arial" panose="020B0604020202020204" pitchFamily="34" charset="0"/>
              <a:buChar char="•"/>
            </a:pPr>
            <a:r>
              <a:rPr lang="en" sz="2000" kern="0" dirty="0">
                <a:solidFill>
                  <a:srgbClr val="737049"/>
                </a:solidFill>
              </a:rPr>
              <a:t>Courses in the relevant major, university’s facilities and popularity.</a:t>
            </a:r>
          </a:p>
          <a:p>
            <a:pPr marL="457200" indent="-457200" algn="l">
              <a:buFont typeface="Arial" panose="020B0604020202020204" pitchFamily="34" charset="0"/>
              <a:buChar char="•"/>
            </a:pPr>
            <a:r>
              <a:rPr lang="en" sz="2000" kern="0" dirty="0">
                <a:solidFill>
                  <a:srgbClr val="737049"/>
                </a:solidFill>
              </a:rPr>
              <a:t>Entrance exam preparation and requirements.</a:t>
            </a:r>
          </a:p>
          <a:p>
            <a:pPr marL="457200" indent="-457200" algn="l">
              <a:buFont typeface="Arial" panose="020B0604020202020204" pitchFamily="34" charset="0"/>
              <a:buChar char="•"/>
            </a:pPr>
            <a:r>
              <a:rPr lang="en" sz="2000" kern="0" dirty="0">
                <a:solidFill>
                  <a:srgbClr val="737049"/>
                </a:solidFill>
              </a:rPr>
              <a:t>Many requirements of applying procedures were unclear.</a:t>
            </a:r>
          </a:p>
          <a:p>
            <a:pPr marL="457200" indent="-457200" algn="l">
              <a:buFont typeface="Arial" panose="020B0604020202020204" pitchFamily="34" charset="0"/>
              <a:buChar char="•"/>
            </a:pPr>
            <a:r>
              <a:rPr lang="en" sz="2000" kern="0" dirty="0">
                <a:solidFill>
                  <a:srgbClr val="737049"/>
                </a:solidFill>
              </a:rPr>
              <a:t>Finding my desired major in English and navigating the faculty website.</a:t>
            </a:r>
          </a:p>
          <a:p>
            <a:pPr marL="457200" indent="-457200" algn="l">
              <a:buFont typeface="Arial" panose="020B0604020202020204" pitchFamily="34" charset="0"/>
              <a:buChar char="•"/>
            </a:pPr>
            <a:r>
              <a:rPr lang="en" sz="2000" kern="0" dirty="0">
                <a:solidFill>
                  <a:srgbClr val="737049"/>
                </a:solidFill>
              </a:rPr>
              <a:t>Trying to decide.</a:t>
            </a:r>
          </a:p>
          <a:p>
            <a:pPr marL="457200" indent="-457200" algn="l">
              <a:buFont typeface="Arial" panose="020B0604020202020204" pitchFamily="34" charset="0"/>
              <a:buChar char="•"/>
            </a:pPr>
            <a:r>
              <a:rPr lang="en" sz="2000" kern="0" dirty="0">
                <a:solidFill>
                  <a:srgbClr val="737049"/>
                </a:solidFill>
              </a:rPr>
              <a:t>Bad preparation for admission.</a:t>
            </a:r>
          </a:p>
          <a:p>
            <a:pPr marL="457200" indent="-457200" algn="l">
              <a:buFont typeface="Arial" panose="020B0604020202020204" pitchFamily="34" charset="0"/>
              <a:buChar char="•"/>
            </a:pPr>
            <a:r>
              <a:rPr lang="en" sz="2000" kern="0" dirty="0">
                <a:solidFill>
                  <a:srgbClr val="737049"/>
                </a:solidFill>
              </a:rPr>
              <a:t>Trouble to contact the couse director.</a:t>
            </a:r>
          </a:p>
          <a:p>
            <a:pPr marL="457200" indent="-457200" algn="l">
              <a:buFont typeface="Arial" panose="020B0604020202020204" pitchFamily="34" charset="0"/>
              <a:buChar char="•"/>
            </a:pPr>
            <a:r>
              <a:rPr lang="en" sz="2000" kern="0" dirty="0">
                <a:solidFill>
                  <a:srgbClr val="737049"/>
                </a:solidFill>
              </a:rPr>
              <a:t>Admission issues.</a:t>
            </a:r>
          </a:p>
          <a:p>
            <a:pPr marL="457200" indent="-457200" algn="l">
              <a:buFont typeface="Arial" panose="020B0604020202020204" pitchFamily="34" charset="0"/>
              <a:buChar char="•"/>
            </a:pPr>
            <a:r>
              <a:rPr lang="en" sz="2000" kern="0" dirty="0">
                <a:solidFill>
                  <a:srgbClr val="737049"/>
                </a:solidFill>
              </a:rPr>
              <a:t>Admission difficulties.</a:t>
            </a:r>
          </a:p>
          <a:p>
            <a:pPr marL="457200" indent="-457200" algn="l">
              <a:buFont typeface="Arial" panose="020B0604020202020204" pitchFamily="34" charset="0"/>
              <a:buChar char="•"/>
            </a:pPr>
            <a:r>
              <a:rPr lang="en" sz="2000" kern="0" dirty="0">
                <a:solidFill>
                  <a:srgbClr val="737049"/>
                </a:solidFill>
              </a:rPr>
              <a:t>Lot of misinformation and steps were not really clear in the admission process.</a:t>
            </a:r>
          </a:p>
          <a:p>
            <a:pPr marL="457200" indent="-457200" algn="l">
              <a:buFont typeface="Arial" panose="020B0604020202020204" pitchFamily="34" charset="0"/>
              <a:buChar char="•"/>
            </a:pPr>
            <a:r>
              <a:rPr lang="en" sz="2000" kern="0" dirty="0">
                <a:solidFill>
                  <a:srgbClr val="737049"/>
                </a:solidFill>
              </a:rPr>
              <a:t>Procedures.</a:t>
            </a:r>
          </a:p>
          <a:p>
            <a:pPr marL="457200" indent="-457200" algn="l">
              <a:buFont typeface="Arial" panose="020B0604020202020204" pitchFamily="34" charset="0"/>
              <a:buChar char="•"/>
            </a:pPr>
            <a:r>
              <a:rPr lang="en" sz="2000" kern="0" dirty="0">
                <a:solidFill>
                  <a:srgbClr val="737049"/>
                </a:solidFill>
              </a:rPr>
              <a:t>Lack some information. </a:t>
            </a:r>
          </a:p>
          <a:p>
            <a:pPr algn="l"/>
            <a:endParaRPr lang="en" kern="0" dirty="0"/>
          </a:p>
          <a:p>
            <a:pPr marL="457200" indent="-457200" algn="l">
              <a:buFont typeface="Arial" panose="020B0604020202020204" pitchFamily="34" charset="0"/>
              <a:buChar char="•"/>
            </a:pPr>
            <a:endParaRPr lang="en" kern="0" dirty="0"/>
          </a:p>
          <a:p>
            <a:pPr marL="457200" indent="-457200" algn="l">
              <a:buFont typeface="Arial" panose="020B0604020202020204" pitchFamily="34" charset="0"/>
              <a:buChar char="•"/>
            </a:pPr>
            <a:endParaRPr lang="en" kern="0" dirty="0"/>
          </a:p>
        </p:txBody>
      </p:sp>
    </p:spTree>
    <p:extLst>
      <p:ext uri="{BB962C8B-B14F-4D97-AF65-F5344CB8AC3E}">
        <p14:creationId xmlns:p14="http://schemas.microsoft.com/office/powerpoint/2010/main" val="3823387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54" name="Google Shape;954;p41"/>
          <p:cNvSpPr txBox="1">
            <a:spLocks noGrp="1"/>
          </p:cNvSpPr>
          <p:nvPr>
            <p:ph type="title" idx="6"/>
          </p:nvPr>
        </p:nvSpPr>
        <p:spPr>
          <a:xfrm>
            <a:off x="1124203" y="668867"/>
            <a:ext cx="9943594" cy="1678548"/>
          </a:xfrm>
        </p:spPr>
        <p:txBody>
          <a:bodyPr spcFirstLastPara="1" wrap="square" lIns="121900" tIns="121900" rIns="121900" bIns="121900" anchor="ctr" anchorCtr="0">
            <a:noAutofit/>
          </a:bodyPr>
          <a:lstStyle/>
          <a:p>
            <a:pPr lvl="0"/>
            <a:r>
              <a:rPr lang="en-GB" dirty="0"/>
              <a:t>Would it have been easier if there was someone who could help you with the university admission process?</a:t>
            </a:r>
            <a:endParaRPr lang="es-AR" dirty="0"/>
          </a:p>
        </p:txBody>
      </p:sp>
      <p:graphicFrame>
        <p:nvGraphicFramePr>
          <p:cNvPr id="3" name="Chart 2">
            <a:extLst>
              <a:ext uri="{FF2B5EF4-FFF2-40B4-BE49-F238E27FC236}">
                <a16:creationId xmlns:a16="http://schemas.microsoft.com/office/drawing/2014/main" id="{C1365286-28FF-4F84-867D-0B4DDD652FF0}"/>
              </a:ext>
            </a:extLst>
          </p:cNvPr>
          <p:cNvGraphicFramePr>
            <a:graphicFrameLocks/>
          </p:cNvGraphicFramePr>
          <p:nvPr>
            <p:extLst>
              <p:ext uri="{D42A27DB-BD31-4B8C-83A1-F6EECF244321}">
                <p14:modId xmlns:p14="http://schemas.microsoft.com/office/powerpoint/2010/main" val="1330859910"/>
              </p:ext>
            </p:extLst>
          </p:nvPr>
        </p:nvGraphicFramePr>
        <p:xfrm>
          <a:off x="3823647" y="2166582"/>
          <a:ext cx="6098275" cy="41317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74275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54" name="Google Shape;954;p41"/>
          <p:cNvSpPr txBox="1">
            <a:spLocks noGrp="1"/>
          </p:cNvSpPr>
          <p:nvPr>
            <p:ph type="title" idx="6"/>
          </p:nvPr>
        </p:nvSpPr>
        <p:spPr>
          <a:xfrm>
            <a:off x="1274328" y="314025"/>
            <a:ext cx="9643343" cy="1269115"/>
          </a:xfrm>
        </p:spPr>
        <p:txBody>
          <a:bodyPr spcFirstLastPara="1" wrap="square" lIns="121900" tIns="121900" rIns="121900" bIns="121900" anchor="ctr" anchorCtr="0">
            <a:noAutofit/>
          </a:bodyPr>
          <a:lstStyle/>
          <a:p>
            <a:pPr lvl="0"/>
            <a:r>
              <a:rPr lang="en-GB" dirty="0"/>
              <a:t>Are you willing to volunteer to help potential students who face the same problems as yours?</a:t>
            </a:r>
            <a:endParaRPr lang="es-AR" dirty="0"/>
          </a:p>
        </p:txBody>
      </p:sp>
      <p:graphicFrame>
        <p:nvGraphicFramePr>
          <p:cNvPr id="3" name="Chart 2">
            <a:extLst>
              <a:ext uri="{FF2B5EF4-FFF2-40B4-BE49-F238E27FC236}">
                <a16:creationId xmlns:a16="http://schemas.microsoft.com/office/drawing/2014/main" id="{97404F5E-71AD-4519-9A22-F883B1EB94AD}"/>
              </a:ext>
            </a:extLst>
          </p:cNvPr>
          <p:cNvGraphicFramePr>
            <a:graphicFrameLocks/>
          </p:cNvGraphicFramePr>
          <p:nvPr>
            <p:extLst>
              <p:ext uri="{D42A27DB-BD31-4B8C-83A1-F6EECF244321}">
                <p14:modId xmlns:p14="http://schemas.microsoft.com/office/powerpoint/2010/main" val="1825697728"/>
              </p:ext>
            </p:extLst>
          </p:nvPr>
        </p:nvGraphicFramePr>
        <p:xfrm>
          <a:off x="3741760" y="2057399"/>
          <a:ext cx="6084627" cy="44865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0901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54" name="Google Shape;954;p41"/>
          <p:cNvSpPr txBox="1">
            <a:spLocks noGrp="1"/>
          </p:cNvSpPr>
          <p:nvPr>
            <p:ph type="title" idx="6"/>
          </p:nvPr>
        </p:nvSpPr>
        <p:spPr>
          <a:xfrm>
            <a:off x="987725" y="273082"/>
            <a:ext cx="9697934" cy="764117"/>
          </a:xfrm>
        </p:spPr>
        <p:txBody>
          <a:bodyPr spcFirstLastPara="1" wrap="square" lIns="121900" tIns="121900" rIns="121900" bIns="121900" anchor="ctr" anchorCtr="0">
            <a:noAutofit/>
          </a:bodyPr>
          <a:lstStyle/>
          <a:p>
            <a:pPr lvl="0"/>
            <a:r>
              <a:rPr lang="en-GB" dirty="0"/>
              <a:t>If yes, what is the reward you want for your help?</a:t>
            </a:r>
            <a:endParaRPr lang="es-AR" dirty="0"/>
          </a:p>
        </p:txBody>
      </p:sp>
      <p:sp>
        <p:nvSpPr>
          <p:cNvPr id="3" name="Google Shape;903;p38">
            <a:extLst>
              <a:ext uri="{FF2B5EF4-FFF2-40B4-BE49-F238E27FC236}">
                <a16:creationId xmlns:a16="http://schemas.microsoft.com/office/drawing/2014/main" id="{51CFF8C7-99EE-44BC-9310-614715E00FF8}"/>
              </a:ext>
            </a:extLst>
          </p:cNvPr>
          <p:cNvSpPr txBox="1">
            <a:spLocks/>
          </p:cNvSpPr>
          <p:nvPr/>
        </p:nvSpPr>
        <p:spPr>
          <a:xfrm>
            <a:off x="738877" y="1172209"/>
            <a:ext cx="5675571" cy="582463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1pPr>
            <a:lvl2pPr marR="0" lvl="1"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2pPr>
            <a:lvl3pPr marR="0" lvl="2"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3pPr>
            <a:lvl4pPr marR="0" lvl="3"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4pPr>
            <a:lvl5pPr marR="0" lvl="4"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5pPr>
            <a:lvl6pPr marR="0" lvl="5"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6pPr>
            <a:lvl7pPr marR="0" lvl="6"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7pPr>
            <a:lvl8pPr marR="0" lvl="7"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8pPr>
            <a:lvl9pPr marR="0" lvl="8"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9pPr>
          </a:lstStyle>
          <a:p>
            <a:pPr marL="457200" indent="-457200" algn="l">
              <a:buFont typeface="Arial" panose="020B0604020202020204" pitchFamily="34" charset="0"/>
              <a:buChar char="•"/>
            </a:pPr>
            <a:r>
              <a:rPr lang="en" sz="2000" kern="0" dirty="0">
                <a:solidFill>
                  <a:srgbClr val="737049"/>
                </a:solidFill>
              </a:rPr>
              <a:t>None.</a:t>
            </a:r>
          </a:p>
          <a:p>
            <a:pPr marL="457200" indent="-457200" algn="l">
              <a:buFont typeface="Arial" panose="020B0604020202020204" pitchFamily="34" charset="0"/>
              <a:buChar char="•"/>
            </a:pPr>
            <a:r>
              <a:rPr lang="en" sz="2000" kern="0" dirty="0">
                <a:solidFill>
                  <a:srgbClr val="737049"/>
                </a:solidFill>
              </a:rPr>
              <a:t>I don’t need any rewards.</a:t>
            </a:r>
          </a:p>
          <a:p>
            <a:pPr marL="457200" indent="-457200" algn="l">
              <a:buFont typeface="Arial" panose="020B0604020202020204" pitchFamily="34" charset="0"/>
              <a:buChar char="•"/>
            </a:pPr>
            <a:r>
              <a:rPr lang="en" sz="2000" kern="0" dirty="0">
                <a:solidFill>
                  <a:srgbClr val="737049"/>
                </a:solidFill>
              </a:rPr>
              <a:t>Honey lemon tea.</a:t>
            </a:r>
          </a:p>
          <a:p>
            <a:pPr marL="457200" indent="-457200" algn="l">
              <a:buFont typeface="Arial" panose="020B0604020202020204" pitchFamily="34" charset="0"/>
              <a:buChar char="•"/>
            </a:pPr>
            <a:r>
              <a:rPr lang="en" sz="2000" kern="0" dirty="0">
                <a:solidFill>
                  <a:srgbClr val="737049"/>
                </a:solidFill>
              </a:rPr>
              <a:t>Nothing.</a:t>
            </a:r>
          </a:p>
          <a:p>
            <a:pPr marL="457200" indent="-457200" algn="l">
              <a:buFont typeface="Arial" panose="020B0604020202020204" pitchFamily="34" charset="0"/>
              <a:buChar char="•"/>
            </a:pPr>
            <a:r>
              <a:rPr lang="en" sz="2000" kern="0" dirty="0">
                <a:solidFill>
                  <a:srgbClr val="737049"/>
                </a:solidFill>
              </a:rPr>
              <a:t>Happiness.</a:t>
            </a:r>
          </a:p>
          <a:p>
            <a:pPr marL="457200" indent="-457200" algn="l">
              <a:buFont typeface="Arial" panose="020B0604020202020204" pitchFamily="34" charset="0"/>
              <a:buChar char="•"/>
            </a:pPr>
            <a:r>
              <a:rPr lang="en" sz="2000" kern="0" dirty="0">
                <a:solidFill>
                  <a:srgbClr val="737049"/>
                </a:solidFill>
              </a:rPr>
              <a:t>I don’t know.</a:t>
            </a:r>
          </a:p>
          <a:p>
            <a:pPr marL="457200" indent="-457200" algn="l">
              <a:buFont typeface="Arial" panose="020B0604020202020204" pitchFamily="34" charset="0"/>
              <a:buChar char="•"/>
            </a:pPr>
            <a:r>
              <a:rPr lang="en" sz="2000" kern="0" dirty="0">
                <a:solidFill>
                  <a:srgbClr val="737049"/>
                </a:solidFill>
              </a:rPr>
              <a:t>Continuous friendship.</a:t>
            </a:r>
          </a:p>
          <a:p>
            <a:pPr marL="457200" indent="-457200" algn="l">
              <a:buFont typeface="Arial" panose="020B0604020202020204" pitchFamily="34" charset="0"/>
              <a:buChar char="•"/>
            </a:pPr>
            <a:r>
              <a:rPr lang="en" sz="2000" kern="0" dirty="0">
                <a:solidFill>
                  <a:srgbClr val="737049"/>
                </a:solidFill>
              </a:rPr>
              <a:t>Scholarship.</a:t>
            </a:r>
          </a:p>
          <a:p>
            <a:pPr marL="457200" indent="-457200" algn="l">
              <a:buFont typeface="Arial" panose="020B0604020202020204" pitchFamily="34" charset="0"/>
              <a:buChar char="•"/>
            </a:pPr>
            <a:r>
              <a:rPr lang="en" sz="2000" kern="0" dirty="0">
                <a:solidFill>
                  <a:srgbClr val="737049"/>
                </a:solidFill>
              </a:rPr>
              <a:t>Maybe some free days.</a:t>
            </a:r>
          </a:p>
          <a:p>
            <a:pPr marL="457200" indent="-457200" algn="l">
              <a:buFont typeface="Arial" panose="020B0604020202020204" pitchFamily="34" charset="0"/>
              <a:buChar char="•"/>
            </a:pPr>
            <a:r>
              <a:rPr lang="en" sz="2000" kern="0" dirty="0">
                <a:solidFill>
                  <a:srgbClr val="737049"/>
                </a:solidFill>
              </a:rPr>
              <a:t>Some payment and/or internship certificate.</a:t>
            </a:r>
          </a:p>
          <a:p>
            <a:pPr marL="457200" indent="-457200" algn="l">
              <a:buFont typeface="Arial" panose="020B0604020202020204" pitchFamily="34" charset="0"/>
              <a:buChar char="•"/>
            </a:pPr>
            <a:r>
              <a:rPr lang="en" sz="2000" kern="0" dirty="0">
                <a:solidFill>
                  <a:srgbClr val="737049"/>
                </a:solidFill>
              </a:rPr>
              <a:t>Allowance.</a:t>
            </a:r>
          </a:p>
          <a:p>
            <a:pPr marL="457200" indent="-457200" algn="l">
              <a:buFont typeface="Arial" panose="020B0604020202020204" pitchFamily="34" charset="0"/>
              <a:buChar char="•"/>
            </a:pPr>
            <a:r>
              <a:rPr lang="en" sz="2000" kern="0" dirty="0">
                <a:solidFill>
                  <a:srgbClr val="737049"/>
                </a:solidFill>
              </a:rPr>
              <a:t>Extra hours recognition.</a:t>
            </a:r>
          </a:p>
          <a:p>
            <a:pPr marL="457200" indent="-457200" algn="l">
              <a:buFont typeface="Arial" panose="020B0604020202020204" pitchFamily="34" charset="0"/>
              <a:buChar char="•"/>
            </a:pPr>
            <a:r>
              <a:rPr lang="en" sz="2000" kern="0" dirty="0">
                <a:solidFill>
                  <a:srgbClr val="737049"/>
                </a:solidFill>
              </a:rPr>
              <a:t>Discount for education.</a:t>
            </a:r>
          </a:p>
          <a:p>
            <a:pPr marL="457200" indent="-457200" algn="l">
              <a:buFont typeface="Arial" panose="020B0604020202020204" pitchFamily="34" charset="0"/>
              <a:buChar char="•"/>
            </a:pPr>
            <a:r>
              <a:rPr lang="en" sz="2000" kern="0" dirty="0">
                <a:solidFill>
                  <a:srgbClr val="737049"/>
                </a:solidFill>
              </a:rPr>
              <a:t>Not necessary.</a:t>
            </a:r>
          </a:p>
          <a:p>
            <a:pPr marL="457200" indent="-457200" algn="l">
              <a:buFont typeface="Arial" panose="020B0604020202020204" pitchFamily="34" charset="0"/>
              <a:buChar char="•"/>
            </a:pPr>
            <a:endParaRPr lang="en" sz="2000" kern="0" dirty="0">
              <a:solidFill>
                <a:srgbClr val="737049"/>
              </a:solidFill>
            </a:endParaRPr>
          </a:p>
          <a:p>
            <a:pPr marL="457200" indent="-457200" algn="l">
              <a:buFont typeface="Arial" panose="020B0604020202020204" pitchFamily="34" charset="0"/>
              <a:buChar char="•"/>
            </a:pPr>
            <a:endParaRPr lang="en" kern="0" dirty="0"/>
          </a:p>
          <a:p>
            <a:pPr marL="457200" indent="-457200" algn="l">
              <a:buFont typeface="Arial" panose="020B0604020202020204" pitchFamily="34" charset="0"/>
              <a:buChar char="•"/>
            </a:pPr>
            <a:endParaRPr lang="en" kern="0" dirty="0"/>
          </a:p>
          <a:p>
            <a:pPr marL="457200" indent="-457200" algn="l">
              <a:buFont typeface="Arial" panose="020B0604020202020204" pitchFamily="34" charset="0"/>
              <a:buChar char="•"/>
            </a:pPr>
            <a:endParaRPr lang="en" kern="0" dirty="0"/>
          </a:p>
        </p:txBody>
      </p:sp>
      <p:sp>
        <p:nvSpPr>
          <p:cNvPr id="4" name="Google Shape;903;p38">
            <a:extLst>
              <a:ext uri="{FF2B5EF4-FFF2-40B4-BE49-F238E27FC236}">
                <a16:creationId xmlns:a16="http://schemas.microsoft.com/office/drawing/2014/main" id="{9A78FFCB-CA6A-4F5C-8062-5CBFB7006C35}"/>
              </a:ext>
            </a:extLst>
          </p:cNvPr>
          <p:cNvSpPr txBox="1">
            <a:spLocks/>
          </p:cNvSpPr>
          <p:nvPr/>
        </p:nvSpPr>
        <p:spPr>
          <a:xfrm>
            <a:off x="5836692" y="1677610"/>
            <a:ext cx="6398901" cy="48138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1pPr>
            <a:lvl2pPr marR="0" lvl="1"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2pPr>
            <a:lvl3pPr marR="0" lvl="2"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3pPr>
            <a:lvl4pPr marR="0" lvl="3"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4pPr>
            <a:lvl5pPr marR="0" lvl="4"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5pPr>
            <a:lvl6pPr marR="0" lvl="5"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6pPr>
            <a:lvl7pPr marR="0" lvl="6"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7pPr>
            <a:lvl8pPr marR="0" lvl="7"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8pPr>
            <a:lvl9pPr marR="0" lvl="8"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9pPr>
          </a:lstStyle>
          <a:p>
            <a:pPr marL="457200" indent="-457200" algn="l">
              <a:buFont typeface="Arial" panose="020B0604020202020204" pitchFamily="34" charset="0"/>
              <a:buChar char="•"/>
            </a:pPr>
            <a:r>
              <a:rPr lang="en" sz="2000" kern="0" dirty="0">
                <a:solidFill>
                  <a:srgbClr val="737049"/>
                </a:solidFill>
              </a:rPr>
              <a:t>More opportunities to attend in learning event.</a:t>
            </a:r>
          </a:p>
          <a:p>
            <a:pPr marL="457200" indent="-457200" algn="l">
              <a:buFont typeface="Arial" panose="020B0604020202020204" pitchFamily="34" charset="0"/>
              <a:buChar char="•"/>
            </a:pPr>
            <a:r>
              <a:rPr lang="en" sz="2000" kern="0" dirty="0">
                <a:solidFill>
                  <a:srgbClr val="737049"/>
                </a:solidFill>
              </a:rPr>
              <a:t>Scholarchip bonus.</a:t>
            </a:r>
          </a:p>
          <a:p>
            <a:pPr marL="457200" indent="-457200" algn="l">
              <a:buFont typeface="Arial" panose="020B0604020202020204" pitchFamily="34" charset="0"/>
              <a:buChar char="•"/>
            </a:pPr>
            <a:r>
              <a:rPr lang="en" sz="2000" kern="0" dirty="0">
                <a:solidFill>
                  <a:srgbClr val="737049"/>
                </a:solidFill>
              </a:rPr>
              <a:t>Them being satisfied and happy then we can go for coffee.</a:t>
            </a:r>
          </a:p>
          <a:p>
            <a:pPr marL="457200" indent="-457200" algn="l">
              <a:buFont typeface="Arial" panose="020B0604020202020204" pitchFamily="34" charset="0"/>
              <a:buChar char="•"/>
            </a:pPr>
            <a:r>
              <a:rPr lang="en" sz="2000" kern="0" dirty="0">
                <a:solidFill>
                  <a:srgbClr val="737049"/>
                </a:solidFill>
              </a:rPr>
              <a:t>Sushi.</a:t>
            </a:r>
          </a:p>
          <a:p>
            <a:pPr marL="457200" indent="-457200" algn="l">
              <a:buFont typeface="Arial" panose="020B0604020202020204" pitchFamily="34" charset="0"/>
              <a:buChar char="•"/>
            </a:pPr>
            <a:r>
              <a:rPr lang="en" sz="2000" kern="0" dirty="0">
                <a:solidFill>
                  <a:srgbClr val="737049"/>
                </a:solidFill>
              </a:rPr>
              <a:t>$$$</a:t>
            </a:r>
          </a:p>
          <a:p>
            <a:pPr marL="457200" indent="-457200" algn="l">
              <a:buFont typeface="Arial" panose="020B0604020202020204" pitchFamily="34" charset="0"/>
              <a:buChar char="•"/>
            </a:pPr>
            <a:r>
              <a:rPr lang="en" sz="2000" kern="0" dirty="0">
                <a:solidFill>
                  <a:srgbClr val="737049"/>
                </a:solidFill>
              </a:rPr>
              <a:t>Nothing, just thanks.</a:t>
            </a:r>
          </a:p>
          <a:p>
            <a:pPr marL="457200" indent="-457200" algn="l">
              <a:buFont typeface="Arial" panose="020B0604020202020204" pitchFamily="34" charset="0"/>
              <a:buChar char="•"/>
            </a:pPr>
            <a:r>
              <a:rPr lang="en" sz="2000" kern="0" dirty="0">
                <a:solidFill>
                  <a:srgbClr val="737049"/>
                </a:solidFill>
              </a:rPr>
              <a:t>Everything is good.</a:t>
            </a:r>
          </a:p>
          <a:p>
            <a:pPr marL="457200" indent="-457200" algn="l">
              <a:buFont typeface="Arial" panose="020B0604020202020204" pitchFamily="34" charset="0"/>
              <a:buChar char="•"/>
            </a:pPr>
            <a:r>
              <a:rPr lang="en" sz="2000" kern="0" dirty="0">
                <a:solidFill>
                  <a:srgbClr val="737049"/>
                </a:solidFill>
              </a:rPr>
              <a:t>Appreciation.</a:t>
            </a:r>
          </a:p>
          <a:p>
            <a:pPr marL="457200" indent="-457200" algn="l">
              <a:buFont typeface="Arial" panose="020B0604020202020204" pitchFamily="34" charset="0"/>
              <a:buChar char="•"/>
            </a:pPr>
            <a:r>
              <a:rPr lang="en" sz="2000" kern="0" dirty="0">
                <a:solidFill>
                  <a:srgbClr val="737049"/>
                </a:solidFill>
              </a:rPr>
              <a:t>The phrase “thank you”.</a:t>
            </a:r>
          </a:p>
          <a:p>
            <a:pPr marL="457200" indent="-457200" algn="l">
              <a:buFont typeface="Arial" panose="020B0604020202020204" pitchFamily="34" charset="0"/>
              <a:buChar char="•"/>
            </a:pPr>
            <a:r>
              <a:rPr lang="en" sz="2000" kern="0" dirty="0">
                <a:solidFill>
                  <a:srgbClr val="737049"/>
                </a:solidFill>
              </a:rPr>
              <a:t>Certificate.</a:t>
            </a:r>
          </a:p>
          <a:p>
            <a:pPr marL="457200" indent="-457200" algn="l">
              <a:buFont typeface="Arial" panose="020B0604020202020204" pitchFamily="34" charset="0"/>
              <a:buChar char="•"/>
            </a:pPr>
            <a:r>
              <a:rPr lang="en" sz="2000" kern="0" dirty="0">
                <a:solidFill>
                  <a:srgbClr val="737049"/>
                </a:solidFill>
              </a:rPr>
              <a:t>Maybe a small payment but I’m down to do it for free as well.</a:t>
            </a:r>
          </a:p>
          <a:p>
            <a:pPr marL="457200" indent="-457200" algn="l">
              <a:buFont typeface="Arial" panose="020B0604020202020204" pitchFamily="34" charset="0"/>
              <a:buChar char="•"/>
            </a:pPr>
            <a:endParaRPr lang="en" sz="2000" kern="0" dirty="0">
              <a:solidFill>
                <a:srgbClr val="737049"/>
              </a:solidFill>
            </a:endParaRPr>
          </a:p>
          <a:p>
            <a:pPr marL="457200" indent="-457200" algn="l">
              <a:buFont typeface="Arial" panose="020B0604020202020204" pitchFamily="34" charset="0"/>
              <a:buChar char="•"/>
            </a:pPr>
            <a:endParaRPr lang="en" sz="2000" kern="0" dirty="0">
              <a:solidFill>
                <a:srgbClr val="737049"/>
              </a:solidFill>
            </a:endParaRPr>
          </a:p>
          <a:p>
            <a:pPr marL="457200" indent="-457200" algn="l">
              <a:buFont typeface="Arial" panose="020B0604020202020204" pitchFamily="34" charset="0"/>
              <a:buChar char="•"/>
            </a:pPr>
            <a:endParaRPr lang="en" kern="0" dirty="0"/>
          </a:p>
          <a:p>
            <a:pPr marL="457200" indent="-457200" algn="l">
              <a:buFont typeface="Arial" panose="020B0604020202020204" pitchFamily="34" charset="0"/>
              <a:buChar char="•"/>
            </a:pPr>
            <a:endParaRPr lang="en" kern="0" dirty="0"/>
          </a:p>
          <a:p>
            <a:pPr marL="457200" indent="-457200" algn="l">
              <a:buFont typeface="Arial" panose="020B0604020202020204" pitchFamily="34" charset="0"/>
              <a:buChar char="•"/>
            </a:pPr>
            <a:endParaRPr lang="en" kern="0" dirty="0"/>
          </a:p>
        </p:txBody>
      </p:sp>
    </p:spTree>
    <p:extLst>
      <p:ext uri="{BB962C8B-B14F-4D97-AF65-F5344CB8AC3E}">
        <p14:creationId xmlns:p14="http://schemas.microsoft.com/office/powerpoint/2010/main" val="350521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4" name="Google Shape;939;p41">
            <a:extLst>
              <a:ext uri="{FF2B5EF4-FFF2-40B4-BE49-F238E27FC236}">
                <a16:creationId xmlns:a16="http://schemas.microsoft.com/office/drawing/2014/main" id="{E8388B2E-E573-45DB-8606-90E8750E36E4}"/>
              </a:ext>
            </a:extLst>
          </p:cNvPr>
          <p:cNvSpPr txBox="1">
            <a:spLocks/>
          </p:cNvSpPr>
          <p:nvPr/>
        </p:nvSpPr>
        <p:spPr>
          <a:xfrm>
            <a:off x="489121" y="1778020"/>
            <a:ext cx="3270364" cy="70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ntonio Regular"/>
              <a:buNone/>
              <a:defRPr sz="7000" b="0" i="0" u="none" strike="noStrike" cap="none">
                <a:solidFill>
                  <a:schemeClr val="dk1"/>
                </a:solidFill>
                <a:latin typeface="Antonio Regular"/>
                <a:ea typeface="Antonio Regular"/>
                <a:cs typeface="Antonio Regular"/>
                <a:sym typeface="Antonio Regular"/>
              </a:defRPr>
            </a:lvl1pPr>
            <a:lvl2pPr marR="0" lvl="1"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2pPr>
            <a:lvl3pPr marR="0" lvl="2"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3pPr>
            <a:lvl4pPr marR="0" lvl="3"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4pPr>
            <a:lvl5pPr marR="0" lvl="4"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5pPr>
            <a:lvl6pPr marR="0" lvl="5"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6pPr>
            <a:lvl7pPr marR="0" lvl="6"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7pPr>
            <a:lvl8pPr marR="0" lvl="7"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8pPr>
            <a:lvl9pPr marR="0" lvl="8"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9pPr>
          </a:lstStyle>
          <a:p>
            <a:r>
              <a:rPr lang="en-GB" sz="2500" dirty="0" err="1"/>
              <a:t>Implementability</a:t>
            </a:r>
            <a:r>
              <a:rPr lang="en-GB" sz="2500" dirty="0"/>
              <a:t>:</a:t>
            </a:r>
          </a:p>
        </p:txBody>
      </p:sp>
      <p:sp>
        <p:nvSpPr>
          <p:cNvPr id="5" name="Google Shape;939;p41">
            <a:extLst>
              <a:ext uri="{FF2B5EF4-FFF2-40B4-BE49-F238E27FC236}">
                <a16:creationId xmlns:a16="http://schemas.microsoft.com/office/drawing/2014/main" id="{0D986A68-1B7A-42EC-B7A5-013BD6D879BC}"/>
              </a:ext>
            </a:extLst>
          </p:cNvPr>
          <p:cNvSpPr txBox="1">
            <a:spLocks/>
          </p:cNvSpPr>
          <p:nvPr/>
        </p:nvSpPr>
        <p:spPr>
          <a:xfrm>
            <a:off x="584656" y="3133225"/>
            <a:ext cx="2510841" cy="63952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ntonio Regular"/>
              <a:buNone/>
              <a:defRPr sz="7000" b="0" i="0" u="none" strike="noStrike" cap="none">
                <a:solidFill>
                  <a:schemeClr val="dk1"/>
                </a:solidFill>
                <a:latin typeface="Antonio Regular"/>
                <a:ea typeface="Antonio Regular"/>
                <a:cs typeface="Antonio Regular"/>
                <a:sym typeface="Antonio Regular"/>
              </a:defRPr>
            </a:lvl1pPr>
            <a:lvl2pPr marR="0" lvl="1"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2pPr>
            <a:lvl3pPr marR="0" lvl="2"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3pPr>
            <a:lvl4pPr marR="0" lvl="3"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4pPr>
            <a:lvl5pPr marR="0" lvl="4"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5pPr>
            <a:lvl6pPr marR="0" lvl="5"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6pPr>
            <a:lvl7pPr marR="0" lvl="6"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7pPr>
            <a:lvl8pPr marR="0" lvl="7"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8pPr>
            <a:lvl9pPr marR="0" lvl="8"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9pPr>
          </a:lstStyle>
          <a:p>
            <a:r>
              <a:rPr lang="en-GB" sz="2500" dirty="0"/>
              <a:t>Technology:</a:t>
            </a:r>
            <a:endParaRPr lang="en-GB" sz="3333" dirty="0"/>
          </a:p>
        </p:txBody>
      </p:sp>
      <p:sp>
        <p:nvSpPr>
          <p:cNvPr id="7" name="Google Shape;939;p41">
            <a:extLst>
              <a:ext uri="{FF2B5EF4-FFF2-40B4-BE49-F238E27FC236}">
                <a16:creationId xmlns:a16="http://schemas.microsoft.com/office/drawing/2014/main" id="{540C19A7-EA97-4A8B-A78D-14F6BEBEAE96}"/>
              </a:ext>
            </a:extLst>
          </p:cNvPr>
          <p:cNvSpPr txBox="1">
            <a:spLocks/>
          </p:cNvSpPr>
          <p:nvPr/>
        </p:nvSpPr>
        <p:spPr>
          <a:xfrm>
            <a:off x="1324295" y="4198944"/>
            <a:ext cx="1866736" cy="70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Antonio Regular"/>
              <a:buNone/>
              <a:defRPr sz="7000" b="0" i="0" u="none" strike="noStrike" cap="none">
                <a:solidFill>
                  <a:schemeClr val="dk1"/>
                </a:solidFill>
                <a:latin typeface="Antonio Regular"/>
                <a:ea typeface="Antonio Regular"/>
                <a:cs typeface="Antonio Regular"/>
                <a:sym typeface="Antonio Regular"/>
              </a:defRPr>
            </a:lvl1pPr>
            <a:lvl2pPr marR="0" lvl="1"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2pPr>
            <a:lvl3pPr marR="0" lvl="2"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3pPr>
            <a:lvl4pPr marR="0" lvl="3"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4pPr>
            <a:lvl5pPr marR="0" lvl="4"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5pPr>
            <a:lvl6pPr marR="0" lvl="5"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6pPr>
            <a:lvl7pPr marR="0" lvl="6"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7pPr>
            <a:lvl8pPr marR="0" lvl="7"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8pPr>
            <a:lvl9pPr marR="0" lvl="8" algn="ctr" rtl="0">
              <a:lnSpc>
                <a:spcPct val="100000"/>
              </a:lnSpc>
              <a:spcBef>
                <a:spcPts val="0"/>
              </a:spcBef>
              <a:spcAft>
                <a:spcPts val="0"/>
              </a:spcAft>
              <a:buClr>
                <a:schemeClr val="dk1"/>
              </a:buClr>
              <a:buSzPts val="3600"/>
              <a:buFont typeface="Antonio Regular"/>
              <a:buNone/>
              <a:defRPr sz="3600" b="0" i="0" u="none" strike="noStrike" cap="none">
                <a:solidFill>
                  <a:schemeClr val="dk1"/>
                </a:solidFill>
                <a:latin typeface="Antonio Regular"/>
                <a:ea typeface="Antonio Regular"/>
                <a:cs typeface="Antonio Regular"/>
                <a:sym typeface="Antonio Regular"/>
              </a:defRPr>
            </a:lvl9pPr>
          </a:lstStyle>
          <a:p>
            <a:r>
              <a:rPr lang="en-GB" sz="2500" dirty="0"/>
              <a:t>Trends:</a:t>
            </a:r>
            <a:endParaRPr lang="en-GB" sz="3333" dirty="0"/>
          </a:p>
        </p:txBody>
      </p:sp>
      <p:sp>
        <p:nvSpPr>
          <p:cNvPr id="8" name="Google Shape;926;p39">
            <a:extLst>
              <a:ext uri="{FF2B5EF4-FFF2-40B4-BE49-F238E27FC236}">
                <a16:creationId xmlns:a16="http://schemas.microsoft.com/office/drawing/2014/main" id="{E081C4A6-F7A8-419B-862B-37503DF17E00}"/>
              </a:ext>
            </a:extLst>
          </p:cNvPr>
          <p:cNvSpPr txBox="1">
            <a:spLocks/>
          </p:cNvSpPr>
          <p:nvPr/>
        </p:nvSpPr>
        <p:spPr>
          <a:xfrm>
            <a:off x="3191031" y="1755643"/>
            <a:ext cx="8353531" cy="137758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1pPr>
            <a:lvl2pPr marL="914400" marR="0" lvl="1" indent="-323850" algn="ctr" rtl="0">
              <a:lnSpc>
                <a:spcPct val="100000"/>
              </a:lnSpc>
              <a:spcBef>
                <a:spcPts val="160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2pPr>
            <a:lvl3pPr marL="1371600" marR="0" lvl="2" indent="-323850" algn="ctr" rtl="0">
              <a:lnSpc>
                <a:spcPct val="100000"/>
              </a:lnSpc>
              <a:spcBef>
                <a:spcPts val="160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3pPr>
            <a:lvl4pPr marL="1828800" marR="0" lvl="3" indent="-323850" algn="ctr" rtl="0">
              <a:lnSpc>
                <a:spcPct val="100000"/>
              </a:lnSpc>
              <a:spcBef>
                <a:spcPts val="160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4pPr>
            <a:lvl5pPr marL="2286000" marR="0" lvl="4" indent="-323850" algn="ctr" rtl="0">
              <a:lnSpc>
                <a:spcPct val="100000"/>
              </a:lnSpc>
              <a:spcBef>
                <a:spcPts val="160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5pPr>
            <a:lvl6pPr marL="2743200" marR="0" lvl="5" indent="-323850" algn="ctr" rtl="0">
              <a:lnSpc>
                <a:spcPct val="100000"/>
              </a:lnSpc>
              <a:spcBef>
                <a:spcPts val="160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6pPr>
            <a:lvl7pPr marL="3200400" marR="0" lvl="6" indent="-323850" algn="ctr" rtl="0">
              <a:lnSpc>
                <a:spcPct val="100000"/>
              </a:lnSpc>
              <a:spcBef>
                <a:spcPts val="160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7pPr>
            <a:lvl8pPr marL="3657600" marR="0" lvl="7" indent="-323850" algn="ctr" rtl="0">
              <a:lnSpc>
                <a:spcPct val="100000"/>
              </a:lnSpc>
              <a:spcBef>
                <a:spcPts val="160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8pPr>
            <a:lvl9pPr marL="4114800" marR="0" lvl="8" indent="-323850" algn="ctr" rtl="0">
              <a:lnSpc>
                <a:spcPct val="100000"/>
              </a:lnSpc>
              <a:spcBef>
                <a:spcPts val="1600"/>
              </a:spcBef>
              <a:spcAft>
                <a:spcPts val="160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9pPr>
          </a:lstStyle>
          <a:p>
            <a:pPr marL="0" indent="0">
              <a:spcAft>
                <a:spcPts val="2133"/>
              </a:spcAft>
            </a:pPr>
            <a:r>
              <a:rPr lang="en-GB" sz="2000" dirty="0"/>
              <a:t>Create an App which would provide the place for a connection between university students and future students, in which they can interact with each other, get rid of doubts and make the admission process easier.</a:t>
            </a:r>
          </a:p>
        </p:txBody>
      </p:sp>
      <p:sp>
        <p:nvSpPr>
          <p:cNvPr id="10" name="Google Shape;926;p39">
            <a:extLst>
              <a:ext uri="{FF2B5EF4-FFF2-40B4-BE49-F238E27FC236}">
                <a16:creationId xmlns:a16="http://schemas.microsoft.com/office/drawing/2014/main" id="{E7264BF7-84D0-47D1-AD1A-873CE6CE10DC}"/>
              </a:ext>
            </a:extLst>
          </p:cNvPr>
          <p:cNvSpPr txBox="1">
            <a:spLocks/>
          </p:cNvSpPr>
          <p:nvPr/>
        </p:nvSpPr>
        <p:spPr>
          <a:xfrm>
            <a:off x="2755983" y="3235106"/>
            <a:ext cx="7720304" cy="8175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1pPr>
            <a:lvl2pPr marL="914400" marR="0" lvl="1" indent="-323850" algn="ctr" rtl="0">
              <a:lnSpc>
                <a:spcPct val="100000"/>
              </a:lnSpc>
              <a:spcBef>
                <a:spcPts val="160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2pPr>
            <a:lvl3pPr marL="1371600" marR="0" lvl="2" indent="-323850" algn="ctr" rtl="0">
              <a:lnSpc>
                <a:spcPct val="100000"/>
              </a:lnSpc>
              <a:spcBef>
                <a:spcPts val="160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3pPr>
            <a:lvl4pPr marL="1828800" marR="0" lvl="3" indent="-323850" algn="ctr" rtl="0">
              <a:lnSpc>
                <a:spcPct val="100000"/>
              </a:lnSpc>
              <a:spcBef>
                <a:spcPts val="160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4pPr>
            <a:lvl5pPr marL="2286000" marR="0" lvl="4" indent="-323850" algn="ctr" rtl="0">
              <a:lnSpc>
                <a:spcPct val="100000"/>
              </a:lnSpc>
              <a:spcBef>
                <a:spcPts val="160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5pPr>
            <a:lvl6pPr marL="2743200" marR="0" lvl="5" indent="-323850" algn="ctr" rtl="0">
              <a:lnSpc>
                <a:spcPct val="100000"/>
              </a:lnSpc>
              <a:spcBef>
                <a:spcPts val="160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6pPr>
            <a:lvl7pPr marL="3200400" marR="0" lvl="6" indent="-323850" algn="ctr" rtl="0">
              <a:lnSpc>
                <a:spcPct val="100000"/>
              </a:lnSpc>
              <a:spcBef>
                <a:spcPts val="160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7pPr>
            <a:lvl8pPr marL="3657600" marR="0" lvl="7" indent="-323850" algn="ctr" rtl="0">
              <a:lnSpc>
                <a:spcPct val="100000"/>
              </a:lnSpc>
              <a:spcBef>
                <a:spcPts val="160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8pPr>
            <a:lvl9pPr marL="4114800" marR="0" lvl="8" indent="-323850" algn="ctr" rtl="0">
              <a:lnSpc>
                <a:spcPct val="100000"/>
              </a:lnSpc>
              <a:spcBef>
                <a:spcPts val="1600"/>
              </a:spcBef>
              <a:spcAft>
                <a:spcPts val="160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9pPr>
          </a:lstStyle>
          <a:p>
            <a:pPr marL="0" indent="0">
              <a:spcAft>
                <a:spcPts val="2133"/>
              </a:spcAft>
            </a:pPr>
            <a:r>
              <a:rPr lang="en-GB" sz="2000" dirty="0"/>
              <a:t>Social Media, cybersecurity, artificial intelligence, internet of behaviours.</a:t>
            </a:r>
          </a:p>
        </p:txBody>
      </p:sp>
      <p:sp>
        <p:nvSpPr>
          <p:cNvPr id="11" name="Google Shape;926;p39">
            <a:extLst>
              <a:ext uri="{FF2B5EF4-FFF2-40B4-BE49-F238E27FC236}">
                <a16:creationId xmlns:a16="http://schemas.microsoft.com/office/drawing/2014/main" id="{20AF488E-489A-41D9-9C6B-27E2C0A152CD}"/>
              </a:ext>
            </a:extLst>
          </p:cNvPr>
          <p:cNvSpPr txBox="1">
            <a:spLocks/>
          </p:cNvSpPr>
          <p:nvPr/>
        </p:nvSpPr>
        <p:spPr>
          <a:xfrm>
            <a:off x="2257663" y="4231346"/>
            <a:ext cx="9112527" cy="8175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23850" algn="ctr" rtl="0">
              <a:lnSpc>
                <a:spcPct val="100000"/>
              </a:lnSpc>
              <a:spcBef>
                <a:spcPts val="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1pPr>
            <a:lvl2pPr marL="914400" marR="0" lvl="1" indent="-323850" algn="ctr" rtl="0">
              <a:lnSpc>
                <a:spcPct val="100000"/>
              </a:lnSpc>
              <a:spcBef>
                <a:spcPts val="160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2pPr>
            <a:lvl3pPr marL="1371600" marR="0" lvl="2" indent="-323850" algn="ctr" rtl="0">
              <a:lnSpc>
                <a:spcPct val="100000"/>
              </a:lnSpc>
              <a:spcBef>
                <a:spcPts val="160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3pPr>
            <a:lvl4pPr marL="1828800" marR="0" lvl="3" indent="-323850" algn="ctr" rtl="0">
              <a:lnSpc>
                <a:spcPct val="100000"/>
              </a:lnSpc>
              <a:spcBef>
                <a:spcPts val="160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4pPr>
            <a:lvl5pPr marL="2286000" marR="0" lvl="4" indent="-323850" algn="ctr" rtl="0">
              <a:lnSpc>
                <a:spcPct val="100000"/>
              </a:lnSpc>
              <a:spcBef>
                <a:spcPts val="160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5pPr>
            <a:lvl6pPr marL="2743200" marR="0" lvl="5" indent="-323850" algn="ctr" rtl="0">
              <a:lnSpc>
                <a:spcPct val="100000"/>
              </a:lnSpc>
              <a:spcBef>
                <a:spcPts val="160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6pPr>
            <a:lvl7pPr marL="3200400" marR="0" lvl="6" indent="-323850" algn="ctr" rtl="0">
              <a:lnSpc>
                <a:spcPct val="100000"/>
              </a:lnSpc>
              <a:spcBef>
                <a:spcPts val="160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7pPr>
            <a:lvl8pPr marL="3657600" marR="0" lvl="7" indent="-323850" algn="ctr" rtl="0">
              <a:lnSpc>
                <a:spcPct val="100000"/>
              </a:lnSpc>
              <a:spcBef>
                <a:spcPts val="160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8pPr>
            <a:lvl9pPr marL="4114800" marR="0" lvl="8" indent="-323850" algn="ctr" rtl="0">
              <a:lnSpc>
                <a:spcPct val="100000"/>
              </a:lnSpc>
              <a:spcBef>
                <a:spcPts val="1600"/>
              </a:spcBef>
              <a:spcAft>
                <a:spcPts val="160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9pPr>
          </a:lstStyle>
          <a:p>
            <a:pPr marL="0" indent="0">
              <a:spcAft>
                <a:spcPts val="2133"/>
              </a:spcAft>
            </a:pPr>
            <a:r>
              <a:rPr lang="en-GB" sz="2000" dirty="0"/>
              <a:t>Networking, personalisation, learning, technology usage, social responsibility.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5" name="Google Shape;1053;p47">
            <a:extLst>
              <a:ext uri="{FF2B5EF4-FFF2-40B4-BE49-F238E27FC236}">
                <a16:creationId xmlns:a16="http://schemas.microsoft.com/office/drawing/2014/main" id="{608A5E98-17A2-4BEB-8C6B-706BD121F380}"/>
              </a:ext>
            </a:extLst>
          </p:cNvPr>
          <p:cNvSpPr txBox="1">
            <a:spLocks/>
          </p:cNvSpPr>
          <p:nvPr/>
        </p:nvSpPr>
        <p:spPr>
          <a:xfrm>
            <a:off x="1912989" y="230092"/>
            <a:ext cx="8366015" cy="76360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s-AR" sz="4800" b="1" kern="0" dirty="0">
                <a:solidFill>
                  <a:srgbClr val="FC7963"/>
                </a:solidFill>
              </a:rPr>
              <a:t>Mockup </a:t>
            </a:r>
            <a:r>
              <a:rPr lang="es-AR" sz="4800" b="1" kern="0" dirty="0" err="1">
                <a:solidFill>
                  <a:srgbClr val="FC7963"/>
                </a:solidFill>
              </a:rPr>
              <a:t>version</a:t>
            </a:r>
            <a:r>
              <a:rPr lang="es-AR" sz="4800" b="1" kern="0" dirty="0">
                <a:solidFill>
                  <a:srgbClr val="FC7963"/>
                </a:solidFill>
              </a:rPr>
              <a:t> </a:t>
            </a:r>
            <a:r>
              <a:rPr lang="es-AR" sz="4800" b="1" kern="0" dirty="0" err="1">
                <a:solidFill>
                  <a:srgbClr val="FC7963"/>
                </a:solidFill>
              </a:rPr>
              <a:t>of</a:t>
            </a:r>
            <a:r>
              <a:rPr lang="es-AR" sz="4800" b="1" kern="0" dirty="0">
                <a:solidFill>
                  <a:srgbClr val="FC7963"/>
                </a:solidFill>
              </a:rPr>
              <a:t> </a:t>
            </a:r>
            <a:r>
              <a:rPr lang="es-AR" sz="4800" b="1" kern="0" dirty="0" err="1">
                <a:solidFill>
                  <a:srgbClr val="FC7963"/>
                </a:solidFill>
              </a:rPr>
              <a:t>the</a:t>
            </a:r>
            <a:r>
              <a:rPr lang="es-AR" sz="4800" b="1" kern="0" dirty="0">
                <a:solidFill>
                  <a:srgbClr val="FC7963"/>
                </a:solidFill>
              </a:rPr>
              <a:t> App</a:t>
            </a:r>
          </a:p>
        </p:txBody>
      </p:sp>
      <p:pic>
        <p:nvPicPr>
          <p:cNvPr id="3" name="Picture 2" descr="Graphical user interface, diagram, text, application&#10;&#10;Description automatically generated">
            <a:extLst>
              <a:ext uri="{FF2B5EF4-FFF2-40B4-BE49-F238E27FC236}">
                <a16:creationId xmlns:a16="http://schemas.microsoft.com/office/drawing/2014/main" id="{FCF140AE-860C-473E-9DE0-3AAA0B152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2703" y="1227908"/>
            <a:ext cx="2846585" cy="5400000"/>
          </a:xfrm>
          <a:prstGeom prst="rect">
            <a:avLst/>
          </a:prstGeom>
        </p:spPr>
      </p:pic>
    </p:spTree>
    <p:extLst>
      <p:ext uri="{BB962C8B-B14F-4D97-AF65-F5344CB8AC3E}">
        <p14:creationId xmlns:p14="http://schemas.microsoft.com/office/powerpoint/2010/main" val="1515573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pic>
        <p:nvPicPr>
          <p:cNvPr id="3" name="Picture 2" descr="Graphical user interface, text&#10;&#10;Description automatically generated">
            <a:extLst>
              <a:ext uri="{FF2B5EF4-FFF2-40B4-BE49-F238E27FC236}">
                <a16:creationId xmlns:a16="http://schemas.microsoft.com/office/drawing/2014/main" id="{D5BE08B3-C1ED-4F0B-8E23-B23BCAD343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3793" y="729000"/>
            <a:ext cx="2884413" cy="5400000"/>
          </a:xfrm>
          <a:prstGeom prst="rect">
            <a:avLst/>
          </a:prstGeom>
        </p:spPr>
      </p:pic>
    </p:spTree>
    <p:extLst>
      <p:ext uri="{BB962C8B-B14F-4D97-AF65-F5344CB8AC3E}">
        <p14:creationId xmlns:p14="http://schemas.microsoft.com/office/powerpoint/2010/main" val="3805169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AE09BC6F-3C0D-455D-946D-C5C17CF7BF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3647" y="729000"/>
            <a:ext cx="2784706" cy="5400000"/>
          </a:xfrm>
          <a:prstGeom prst="rect">
            <a:avLst/>
          </a:prstGeom>
        </p:spPr>
      </p:pic>
    </p:spTree>
    <p:extLst>
      <p:ext uri="{BB962C8B-B14F-4D97-AF65-F5344CB8AC3E}">
        <p14:creationId xmlns:p14="http://schemas.microsoft.com/office/powerpoint/2010/main" val="1761448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pic>
        <p:nvPicPr>
          <p:cNvPr id="6" name="Picture 5" descr="Graphical user interface, text, application, chat or text message&#10;&#10;Description automatically generated">
            <a:extLst>
              <a:ext uri="{FF2B5EF4-FFF2-40B4-BE49-F238E27FC236}">
                <a16:creationId xmlns:a16="http://schemas.microsoft.com/office/drawing/2014/main" id="{33A2BDA8-75DC-47B1-95C3-FEFF1D0A5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3470" y="729000"/>
            <a:ext cx="2805059" cy="5400000"/>
          </a:xfrm>
          <a:prstGeom prst="rect">
            <a:avLst/>
          </a:prstGeom>
        </p:spPr>
      </p:pic>
    </p:spTree>
    <p:extLst>
      <p:ext uri="{BB962C8B-B14F-4D97-AF65-F5344CB8AC3E}">
        <p14:creationId xmlns:p14="http://schemas.microsoft.com/office/powerpoint/2010/main" val="3189880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43"/>
          <p:cNvSpPr/>
          <p:nvPr/>
        </p:nvSpPr>
        <p:spPr>
          <a:xfrm>
            <a:off x="5724797" y="1837405"/>
            <a:ext cx="1499311" cy="1370689"/>
          </a:xfrm>
          <a:custGeom>
            <a:avLst/>
            <a:gdLst/>
            <a:ahLst/>
            <a:cxnLst/>
            <a:rect l="l" t="t" r="r" b="b"/>
            <a:pathLst>
              <a:path w="23605" h="21580" extrusionOk="0">
                <a:moveTo>
                  <a:pt x="11523" y="0"/>
                </a:moveTo>
                <a:cubicBezTo>
                  <a:pt x="10614" y="0"/>
                  <a:pt x="9706" y="118"/>
                  <a:pt x="8819" y="340"/>
                </a:cubicBezTo>
                <a:cubicBezTo>
                  <a:pt x="4920" y="1321"/>
                  <a:pt x="2041" y="3519"/>
                  <a:pt x="772" y="7406"/>
                </a:cubicBezTo>
                <a:cubicBezTo>
                  <a:pt x="236" y="9015"/>
                  <a:pt x="0" y="10729"/>
                  <a:pt x="196" y="12417"/>
                </a:cubicBezTo>
                <a:cubicBezTo>
                  <a:pt x="602" y="15911"/>
                  <a:pt x="2970" y="19090"/>
                  <a:pt x="6163" y="20582"/>
                </a:cubicBezTo>
                <a:cubicBezTo>
                  <a:pt x="7613" y="21253"/>
                  <a:pt x="9207" y="21580"/>
                  <a:pt x="10805" y="21580"/>
                </a:cubicBezTo>
                <a:cubicBezTo>
                  <a:pt x="12725" y="21580"/>
                  <a:pt x="14651" y="21109"/>
                  <a:pt x="16343" y="20202"/>
                </a:cubicBezTo>
                <a:cubicBezTo>
                  <a:pt x="23605" y="16277"/>
                  <a:pt x="23448" y="5103"/>
                  <a:pt x="16251" y="1190"/>
                </a:cubicBezTo>
                <a:cubicBezTo>
                  <a:pt x="14746" y="371"/>
                  <a:pt x="13133" y="0"/>
                  <a:pt x="11523"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966" name="Google Shape;966;p43"/>
          <p:cNvSpPr txBox="1">
            <a:spLocks noGrp="1"/>
          </p:cNvSpPr>
          <p:nvPr>
            <p:ph type="title"/>
          </p:nvPr>
        </p:nvSpPr>
        <p:spPr>
          <a:xfrm>
            <a:off x="970129" y="2170119"/>
            <a:ext cx="3632128" cy="1037975"/>
          </a:xfrm>
          <a:prstGeom prst="rect">
            <a:avLst/>
          </a:prstGeom>
        </p:spPr>
        <p:txBody>
          <a:bodyPr spcFirstLastPara="1" wrap="square" lIns="121900" tIns="121900" rIns="121900" bIns="121900" anchor="ctr" anchorCtr="0">
            <a:noAutofit/>
          </a:bodyPr>
          <a:lstStyle/>
          <a:p>
            <a:r>
              <a:rPr lang="en-GB" sz="2500" dirty="0"/>
              <a:t>Not all people over 40 is technology friendly</a:t>
            </a:r>
          </a:p>
        </p:txBody>
      </p:sp>
      <p:sp>
        <p:nvSpPr>
          <p:cNvPr id="970" name="Google Shape;970;p43"/>
          <p:cNvSpPr txBox="1">
            <a:spLocks noGrp="1"/>
          </p:cNvSpPr>
          <p:nvPr>
            <p:ph type="title" idx="4"/>
          </p:nvPr>
        </p:nvSpPr>
        <p:spPr>
          <a:xfrm>
            <a:off x="970129" y="4262536"/>
            <a:ext cx="3632128" cy="1237332"/>
          </a:xfrm>
          <a:prstGeom prst="rect">
            <a:avLst/>
          </a:prstGeom>
        </p:spPr>
        <p:txBody>
          <a:bodyPr spcFirstLastPara="1" wrap="square" lIns="121900" tIns="121900" rIns="121900" bIns="121900" anchor="ctr" anchorCtr="0">
            <a:noAutofit/>
          </a:bodyPr>
          <a:lstStyle/>
          <a:p>
            <a:r>
              <a:rPr lang="es-AR" sz="2500" dirty="0" err="1"/>
              <a:t>We</a:t>
            </a:r>
            <a:r>
              <a:rPr lang="es-AR" sz="2500" dirty="0"/>
              <a:t> do </a:t>
            </a:r>
            <a:r>
              <a:rPr lang="es-AR" sz="2500" dirty="0" err="1"/>
              <a:t>not</a:t>
            </a:r>
            <a:r>
              <a:rPr lang="es-AR" sz="2500" dirty="0"/>
              <a:t> </a:t>
            </a:r>
            <a:r>
              <a:rPr lang="es-AR" sz="2500" dirty="0" err="1"/>
              <a:t>have</a:t>
            </a:r>
            <a:r>
              <a:rPr lang="es-AR" sz="2500" dirty="0"/>
              <a:t> </a:t>
            </a:r>
            <a:r>
              <a:rPr lang="es-AR" sz="2500" dirty="0" err="1"/>
              <a:t>the</a:t>
            </a:r>
            <a:r>
              <a:rPr lang="es-AR" sz="2500" dirty="0"/>
              <a:t> </a:t>
            </a:r>
            <a:r>
              <a:rPr lang="es-AR" sz="2500" dirty="0" err="1"/>
              <a:t>professional</a:t>
            </a:r>
            <a:r>
              <a:rPr lang="es-AR" sz="2500" dirty="0"/>
              <a:t> </a:t>
            </a:r>
            <a:r>
              <a:rPr lang="es-AR" sz="2500" dirty="0" err="1"/>
              <a:t>background</a:t>
            </a:r>
            <a:r>
              <a:rPr lang="es-AR" sz="2500" dirty="0"/>
              <a:t> </a:t>
            </a:r>
            <a:r>
              <a:rPr lang="es-AR" sz="2500" dirty="0" err="1"/>
              <a:t>to</a:t>
            </a:r>
            <a:r>
              <a:rPr lang="es-AR" sz="2500" dirty="0"/>
              <a:t> </a:t>
            </a:r>
            <a:r>
              <a:rPr lang="es-AR" sz="2500" dirty="0" err="1"/>
              <a:t>develop</a:t>
            </a:r>
            <a:r>
              <a:rPr lang="es-AR" sz="2500" dirty="0"/>
              <a:t> </a:t>
            </a:r>
            <a:r>
              <a:rPr lang="es-AR" sz="2500" dirty="0" err="1"/>
              <a:t>the</a:t>
            </a:r>
            <a:r>
              <a:rPr lang="es-AR" sz="2500" dirty="0"/>
              <a:t> App idea.</a:t>
            </a:r>
            <a:endParaRPr sz="2500" dirty="0"/>
          </a:p>
        </p:txBody>
      </p:sp>
      <p:sp>
        <p:nvSpPr>
          <p:cNvPr id="972" name="Google Shape;972;p43"/>
          <p:cNvSpPr txBox="1">
            <a:spLocks noGrp="1"/>
          </p:cNvSpPr>
          <p:nvPr>
            <p:ph type="title" idx="6"/>
          </p:nvPr>
        </p:nvSpPr>
        <p:spPr>
          <a:xfrm>
            <a:off x="7727789" y="2044545"/>
            <a:ext cx="3612800" cy="1658203"/>
          </a:xfrm>
          <a:prstGeom prst="rect">
            <a:avLst/>
          </a:prstGeom>
        </p:spPr>
        <p:txBody>
          <a:bodyPr spcFirstLastPara="1" wrap="square" lIns="121900" tIns="121900" rIns="121900" bIns="121900" anchor="ctr" anchorCtr="0">
            <a:noAutofit/>
          </a:bodyPr>
          <a:lstStyle/>
          <a:p>
            <a:r>
              <a:rPr lang="es-AR" sz="2500" dirty="0"/>
              <a:t>After interview, </a:t>
            </a:r>
            <a:r>
              <a:rPr lang="es-AR" sz="2500" dirty="0" err="1"/>
              <a:t>we</a:t>
            </a:r>
            <a:r>
              <a:rPr lang="es-AR" sz="2500" dirty="0"/>
              <a:t> </a:t>
            </a:r>
            <a:r>
              <a:rPr lang="es-AR" sz="2500" dirty="0" err="1"/>
              <a:t>found</a:t>
            </a:r>
            <a:r>
              <a:rPr lang="es-AR" sz="2500" dirty="0"/>
              <a:t> </a:t>
            </a:r>
            <a:r>
              <a:rPr lang="es-AR" sz="2500" dirty="0" err="1"/>
              <a:t>that</a:t>
            </a:r>
            <a:r>
              <a:rPr lang="es-AR" sz="2500" dirty="0"/>
              <a:t> </a:t>
            </a:r>
            <a:r>
              <a:rPr lang="es-AR" sz="2500" dirty="0" err="1"/>
              <a:t>the</a:t>
            </a:r>
            <a:r>
              <a:rPr lang="es-AR" sz="2500" dirty="0"/>
              <a:t> </a:t>
            </a:r>
            <a:r>
              <a:rPr lang="es-AR" sz="2500" dirty="0" err="1"/>
              <a:t>problem</a:t>
            </a:r>
            <a:r>
              <a:rPr lang="es-AR" sz="2500" dirty="0"/>
              <a:t> </a:t>
            </a:r>
            <a:r>
              <a:rPr lang="es-AR" sz="2500" dirty="0" err="1"/>
              <a:t>is</a:t>
            </a:r>
            <a:r>
              <a:rPr lang="es-AR" sz="2500" dirty="0"/>
              <a:t> </a:t>
            </a:r>
            <a:r>
              <a:rPr lang="es-AR" sz="2500" dirty="0" err="1"/>
              <a:t>not</a:t>
            </a:r>
            <a:r>
              <a:rPr lang="es-AR" sz="2500" dirty="0"/>
              <a:t> </a:t>
            </a:r>
            <a:r>
              <a:rPr lang="es-AR" sz="2500" dirty="0" err="1"/>
              <a:t>shared</a:t>
            </a:r>
            <a:r>
              <a:rPr lang="es-AR" sz="2500" dirty="0"/>
              <a:t> </a:t>
            </a:r>
            <a:r>
              <a:rPr lang="es-AR" sz="2500" dirty="0" err="1"/>
              <a:t>by</a:t>
            </a:r>
            <a:r>
              <a:rPr lang="es-AR" sz="2500" dirty="0"/>
              <a:t> a </a:t>
            </a:r>
            <a:r>
              <a:rPr lang="es-AR" sz="2500" dirty="0" err="1"/>
              <a:t>big</a:t>
            </a:r>
            <a:r>
              <a:rPr lang="es-AR" sz="2500" dirty="0"/>
              <a:t> </a:t>
            </a:r>
            <a:r>
              <a:rPr lang="es-AR" sz="2500" dirty="0" err="1"/>
              <a:t>group</a:t>
            </a:r>
            <a:r>
              <a:rPr lang="es-AR" sz="2500" dirty="0"/>
              <a:t> </a:t>
            </a:r>
            <a:r>
              <a:rPr lang="es-AR" sz="2500" dirty="0" err="1"/>
              <a:t>of</a:t>
            </a:r>
            <a:r>
              <a:rPr lang="es-AR" sz="2500" dirty="0"/>
              <a:t> </a:t>
            </a:r>
            <a:r>
              <a:rPr lang="es-AR" sz="2500" dirty="0" err="1"/>
              <a:t>people</a:t>
            </a:r>
            <a:r>
              <a:rPr lang="es-AR" sz="2500" dirty="0"/>
              <a:t>.</a:t>
            </a:r>
            <a:endParaRPr sz="2500" dirty="0"/>
          </a:p>
        </p:txBody>
      </p:sp>
      <p:sp>
        <p:nvSpPr>
          <p:cNvPr id="976" name="Google Shape;976;p43"/>
          <p:cNvSpPr txBox="1">
            <a:spLocks noGrp="1"/>
          </p:cNvSpPr>
          <p:nvPr>
            <p:ph type="title" idx="13"/>
          </p:nvPr>
        </p:nvSpPr>
        <p:spPr>
          <a:xfrm>
            <a:off x="7727789" y="4262536"/>
            <a:ext cx="3612800" cy="1237332"/>
          </a:xfrm>
          <a:prstGeom prst="rect">
            <a:avLst/>
          </a:prstGeom>
        </p:spPr>
        <p:txBody>
          <a:bodyPr spcFirstLastPara="1" wrap="square" lIns="121900" tIns="121900" rIns="121900" bIns="121900" anchor="ctr" anchorCtr="0">
            <a:noAutofit/>
          </a:bodyPr>
          <a:lstStyle/>
          <a:p>
            <a:r>
              <a:rPr lang="en-GB" sz="2500" dirty="0"/>
              <a:t>Better </a:t>
            </a:r>
            <a:r>
              <a:rPr lang="en-GB" sz="2500" dirty="0" err="1"/>
              <a:t>implementability</a:t>
            </a:r>
            <a:r>
              <a:rPr lang="en-GB" sz="2500" dirty="0"/>
              <a:t> through a service than an App.</a:t>
            </a:r>
            <a:endParaRPr sz="2500" dirty="0"/>
          </a:p>
        </p:txBody>
      </p:sp>
      <p:sp>
        <p:nvSpPr>
          <p:cNvPr id="978" name="Google Shape;978;p43"/>
          <p:cNvSpPr txBox="1">
            <a:spLocks noGrp="1"/>
          </p:cNvSpPr>
          <p:nvPr>
            <p:ph type="title" idx="15"/>
          </p:nvPr>
        </p:nvSpPr>
        <p:spPr>
          <a:xfrm>
            <a:off x="2657811" y="303506"/>
            <a:ext cx="6876378" cy="1181251"/>
          </a:xfrm>
          <a:prstGeom prst="rect">
            <a:avLst/>
          </a:prstGeom>
        </p:spPr>
        <p:txBody>
          <a:bodyPr spcFirstLastPara="1" wrap="square" lIns="121900" tIns="121900" rIns="121900" bIns="121900" anchor="ctr" anchorCtr="0">
            <a:noAutofit/>
          </a:bodyPr>
          <a:lstStyle/>
          <a:p>
            <a:r>
              <a:rPr lang="es-AR" sz="4000" dirty="0" err="1"/>
              <a:t>Why</a:t>
            </a:r>
            <a:r>
              <a:rPr lang="es-AR" sz="4000" dirty="0"/>
              <a:t> </a:t>
            </a:r>
            <a:r>
              <a:rPr lang="es-AR" sz="4000" dirty="0" err="1"/>
              <a:t>we</a:t>
            </a:r>
            <a:r>
              <a:rPr lang="es-AR" sz="4000" dirty="0"/>
              <a:t> </a:t>
            </a:r>
            <a:r>
              <a:rPr lang="es-AR" sz="4000" dirty="0" err="1"/>
              <a:t>changed</a:t>
            </a:r>
            <a:r>
              <a:rPr lang="es-AR" sz="4000" dirty="0"/>
              <a:t> </a:t>
            </a:r>
            <a:r>
              <a:rPr lang="es-AR" sz="4000" dirty="0" err="1"/>
              <a:t>the</a:t>
            </a:r>
            <a:r>
              <a:rPr lang="es-AR" sz="4000" dirty="0"/>
              <a:t> </a:t>
            </a:r>
            <a:r>
              <a:rPr lang="es-AR" sz="4000" dirty="0" err="1"/>
              <a:t>focus</a:t>
            </a:r>
            <a:endParaRPr sz="4000" dirty="0"/>
          </a:p>
        </p:txBody>
      </p:sp>
      <p:sp>
        <p:nvSpPr>
          <p:cNvPr id="979" name="Google Shape;979;p43"/>
          <p:cNvSpPr/>
          <p:nvPr/>
        </p:nvSpPr>
        <p:spPr>
          <a:xfrm>
            <a:off x="4876384" y="4401897"/>
            <a:ext cx="2028141" cy="1854153"/>
          </a:xfrm>
          <a:custGeom>
            <a:avLst/>
            <a:gdLst/>
            <a:ahLst/>
            <a:cxnLst/>
            <a:rect l="l" t="t" r="r" b="b"/>
            <a:pathLst>
              <a:path w="23605" h="21580" extrusionOk="0">
                <a:moveTo>
                  <a:pt x="11523" y="0"/>
                </a:moveTo>
                <a:cubicBezTo>
                  <a:pt x="10614" y="0"/>
                  <a:pt x="9706" y="118"/>
                  <a:pt x="8819" y="340"/>
                </a:cubicBezTo>
                <a:cubicBezTo>
                  <a:pt x="4920" y="1321"/>
                  <a:pt x="2041" y="3519"/>
                  <a:pt x="772" y="7406"/>
                </a:cubicBezTo>
                <a:cubicBezTo>
                  <a:pt x="236" y="9015"/>
                  <a:pt x="0" y="10729"/>
                  <a:pt x="196" y="12417"/>
                </a:cubicBezTo>
                <a:cubicBezTo>
                  <a:pt x="602" y="15911"/>
                  <a:pt x="2970" y="19090"/>
                  <a:pt x="6163" y="20582"/>
                </a:cubicBezTo>
                <a:cubicBezTo>
                  <a:pt x="7613" y="21253"/>
                  <a:pt x="9207" y="21580"/>
                  <a:pt x="10805" y="21580"/>
                </a:cubicBezTo>
                <a:cubicBezTo>
                  <a:pt x="12725" y="21580"/>
                  <a:pt x="14651" y="21109"/>
                  <a:pt x="16343" y="20202"/>
                </a:cubicBezTo>
                <a:cubicBezTo>
                  <a:pt x="23605" y="16277"/>
                  <a:pt x="23448" y="5103"/>
                  <a:pt x="16251" y="1190"/>
                </a:cubicBezTo>
                <a:cubicBezTo>
                  <a:pt x="14746" y="371"/>
                  <a:pt x="13133" y="0"/>
                  <a:pt x="11523"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980" name="Google Shape;980;p43"/>
          <p:cNvSpPr/>
          <p:nvPr/>
        </p:nvSpPr>
        <p:spPr>
          <a:xfrm>
            <a:off x="4987225" y="1534470"/>
            <a:ext cx="2621849" cy="6132797"/>
          </a:xfrm>
          <a:custGeom>
            <a:avLst/>
            <a:gdLst/>
            <a:ahLst/>
            <a:cxnLst/>
            <a:rect l="l" t="t" r="r" b="b"/>
            <a:pathLst>
              <a:path w="30515" h="71378" extrusionOk="0">
                <a:moveTo>
                  <a:pt x="13112" y="19929"/>
                </a:moveTo>
                <a:cubicBezTo>
                  <a:pt x="13334" y="20151"/>
                  <a:pt x="13530" y="20387"/>
                  <a:pt x="13700" y="20648"/>
                </a:cubicBezTo>
                <a:cubicBezTo>
                  <a:pt x="14407" y="21721"/>
                  <a:pt x="14656" y="22912"/>
                  <a:pt x="14420" y="24024"/>
                </a:cubicBezTo>
                <a:cubicBezTo>
                  <a:pt x="14263" y="24796"/>
                  <a:pt x="13700" y="25542"/>
                  <a:pt x="13046" y="25843"/>
                </a:cubicBezTo>
                <a:cubicBezTo>
                  <a:pt x="12843" y="25941"/>
                  <a:pt x="12641" y="25990"/>
                  <a:pt x="12443" y="25990"/>
                </a:cubicBezTo>
                <a:cubicBezTo>
                  <a:pt x="12245" y="25990"/>
                  <a:pt x="12052" y="25941"/>
                  <a:pt x="11869" y="25843"/>
                </a:cubicBezTo>
                <a:cubicBezTo>
                  <a:pt x="11371" y="25581"/>
                  <a:pt x="11044" y="24940"/>
                  <a:pt x="11005" y="24155"/>
                </a:cubicBezTo>
                <a:cubicBezTo>
                  <a:pt x="10940" y="22519"/>
                  <a:pt x="11829" y="21146"/>
                  <a:pt x="13112" y="19929"/>
                </a:cubicBezTo>
                <a:close/>
                <a:moveTo>
                  <a:pt x="11934" y="47040"/>
                </a:moveTo>
                <a:cubicBezTo>
                  <a:pt x="12418" y="47040"/>
                  <a:pt x="12902" y="47079"/>
                  <a:pt x="13439" y="47184"/>
                </a:cubicBezTo>
                <a:cubicBezTo>
                  <a:pt x="14014" y="47302"/>
                  <a:pt x="14590" y="47446"/>
                  <a:pt x="15140" y="47590"/>
                </a:cubicBezTo>
                <a:cubicBezTo>
                  <a:pt x="15846" y="47786"/>
                  <a:pt x="16592" y="47982"/>
                  <a:pt x="17338" y="48087"/>
                </a:cubicBezTo>
                <a:cubicBezTo>
                  <a:pt x="17763" y="48146"/>
                  <a:pt x="18194" y="48175"/>
                  <a:pt x="18627" y="48175"/>
                </a:cubicBezTo>
                <a:cubicBezTo>
                  <a:pt x="19725" y="48175"/>
                  <a:pt x="20838" y="47989"/>
                  <a:pt x="21918" y="47642"/>
                </a:cubicBezTo>
                <a:cubicBezTo>
                  <a:pt x="22650" y="49434"/>
                  <a:pt x="22729" y="51554"/>
                  <a:pt x="22009" y="53412"/>
                </a:cubicBezTo>
                <a:cubicBezTo>
                  <a:pt x="20832" y="56435"/>
                  <a:pt x="17678" y="58646"/>
                  <a:pt x="14329" y="58790"/>
                </a:cubicBezTo>
                <a:cubicBezTo>
                  <a:pt x="14228" y="58794"/>
                  <a:pt x="14130" y="58795"/>
                  <a:pt x="14034" y="58795"/>
                </a:cubicBezTo>
                <a:cubicBezTo>
                  <a:pt x="13100" y="58795"/>
                  <a:pt x="12355" y="58622"/>
                  <a:pt x="11738" y="58267"/>
                </a:cubicBezTo>
                <a:cubicBezTo>
                  <a:pt x="10927" y="57782"/>
                  <a:pt x="10429" y="56919"/>
                  <a:pt x="10521" y="56095"/>
                </a:cubicBezTo>
                <a:cubicBezTo>
                  <a:pt x="10547" y="55846"/>
                  <a:pt x="10612" y="55597"/>
                  <a:pt x="10691" y="55362"/>
                </a:cubicBezTo>
                <a:cubicBezTo>
                  <a:pt x="10796" y="55048"/>
                  <a:pt x="10887" y="54734"/>
                  <a:pt x="10887" y="54394"/>
                </a:cubicBezTo>
                <a:cubicBezTo>
                  <a:pt x="10887" y="53517"/>
                  <a:pt x="10207" y="52889"/>
                  <a:pt x="9553" y="52300"/>
                </a:cubicBezTo>
                <a:cubicBezTo>
                  <a:pt x="9082" y="51881"/>
                  <a:pt x="8571" y="51436"/>
                  <a:pt x="8323" y="50874"/>
                </a:cubicBezTo>
                <a:cubicBezTo>
                  <a:pt x="7773" y="49683"/>
                  <a:pt x="8558" y="48205"/>
                  <a:pt x="9618" y="47590"/>
                </a:cubicBezTo>
                <a:cubicBezTo>
                  <a:pt x="10259" y="47210"/>
                  <a:pt x="11044" y="47040"/>
                  <a:pt x="11934" y="47040"/>
                </a:cubicBezTo>
                <a:close/>
                <a:moveTo>
                  <a:pt x="2029" y="1"/>
                </a:moveTo>
                <a:cubicBezTo>
                  <a:pt x="1113" y="3050"/>
                  <a:pt x="786" y="6360"/>
                  <a:pt x="1061" y="9526"/>
                </a:cubicBezTo>
                <a:cubicBezTo>
                  <a:pt x="1152" y="10534"/>
                  <a:pt x="1309" y="11581"/>
                  <a:pt x="1872" y="12431"/>
                </a:cubicBezTo>
                <a:cubicBezTo>
                  <a:pt x="2697" y="13674"/>
                  <a:pt x="4175" y="14297"/>
                  <a:pt x="6287" y="14297"/>
                </a:cubicBezTo>
                <a:cubicBezTo>
                  <a:pt x="7088" y="14297"/>
                  <a:pt x="7981" y="14208"/>
                  <a:pt x="8964" y="14028"/>
                </a:cubicBezTo>
                <a:cubicBezTo>
                  <a:pt x="10145" y="13815"/>
                  <a:pt x="11342" y="13628"/>
                  <a:pt x="12456" y="13628"/>
                </a:cubicBezTo>
                <a:cubicBezTo>
                  <a:pt x="13885" y="13628"/>
                  <a:pt x="15179" y="13936"/>
                  <a:pt x="16134" y="14891"/>
                </a:cubicBezTo>
                <a:cubicBezTo>
                  <a:pt x="16684" y="15441"/>
                  <a:pt x="16906" y="16069"/>
                  <a:pt x="16749" y="16592"/>
                </a:cubicBezTo>
                <a:cubicBezTo>
                  <a:pt x="16592" y="17089"/>
                  <a:pt x="16160" y="17430"/>
                  <a:pt x="15663" y="17757"/>
                </a:cubicBezTo>
                <a:cubicBezTo>
                  <a:pt x="14747" y="18385"/>
                  <a:pt x="13871" y="19013"/>
                  <a:pt x="13112" y="19706"/>
                </a:cubicBezTo>
                <a:cubicBezTo>
                  <a:pt x="12340" y="18934"/>
                  <a:pt x="11384" y="18411"/>
                  <a:pt x="10377" y="18215"/>
                </a:cubicBezTo>
                <a:cubicBezTo>
                  <a:pt x="10039" y="18150"/>
                  <a:pt x="9695" y="18119"/>
                  <a:pt x="9348" y="18119"/>
                </a:cubicBezTo>
                <a:cubicBezTo>
                  <a:pt x="7171" y="18119"/>
                  <a:pt x="4901" y="19357"/>
                  <a:pt x="3547" y="21355"/>
                </a:cubicBezTo>
                <a:cubicBezTo>
                  <a:pt x="2644" y="22676"/>
                  <a:pt x="1964" y="24835"/>
                  <a:pt x="2971" y="26563"/>
                </a:cubicBezTo>
                <a:cubicBezTo>
                  <a:pt x="3822" y="27976"/>
                  <a:pt x="5444" y="28551"/>
                  <a:pt x="7014" y="29088"/>
                </a:cubicBezTo>
                <a:cubicBezTo>
                  <a:pt x="7655" y="29323"/>
                  <a:pt x="8323" y="29546"/>
                  <a:pt x="8925" y="29847"/>
                </a:cubicBezTo>
                <a:cubicBezTo>
                  <a:pt x="10534" y="30619"/>
                  <a:pt x="11842" y="31888"/>
                  <a:pt x="13112" y="33131"/>
                </a:cubicBezTo>
                <a:lnTo>
                  <a:pt x="14041" y="34021"/>
                </a:lnTo>
                <a:cubicBezTo>
                  <a:pt x="15506" y="35395"/>
                  <a:pt x="17482" y="36978"/>
                  <a:pt x="19850" y="37109"/>
                </a:cubicBezTo>
                <a:cubicBezTo>
                  <a:pt x="19983" y="37117"/>
                  <a:pt x="20115" y="37121"/>
                  <a:pt x="20248" y="37121"/>
                </a:cubicBezTo>
                <a:cubicBezTo>
                  <a:pt x="22061" y="37121"/>
                  <a:pt x="23830" y="36379"/>
                  <a:pt x="24927" y="35159"/>
                </a:cubicBezTo>
                <a:cubicBezTo>
                  <a:pt x="25887" y="34092"/>
                  <a:pt x="26695" y="33752"/>
                  <a:pt x="27338" y="33752"/>
                </a:cubicBezTo>
                <a:cubicBezTo>
                  <a:pt x="27712" y="33752"/>
                  <a:pt x="28030" y="33867"/>
                  <a:pt x="28290" y="34021"/>
                </a:cubicBezTo>
                <a:cubicBezTo>
                  <a:pt x="29637" y="34780"/>
                  <a:pt x="30357" y="37200"/>
                  <a:pt x="29768" y="38993"/>
                </a:cubicBezTo>
                <a:cubicBezTo>
                  <a:pt x="28852" y="41754"/>
                  <a:pt x="27217" y="44161"/>
                  <a:pt x="25136" y="45745"/>
                </a:cubicBezTo>
                <a:cubicBezTo>
                  <a:pt x="24168" y="46490"/>
                  <a:pt x="23108" y="47066"/>
                  <a:pt x="22009" y="47446"/>
                </a:cubicBezTo>
                <a:cubicBezTo>
                  <a:pt x="21486" y="46229"/>
                  <a:pt x="20701" y="45169"/>
                  <a:pt x="19654" y="44397"/>
                </a:cubicBezTo>
                <a:cubicBezTo>
                  <a:pt x="18228" y="43337"/>
                  <a:pt x="16317" y="42722"/>
                  <a:pt x="13962" y="42565"/>
                </a:cubicBezTo>
                <a:cubicBezTo>
                  <a:pt x="13605" y="42543"/>
                  <a:pt x="13256" y="42532"/>
                  <a:pt x="12913" y="42532"/>
                </a:cubicBezTo>
                <a:cubicBezTo>
                  <a:pt x="10791" y="42532"/>
                  <a:pt x="8942" y="42952"/>
                  <a:pt x="7433" y="43808"/>
                </a:cubicBezTo>
                <a:cubicBezTo>
                  <a:pt x="4908" y="45234"/>
                  <a:pt x="3481" y="47773"/>
                  <a:pt x="2736" y="49657"/>
                </a:cubicBezTo>
                <a:cubicBezTo>
                  <a:pt x="1" y="56474"/>
                  <a:pt x="1924" y="65201"/>
                  <a:pt x="7511" y="71377"/>
                </a:cubicBezTo>
                <a:lnTo>
                  <a:pt x="7603" y="71220"/>
                </a:lnTo>
                <a:cubicBezTo>
                  <a:pt x="2055" y="65110"/>
                  <a:pt x="158" y="56435"/>
                  <a:pt x="2853" y="49683"/>
                </a:cubicBezTo>
                <a:cubicBezTo>
                  <a:pt x="3599" y="47838"/>
                  <a:pt x="4999" y="45339"/>
                  <a:pt x="7498" y="43926"/>
                </a:cubicBezTo>
                <a:cubicBezTo>
                  <a:pt x="8996" y="43081"/>
                  <a:pt x="10804" y="42663"/>
                  <a:pt x="12906" y="42663"/>
                </a:cubicBezTo>
                <a:cubicBezTo>
                  <a:pt x="13246" y="42663"/>
                  <a:pt x="13594" y="42674"/>
                  <a:pt x="13949" y="42696"/>
                </a:cubicBezTo>
                <a:cubicBezTo>
                  <a:pt x="16265" y="42853"/>
                  <a:pt x="18149" y="43455"/>
                  <a:pt x="19562" y="44502"/>
                </a:cubicBezTo>
                <a:cubicBezTo>
                  <a:pt x="20570" y="45247"/>
                  <a:pt x="21342" y="46281"/>
                  <a:pt x="21852" y="47459"/>
                </a:cubicBezTo>
                <a:cubicBezTo>
                  <a:pt x="20800" y="47812"/>
                  <a:pt x="19722" y="47994"/>
                  <a:pt x="18651" y="47994"/>
                </a:cubicBezTo>
                <a:cubicBezTo>
                  <a:pt x="18216" y="47994"/>
                  <a:pt x="17782" y="47964"/>
                  <a:pt x="17351" y="47904"/>
                </a:cubicBezTo>
                <a:cubicBezTo>
                  <a:pt x="16618" y="47786"/>
                  <a:pt x="15872" y="47590"/>
                  <a:pt x="15179" y="47406"/>
                </a:cubicBezTo>
                <a:cubicBezTo>
                  <a:pt x="14616" y="47262"/>
                  <a:pt x="14028" y="47118"/>
                  <a:pt x="13452" y="47001"/>
                </a:cubicBezTo>
                <a:cubicBezTo>
                  <a:pt x="12912" y="46895"/>
                  <a:pt x="12404" y="46842"/>
                  <a:pt x="11928" y="46842"/>
                </a:cubicBezTo>
                <a:cubicBezTo>
                  <a:pt x="10996" y="46842"/>
                  <a:pt x="10189" y="47043"/>
                  <a:pt x="9513" y="47433"/>
                </a:cubicBezTo>
                <a:cubicBezTo>
                  <a:pt x="8074" y="48283"/>
                  <a:pt x="7682" y="49892"/>
                  <a:pt x="8153" y="50926"/>
                </a:cubicBezTo>
                <a:cubicBezTo>
                  <a:pt x="8414" y="51515"/>
                  <a:pt x="8925" y="51973"/>
                  <a:pt x="9422" y="52418"/>
                </a:cubicBezTo>
                <a:cubicBezTo>
                  <a:pt x="10076" y="53007"/>
                  <a:pt x="10691" y="53556"/>
                  <a:pt x="10704" y="54380"/>
                </a:cubicBezTo>
                <a:cubicBezTo>
                  <a:pt x="10730" y="54694"/>
                  <a:pt x="10626" y="54982"/>
                  <a:pt x="10534" y="55296"/>
                </a:cubicBezTo>
                <a:cubicBezTo>
                  <a:pt x="10469" y="55545"/>
                  <a:pt x="10377" y="55807"/>
                  <a:pt x="10351" y="56068"/>
                </a:cubicBezTo>
                <a:cubicBezTo>
                  <a:pt x="10246" y="56932"/>
                  <a:pt x="10796" y="57861"/>
                  <a:pt x="11659" y="58384"/>
                </a:cubicBezTo>
                <a:cubicBezTo>
                  <a:pt x="12287" y="58745"/>
                  <a:pt x="13039" y="58930"/>
                  <a:pt x="13979" y="58930"/>
                </a:cubicBezTo>
                <a:cubicBezTo>
                  <a:pt x="14097" y="58930"/>
                  <a:pt x="14218" y="58927"/>
                  <a:pt x="14342" y="58921"/>
                </a:cubicBezTo>
                <a:cubicBezTo>
                  <a:pt x="17757" y="58777"/>
                  <a:pt x="20962" y="56526"/>
                  <a:pt x="22153" y="53451"/>
                </a:cubicBezTo>
                <a:cubicBezTo>
                  <a:pt x="22899" y="51554"/>
                  <a:pt x="22807" y="49408"/>
                  <a:pt x="22061" y="47563"/>
                </a:cubicBezTo>
                <a:cubicBezTo>
                  <a:pt x="23187" y="47171"/>
                  <a:pt x="24247" y="46595"/>
                  <a:pt x="25228" y="45836"/>
                </a:cubicBezTo>
                <a:cubicBezTo>
                  <a:pt x="27348" y="44227"/>
                  <a:pt x="28996" y="41806"/>
                  <a:pt x="29912" y="39006"/>
                </a:cubicBezTo>
                <a:cubicBezTo>
                  <a:pt x="30514" y="37161"/>
                  <a:pt x="29768" y="34649"/>
                  <a:pt x="28355" y="33838"/>
                </a:cubicBezTo>
                <a:cubicBezTo>
                  <a:pt x="28036" y="33648"/>
                  <a:pt x="27699" y="33555"/>
                  <a:pt x="27349" y="33555"/>
                </a:cubicBezTo>
                <a:cubicBezTo>
                  <a:pt x="26539" y="33555"/>
                  <a:pt x="25665" y="34055"/>
                  <a:pt x="24796" y="35015"/>
                </a:cubicBezTo>
                <a:cubicBezTo>
                  <a:pt x="23710" y="36212"/>
                  <a:pt x="21961" y="36920"/>
                  <a:pt x="20174" y="36920"/>
                </a:cubicBezTo>
                <a:cubicBezTo>
                  <a:pt x="20066" y="36920"/>
                  <a:pt x="19958" y="36918"/>
                  <a:pt x="19850" y="36912"/>
                </a:cubicBezTo>
                <a:cubicBezTo>
                  <a:pt x="17534" y="36782"/>
                  <a:pt x="15598" y="35211"/>
                  <a:pt x="14158" y="33864"/>
                </a:cubicBezTo>
                <a:cubicBezTo>
                  <a:pt x="13844" y="33589"/>
                  <a:pt x="13543" y="33275"/>
                  <a:pt x="13242" y="32987"/>
                </a:cubicBezTo>
                <a:cubicBezTo>
                  <a:pt x="11973" y="31744"/>
                  <a:pt x="10665" y="30449"/>
                  <a:pt x="9029" y="29664"/>
                </a:cubicBezTo>
                <a:cubicBezTo>
                  <a:pt x="8414" y="29376"/>
                  <a:pt x="7747" y="29140"/>
                  <a:pt x="7093" y="28918"/>
                </a:cubicBezTo>
                <a:cubicBezTo>
                  <a:pt x="5496" y="28342"/>
                  <a:pt x="3952" y="27819"/>
                  <a:pt x="3154" y="26445"/>
                </a:cubicBezTo>
                <a:cubicBezTo>
                  <a:pt x="2173" y="24796"/>
                  <a:pt x="2840" y="22716"/>
                  <a:pt x="3704" y="21420"/>
                </a:cubicBezTo>
                <a:cubicBezTo>
                  <a:pt x="5024" y="19456"/>
                  <a:pt x="7250" y="18252"/>
                  <a:pt x="9374" y="18252"/>
                </a:cubicBezTo>
                <a:cubicBezTo>
                  <a:pt x="9712" y="18252"/>
                  <a:pt x="10048" y="18283"/>
                  <a:pt x="10377" y="18345"/>
                </a:cubicBezTo>
                <a:cubicBezTo>
                  <a:pt x="11345" y="18542"/>
                  <a:pt x="12274" y="19052"/>
                  <a:pt x="13020" y="19785"/>
                </a:cubicBezTo>
                <a:cubicBezTo>
                  <a:pt x="11685" y="21028"/>
                  <a:pt x="10769" y="22441"/>
                  <a:pt x="10861" y="24116"/>
                </a:cubicBezTo>
                <a:cubicBezTo>
                  <a:pt x="10887" y="24966"/>
                  <a:pt x="11254" y="25660"/>
                  <a:pt x="11803" y="25948"/>
                </a:cubicBezTo>
                <a:cubicBezTo>
                  <a:pt x="12006" y="26059"/>
                  <a:pt x="12222" y="26114"/>
                  <a:pt x="12444" y="26114"/>
                </a:cubicBezTo>
                <a:cubicBezTo>
                  <a:pt x="12667" y="26114"/>
                  <a:pt x="12896" y="26059"/>
                  <a:pt x="13125" y="25948"/>
                </a:cubicBezTo>
                <a:cubicBezTo>
                  <a:pt x="13818" y="25620"/>
                  <a:pt x="14420" y="24835"/>
                  <a:pt x="14603" y="24024"/>
                </a:cubicBezTo>
                <a:cubicBezTo>
                  <a:pt x="14852" y="22873"/>
                  <a:pt x="14564" y="21630"/>
                  <a:pt x="13844" y="20544"/>
                </a:cubicBezTo>
                <a:cubicBezTo>
                  <a:pt x="13674" y="20282"/>
                  <a:pt x="13452" y="20020"/>
                  <a:pt x="13242" y="19785"/>
                </a:cubicBezTo>
                <a:cubicBezTo>
                  <a:pt x="13975" y="19104"/>
                  <a:pt x="14865" y="18463"/>
                  <a:pt x="15768" y="17861"/>
                </a:cubicBezTo>
                <a:cubicBezTo>
                  <a:pt x="16265" y="17508"/>
                  <a:pt x="16749" y="17155"/>
                  <a:pt x="16906" y="16618"/>
                </a:cubicBezTo>
                <a:cubicBezTo>
                  <a:pt x="17076" y="16043"/>
                  <a:pt x="16828" y="15349"/>
                  <a:pt x="16252" y="14760"/>
                </a:cubicBezTo>
                <a:cubicBezTo>
                  <a:pt x="15236" y="13737"/>
                  <a:pt x="13826" y="13435"/>
                  <a:pt x="12403" y="13435"/>
                </a:cubicBezTo>
                <a:cubicBezTo>
                  <a:pt x="11170" y="13435"/>
                  <a:pt x="9927" y="13662"/>
                  <a:pt x="8925" y="13844"/>
                </a:cubicBezTo>
                <a:cubicBezTo>
                  <a:pt x="7952" y="14027"/>
                  <a:pt x="7068" y="14118"/>
                  <a:pt x="6275" y="14118"/>
                </a:cubicBezTo>
                <a:cubicBezTo>
                  <a:pt x="4232" y="14118"/>
                  <a:pt x="2795" y="13514"/>
                  <a:pt x="2003" y="12327"/>
                </a:cubicBezTo>
                <a:cubicBezTo>
                  <a:pt x="1466" y="11515"/>
                  <a:pt x="1309" y="10495"/>
                  <a:pt x="1218" y="9513"/>
                </a:cubicBezTo>
                <a:cubicBezTo>
                  <a:pt x="943" y="6360"/>
                  <a:pt x="1270" y="3089"/>
                  <a:pt x="2186" y="40"/>
                </a:cubicBezTo>
                <a:lnTo>
                  <a:pt x="2029"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pic>
        <p:nvPicPr>
          <p:cNvPr id="4" name="Picture 3" descr="Graphical user interface, text, application, chat or text message&#10;&#10;Description automatically generated">
            <a:extLst>
              <a:ext uri="{FF2B5EF4-FFF2-40B4-BE49-F238E27FC236}">
                <a16:creationId xmlns:a16="http://schemas.microsoft.com/office/drawing/2014/main" id="{75A10DE4-A4A3-4E04-BFB3-CE0B700B9A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6194" y="729000"/>
            <a:ext cx="2799612" cy="5400000"/>
          </a:xfrm>
          <a:prstGeom prst="rect">
            <a:avLst/>
          </a:prstGeom>
        </p:spPr>
      </p:pic>
    </p:spTree>
    <p:extLst>
      <p:ext uri="{BB962C8B-B14F-4D97-AF65-F5344CB8AC3E}">
        <p14:creationId xmlns:p14="http://schemas.microsoft.com/office/powerpoint/2010/main" val="3550050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pic>
        <p:nvPicPr>
          <p:cNvPr id="3" name="Picture 2" descr="A close-up of a cell phone&#10;&#10;Description automatically generated with medium confidence">
            <a:extLst>
              <a:ext uri="{FF2B5EF4-FFF2-40B4-BE49-F238E27FC236}">
                <a16:creationId xmlns:a16="http://schemas.microsoft.com/office/drawing/2014/main" id="{16AA0F10-8056-46C4-9095-8B411BDD96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223" y="729000"/>
            <a:ext cx="2841553" cy="5400000"/>
          </a:xfrm>
          <a:prstGeom prst="rect">
            <a:avLst/>
          </a:prstGeom>
        </p:spPr>
      </p:pic>
    </p:spTree>
    <p:extLst>
      <p:ext uri="{BB962C8B-B14F-4D97-AF65-F5344CB8AC3E}">
        <p14:creationId xmlns:p14="http://schemas.microsoft.com/office/powerpoint/2010/main" val="3509465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38"/>
          <p:cNvSpPr txBox="1">
            <a:spLocks noGrp="1"/>
          </p:cNvSpPr>
          <p:nvPr>
            <p:ph type="title"/>
          </p:nvPr>
        </p:nvSpPr>
        <p:spPr>
          <a:xfrm>
            <a:off x="960000" y="2623840"/>
            <a:ext cx="3446747" cy="748435"/>
          </a:xfrm>
          <a:prstGeom prst="rect">
            <a:avLst/>
          </a:prstGeom>
        </p:spPr>
        <p:txBody>
          <a:bodyPr spcFirstLastPara="1" wrap="square" lIns="121900" tIns="121900" rIns="121900" bIns="121900" anchor="t" anchorCtr="0">
            <a:noAutofit/>
          </a:bodyPr>
          <a:lstStyle/>
          <a:p>
            <a:r>
              <a:rPr lang="es-AR" dirty="0" err="1"/>
              <a:t>MentorHub</a:t>
            </a:r>
            <a:r>
              <a:rPr lang="es-AR" dirty="0"/>
              <a:t> NU</a:t>
            </a:r>
            <a:endParaRPr dirty="0"/>
          </a:p>
        </p:txBody>
      </p:sp>
      <p:sp>
        <p:nvSpPr>
          <p:cNvPr id="903" name="Google Shape;903;p38"/>
          <p:cNvSpPr txBox="1">
            <a:spLocks noGrp="1"/>
          </p:cNvSpPr>
          <p:nvPr>
            <p:ph type="title" idx="2"/>
          </p:nvPr>
        </p:nvSpPr>
        <p:spPr>
          <a:xfrm>
            <a:off x="960000" y="1846275"/>
            <a:ext cx="1700400" cy="791200"/>
          </a:xfrm>
          <a:prstGeom prst="rect">
            <a:avLst/>
          </a:prstGeom>
        </p:spPr>
        <p:txBody>
          <a:bodyPr spcFirstLastPara="1" wrap="square" lIns="121900" tIns="121900" rIns="121900" bIns="121900" anchor="t" anchorCtr="0">
            <a:noAutofit/>
          </a:bodyPr>
          <a:lstStyle/>
          <a:p>
            <a:r>
              <a:rPr lang="en"/>
              <a:t>01</a:t>
            </a:r>
            <a:endParaRPr/>
          </a:p>
        </p:txBody>
      </p:sp>
      <p:sp>
        <p:nvSpPr>
          <p:cNvPr id="905" name="Google Shape;905;p38"/>
          <p:cNvSpPr txBox="1">
            <a:spLocks noGrp="1"/>
          </p:cNvSpPr>
          <p:nvPr>
            <p:ph type="title" idx="3"/>
          </p:nvPr>
        </p:nvSpPr>
        <p:spPr>
          <a:xfrm>
            <a:off x="4690800" y="2623840"/>
            <a:ext cx="3115200" cy="1170237"/>
          </a:xfrm>
          <a:prstGeom prst="rect">
            <a:avLst/>
          </a:prstGeom>
        </p:spPr>
        <p:txBody>
          <a:bodyPr spcFirstLastPara="1" wrap="square" lIns="121900" tIns="121900" rIns="121900" bIns="121900" anchor="t" anchorCtr="0">
            <a:noAutofit/>
          </a:bodyPr>
          <a:lstStyle/>
          <a:p>
            <a:r>
              <a:rPr lang="es-AR" dirty="0" err="1"/>
              <a:t>Infigon</a:t>
            </a:r>
            <a:r>
              <a:rPr lang="es-AR" dirty="0"/>
              <a:t>- </a:t>
            </a:r>
            <a:r>
              <a:rPr lang="es-AR" dirty="0" err="1"/>
              <a:t>The</a:t>
            </a:r>
            <a:r>
              <a:rPr lang="es-AR" dirty="0"/>
              <a:t> </a:t>
            </a:r>
            <a:r>
              <a:rPr lang="es-AR" dirty="0" err="1"/>
              <a:t>Career</a:t>
            </a:r>
            <a:r>
              <a:rPr lang="es-AR" dirty="0"/>
              <a:t> Mentor</a:t>
            </a:r>
            <a:endParaRPr dirty="0"/>
          </a:p>
        </p:txBody>
      </p:sp>
      <p:sp>
        <p:nvSpPr>
          <p:cNvPr id="906" name="Google Shape;906;p38"/>
          <p:cNvSpPr txBox="1">
            <a:spLocks noGrp="1"/>
          </p:cNvSpPr>
          <p:nvPr>
            <p:ph type="title" idx="4"/>
          </p:nvPr>
        </p:nvSpPr>
        <p:spPr>
          <a:xfrm>
            <a:off x="4690800" y="1846275"/>
            <a:ext cx="1700400" cy="791200"/>
          </a:xfrm>
          <a:prstGeom prst="rect">
            <a:avLst/>
          </a:prstGeom>
        </p:spPr>
        <p:txBody>
          <a:bodyPr spcFirstLastPara="1" wrap="square" lIns="121900" tIns="121900" rIns="121900" bIns="121900" anchor="t" anchorCtr="0">
            <a:noAutofit/>
          </a:bodyPr>
          <a:lstStyle/>
          <a:p>
            <a:r>
              <a:rPr lang="en"/>
              <a:t>02</a:t>
            </a:r>
            <a:endParaRPr/>
          </a:p>
        </p:txBody>
      </p:sp>
      <p:sp>
        <p:nvSpPr>
          <p:cNvPr id="908" name="Google Shape;908;p38"/>
          <p:cNvSpPr txBox="1">
            <a:spLocks noGrp="1"/>
          </p:cNvSpPr>
          <p:nvPr>
            <p:ph type="title" idx="6"/>
          </p:nvPr>
        </p:nvSpPr>
        <p:spPr>
          <a:xfrm>
            <a:off x="8421600" y="2623841"/>
            <a:ext cx="3285657" cy="1170236"/>
          </a:xfrm>
          <a:prstGeom prst="rect">
            <a:avLst/>
          </a:prstGeom>
        </p:spPr>
        <p:txBody>
          <a:bodyPr spcFirstLastPara="1" wrap="square" lIns="121900" tIns="121900" rIns="121900" bIns="121900" anchor="t" anchorCtr="0">
            <a:noAutofit/>
          </a:bodyPr>
          <a:lstStyle/>
          <a:p>
            <a:r>
              <a:rPr lang="es-AR" dirty="0" err="1"/>
              <a:t>Find</a:t>
            </a:r>
            <a:r>
              <a:rPr lang="es-AR" dirty="0"/>
              <a:t> </a:t>
            </a:r>
            <a:r>
              <a:rPr lang="es-AR" dirty="0" err="1"/>
              <a:t>your</a:t>
            </a:r>
            <a:r>
              <a:rPr lang="es-AR" dirty="0"/>
              <a:t> Mentor-OMYS</a:t>
            </a:r>
            <a:br>
              <a:rPr lang="es-AR" dirty="0"/>
            </a:br>
            <a:endParaRPr dirty="0"/>
          </a:p>
        </p:txBody>
      </p:sp>
      <p:sp>
        <p:nvSpPr>
          <p:cNvPr id="909" name="Google Shape;909;p38"/>
          <p:cNvSpPr txBox="1">
            <a:spLocks noGrp="1"/>
          </p:cNvSpPr>
          <p:nvPr>
            <p:ph type="title" idx="7"/>
          </p:nvPr>
        </p:nvSpPr>
        <p:spPr>
          <a:xfrm>
            <a:off x="8421600" y="1846275"/>
            <a:ext cx="1700400" cy="791200"/>
          </a:xfrm>
          <a:prstGeom prst="rect">
            <a:avLst/>
          </a:prstGeom>
        </p:spPr>
        <p:txBody>
          <a:bodyPr spcFirstLastPara="1" wrap="square" lIns="121900" tIns="121900" rIns="121900" bIns="121900" anchor="t" anchorCtr="0">
            <a:noAutofit/>
          </a:bodyPr>
          <a:lstStyle/>
          <a:p>
            <a:r>
              <a:rPr lang="en"/>
              <a:t>03</a:t>
            </a:r>
            <a:endParaRPr/>
          </a:p>
        </p:txBody>
      </p:sp>
      <p:sp>
        <p:nvSpPr>
          <p:cNvPr id="911" name="Google Shape;911;p38"/>
          <p:cNvSpPr txBox="1">
            <a:spLocks noGrp="1"/>
          </p:cNvSpPr>
          <p:nvPr>
            <p:ph type="title" idx="9"/>
          </p:nvPr>
        </p:nvSpPr>
        <p:spPr>
          <a:xfrm>
            <a:off x="3160200" y="4881654"/>
            <a:ext cx="2935800" cy="703600"/>
          </a:xfrm>
          <a:prstGeom prst="rect">
            <a:avLst/>
          </a:prstGeom>
        </p:spPr>
        <p:txBody>
          <a:bodyPr spcFirstLastPara="1" wrap="square" lIns="121900" tIns="121900" rIns="121900" bIns="121900" anchor="ctr" anchorCtr="0">
            <a:noAutofit/>
          </a:bodyPr>
          <a:lstStyle/>
          <a:p>
            <a:r>
              <a:rPr lang="es-AR" dirty="0"/>
              <a:t>HÖOK </a:t>
            </a:r>
            <a:r>
              <a:rPr lang="es-AR" dirty="0" err="1"/>
              <a:t>program</a:t>
            </a:r>
            <a:endParaRPr dirty="0"/>
          </a:p>
        </p:txBody>
      </p:sp>
      <p:sp>
        <p:nvSpPr>
          <p:cNvPr id="912" name="Google Shape;912;p38"/>
          <p:cNvSpPr txBox="1">
            <a:spLocks noGrp="1"/>
          </p:cNvSpPr>
          <p:nvPr>
            <p:ph type="title" idx="13"/>
          </p:nvPr>
        </p:nvSpPr>
        <p:spPr>
          <a:xfrm>
            <a:off x="3160200" y="4075875"/>
            <a:ext cx="1700400" cy="791200"/>
          </a:xfrm>
          <a:prstGeom prst="rect">
            <a:avLst/>
          </a:prstGeom>
        </p:spPr>
        <p:txBody>
          <a:bodyPr spcFirstLastPara="1" wrap="square" lIns="121900" tIns="121900" rIns="121900" bIns="121900" anchor="ctr" anchorCtr="0">
            <a:noAutofit/>
          </a:bodyPr>
          <a:lstStyle/>
          <a:p>
            <a:r>
              <a:rPr lang="en" dirty="0"/>
              <a:t>04</a:t>
            </a:r>
            <a:endParaRPr dirty="0"/>
          </a:p>
        </p:txBody>
      </p:sp>
      <p:sp>
        <p:nvSpPr>
          <p:cNvPr id="914" name="Google Shape;914;p38"/>
          <p:cNvSpPr txBox="1">
            <a:spLocks noGrp="1"/>
          </p:cNvSpPr>
          <p:nvPr>
            <p:ph type="title" idx="15"/>
          </p:nvPr>
        </p:nvSpPr>
        <p:spPr>
          <a:xfrm>
            <a:off x="6721199" y="4873652"/>
            <a:ext cx="3115200" cy="703600"/>
          </a:xfrm>
          <a:prstGeom prst="rect">
            <a:avLst/>
          </a:prstGeom>
        </p:spPr>
        <p:txBody>
          <a:bodyPr spcFirstLastPara="1" wrap="square" lIns="121900" tIns="121900" rIns="121900" bIns="121900" anchor="ctr" anchorCtr="0">
            <a:noAutofit/>
          </a:bodyPr>
          <a:lstStyle/>
          <a:p>
            <a:r>
              <a:rPr lang="es-AR" dirty="0" err="1"/>
              <a:t>Unibuddy</a:t>
            </a:r>
            <a:endParaRPr dirty="0"/>
          </a:p>
        </p:txBody>
      </p:sp>
      <p:sp>
        <p:nvSpPr>
          <p:cNvPr id="915" name="Google Shape;915;p38"/>
          <p:cNvSpPr txBox="1">
            <a:spLocks noGrp="1"/>
          </p:cNvSpPr>
          <p:nvPr>
            <p:ph type="title" idx="16"/>
          </p:nvPr>
        </p:nvSpPr>
        <p:spPr>
          <a:xfrm>
            <a:off x="6721199" y="4048109"/>
            <a:ext cx="1700400" cy="791200"/>
          </a:xfrm>
          <a:prstGeom prst="rect">
            <a:avLst/>
          </a:prstGeom>
        </p:spPr>
        <p:txBody>
          <a:bodyPr spcFirstLastPara="1" wrap="square" lIns="121900" tIns="121900" rIns="121900" bIns="121900" anchor="ctr" anchorCtr="0">
            <a:noAutofit/>
          </a:bodyPr>
          <a:lstStyle/>
          <a:p>
            <a:r>
              <a:rPr lang="en" dirty="0"/>
              <a:t>05</a:t>
            </a:r>
            <a:endParaRPr dirty="0"/>
          </a:p>
        </p:txBody>
      </p:sp>
      <p:sp>
        <p:nvSpPr>
          <p:cNvPr id="920" name="Google Shape;920;p38"/>
          <p:cNvSpPr txBox="1">
            <a:spLocks noGrp="1"/>
          </p:cNvSpPr>
          <p:nvPr>
            <p:ph type="title" idx="21"/>
          </p:nvPr>
        </p:nvSpPr>
        <p:spPr>
          <a:xfrm>
            <a:off x="1163976" y="673110"/>
            <a:ext cx="3038794" cy="763600"/>
          </a:xfrm>
          <a:prstGeom prst="rect">
            <a:avLst/>
          </a:prstGeom>
        </p:spPr>
        <p:txBody>
          <a:bodyPr spcFirstLastPara="1" wrap="square" lIns="121900" tIns="121900" rIns="121900" bIns="121900" anchor="ctr" anchorCtr="0">
            <a:noAutofit/>
          </a:bodyPr>
          <a:lstStyle/>
          <a:p>
            <a:r>
              <a:rPr lang="es-AR" dirty="0" err="1"/>
              <a:t>Competitors</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39"/>
          <p:cNvSpPr txBox="1">
            <a:spLocks noGrp="1"/>
          </p:cNvSpPr>
          <p:nvPr>
            <p:ph type="title"/>
          </p:nvPr>
        </p:nvSpPr>
        <p:spPr>
          <a:xfrm>
            <a:off x="1760746" y="389813"/>
            <a:ext cx="8670507" cy="1434400"/>
          </a:xfrm>
          <a:prstGeom prst="rect">
            <a:avLst/>
          </a:prstGeom>
        </p:spPr>
        <p:txBody>
          <a:bodyPr spcFirstLastPara="1" wrap="square" lIns="121900" tIns="121900" rIns="121900" bIns="121900" anchor="t" anchorCtr="0">
            <a:noAutofit/>
          </a:bodyPr>
          <a:lstStyle/>
          <a:p>
            <a:r>
              <a:rPr lang="es-AR" sz="6000" b="1" dirty="0" err="1"/>
              <a:t>MentorHub</a:t>
            </a:r>
            <a:r>
              <a:rPr lang="es-AR" sz="6000" b="1" dirty="0"/>
              <a:t> NU</a:t>
            </a:r>
            <a:endParaRPr sz="6000" b="1" dirty="0"/>
          </a:p>
        </p:txBody>
      </p:sp>
      <p:sp>
        <p:nvSpPr>
          <p:cNvPr id="926" name="Google Shape;926;p39"/>
          <p:cNvSpPr txBox="1">
            <a:spLocks noGrp="1"/>
          </p:cNvSpPr>
          <p:nvPr>
            <p:ph type="subTitle" idx="1"/>
          </p:nvPr>
        </p:nvSpPr>
        <p:spPr>
          <a:xfrm>
            <a:off x="0" y="1824213"/>
            <a:ext cx="11913705" cy="4068417"/>
          </a:xfrm>
          <a:prstGeom prst="rect">
            <a:avLst/>
          </a:prstGeom>
        </p:spPr>
        <p:txBody>
          <a:bodyPr spcFirstLastPara="1" wrap="square" lIns="121900" tIns="121900" rIns="121900" bIns="121900" anchor="t" anchorCtr="0">
            <a:noAutofit/>
          </a:bodyPr>
          <a:lstStyle/>
          <a:p>
            <a:pPr indent="-457200" algn="l">
              <a:spcAft>
                <a:spcPts val="2133"/>
              </a:spcAft>
              <a:buFont typeface="Arial" panose="020B0604020202020204" pitchFamily="34" charset="0"/>
              <a:buChar char="•"/>
            </a:pPr>
            <a:r>
              <a:rPr lang="en-GB" sz="2000" u="sng" dirty="0"/>
              <a:t>Purpose:</a:t>
            </a:r>
            <a:r>
              <a:rPr lang="en-GB" sz="2000" dirty="0"/>
              <a:t> S</a:t>
            </a:r>
            <a:r>
              <a:rPr lang="en-GB" sz="2000" b="0" i="0" u="none" strike="noStrike" dirty="0">
                <a:solidFill>
                  <a:srgbClr val="000000"/>
                </a:solidFill>
                <a:effectLst/>
                <a:latin typeface="Arial"/>
              </a:rPr>
              <a:t>tudent support regarding information about which classes to take, extracurriculars, adaptation, etc, withing NU</a:t>
            </a:r>
            <a:r>
              <a:rPr lang="en-GB" sz="2000" dirty="0">
                <a:solidFill>
                  <a:srgbClr val="000000"/>
                </a:solidFill>
                <a:latin typeface="Arial"/>
              </a:rPr>
              <a:t>, mostly for freshmen.</a:t>
            </a:r>
            <a:endParaRPr lang="en-GB" sz="2000" b="0" i="0" u="none" strike="noStrike" dirty="0">
              <a:solidFill>
                <a:srgbClr val="000000"/>
              </a:solidFill>
              <a:effectLst/>
              <a:latin typeface="Arial" panose="020B0604020202020204" pitchFamily="34" charset="0"/>
            </a:endParaRPr>
          </a:p>
          <a:p>
            <a:pPr indent="-457200" algn="l">
              <a:spcAft>
                <a:spcPts val="2133"/>
              </a:spcAft>
              <a:buFont typeface="Arial" panose="020B0604020202020204" pitchFamily="34" charset="0"/>
              <a:buChar char="•"/>
            </a:pPr>
            <a:r>
              <a:rPr lang="en-GB" sz="2000" dirty="0">
                <a:solidFill>
                  <a:srgbClr val="000000"/>
                </a:solidFill>
                <a:latin typeface="Arial"/>
              </a:rPr>
              <a:t> </a:t>
            </a:r>
            <a:r>
              <a:rPr lang="en-GB" sz="2000" b="0" i="0" u="sng" strike="noStrike" dirty="0">
                <a:solidFill>
                  <a:srgbClr val="000000"/>
                </a:solidFill>
                <a:effectLst/>
                <a:latin typeface="Arial"/>
              </a:rPr>
              <a:t>Registration process</a:t>
            </a:r>
            <a:r>
              <a:rPr lang="en-GB" sz="2000" b="0" i="0" u="none" strike="noStrike" dirty="0">
                <a:solidFill>
                  <a:srgbClr val="000000"/>
                </a:solidFill>
                <a:effectLst/>
                <a:latin typeface="Arial"/>
              </a:rPr>
              <a:t>: Log-in with NU username and password, answer questions about student perception, such as: I feel part of the NU community, I am confident I will be a successful student at NU, All things considered, I am satisfied with my life as a whole.</a:t>
            </a:r>
          </a:p>
          <a:p>
            <a:pPr indent="-457200" algn="l">
              <a:spcAft>
                <a:spcPts val="2133"/>
              </a:spcAft>
              <a:buFont typeface="Arial" panose="020B0604020202020204" pitchFamily="34" charset="0"/>
              <a:buChar char="•"/>
            </a:pPr>
            <a:r>
              <a:rPr lang="en-GB" sz="2000" b="0" i="0" u="sng" strike="noStrike" dirty="0">
                <a:solidFill>
                  <a:srgbClr val="000000"/>
                </a:solidFill>
                <a:effectLst/>
                <a:latin typeface="Arial" panose="020B0604020202020204" pitchFamily="34" charset="0"/>
              </a:rPr>
              <a:t>Check in: </a:t>
            </a:r>
            <a:r>
              <a:rPr lang="en-GB" sz="2000" dirty="0">
                <a:solidFill>
                  <a:srgbClr val="000000"/>
                </a:solidFill>
                <a:latin typeface="Arial" panose="020B0604020202020204" pitchFamily="34" charset="0"/>
              </a:rPr>
              <a:t>W</a:t>
            </a:r>
            <a:r>
              <a:rPr lang="en-GB" sz="2000" b="0" i="0" u="none" strike="noStrike" dirty="0">
                <a:solidFill>
                  <a:srgbClr val="000000"/>
                </a:solidFill>
                <a:effectLst/>
                <a:latin typeface="Arial" panose="020B0604020202020204" pitchFamily="34" charset="0"/>
              </a:rPr>
              <a:t>hat challenges bother the student the most: academic performance, finance, mental health, etc. What for: track one’s progress over time, give information to guide, give information to the app so it can suggest other resources (apps/services) to tackle related issues. 1x or more - rewards for regular check ins.</a:t>
            </a:r>
            <a:br>
              <a:rPr lang="en-GB" sz="2400" dirty="0"/>
            </a:br>
            <a:endParaRPr lang="en-GB" sz="2000" u="sng" dirty="0"/>
          </a:p>
        </p:txBody>
      </p:sp>
    </p:spTree>
    <p:extLst>
      <p:ext uri="{BB962C8B-B14F-4D97-AF65-F5344CB8AC3E}">
        <p14:creationId xmlns:p14="http://schemas.microsoft.com/office/powerpoint/2010/main" val="844282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5" name="Google Shape;926;p39">
            <a:extLst>
              <a:ext uri="{FF2B5EF4-FFF2-40B4-BE49-F238E27FC236}">
                <a16:creationId xmlns:a16="http://schemas.microsoft.com/office/drawing/2014/main" id="{EB1C3267-1FF9-46E0-8207-823E0C581448}"/>
              </a:ext>
            </a:extLst>
          </p:cNvPr>
          <p:cNvSpPr txBox="1">
            <a:spLocks noGrp="1"/>
          </p:cNvSpPr>
          <p:nvPr>
            <p:ph type="subTitle" idx="1"/>
          </p:nvPr>
        </p:nvSpPr>
        <p:spPr>
          <a:xfrm>
            <a:off x="0" y="1943483"/>
            <a:ext cx="11913705" cy="4068417"/>
          </a:xfrm>
          <a:prstGeom prst="rect">
            <a:avLst/>
          </a:prstGeom>
        </p:spPr>
        <p:txBody>
          <a:bodyPr spcFirstLastPara="1" wrap="square" lIns="121900" tIns="121900" rIns="121900" bIns="121900" anchor="t" anchorCtr="0">
            <a:noAutofit/>
          </a:bodyPr>
          <a:lstStyle/>
          <a:p>
            <a:pPr marL="476250" indent="-342900" algn="l" rtl="0">
              <a:spcBef>
                <a:spcPts val="0"/>
              </a:spcBef>
              <a:spcAft>
                <a:spcPts val="0"/>
              </a:spcAft>
              <a:buFont typeface="Arial" panose="020B0604020202020204" pitchFamily="34" charset="0"/>
              <a:buChar char="•"/>
            </a:pPr>
            <a:r>
              <a:rPr lang="en-GB" sz="2000" b="0" i="0" u="sng" strike="noStrike" dirty="0">
                <a:solidFill>
                  <a:srgbClr val="000000"/>
                </a:solidFill>
                <a:effectLst/>
                <a:latin typeface="Arial" panose="020B0604020202020204" pitchFamily="34" charset="0"/>
              </a:rPr>
              <a:t>Dashboard:</a:t>
            </a:r>
            <a:r>
              <a:rPr lang="en-GB" sz="2000" b="0" i="0" u="none" strike="noStrike" dirty="0">
                <a:solidFill>
                  <a:srgbClr val="000000"/>
                </a:solidFill>
                <a:effectLst/>
                <a:latin typeface="Arial" panose="020B0604020202020204" pitchFamily="34" charset="0"/>
              </a:rPr>
              <a:t> Progress in Mentor Hub, detailed view of check-ins.</a:t>
            </a:r>
            <a:endParaRPr lang="en-GB" sz="2000" b="0" dirty="0">
              <a:effectLst/>
            </a:endParaRPr>
          </a:p>
          <a:p>
            <a:pPr marL="476250" indent="-342900" algn="l" rtl="0">
              <a:spcBef>
                <a:spcPts val="0"/>
              </a:spcBef>
              <a:spcAft>
                <a:spcPts val="0"/>
              </a:spcAft>
              <a:buFont typeface="Arial" panose="020B0604020202020204" pitchFamily="34" charset="0"/>
              <a:buChar char="•"/>
            </a:pPr>
            <a:r>
              <a:rPr lang="en-GB" sz="2000" b="0" i="0" u="sng" strike="noStrike" dirty="0">
                <a:solidFill>
                  <a:srgbClr val="000000"/>
                </a:solidFill>
                <a:effectLst/>
                <a:latin typeface="Arial" panose="020B0604020202020204" pitchFamily="34" charset="0"/>
              </a:rPr>
              <a:t>How to get help</a:t>
            </a:r>
            <a:r>
              <a:rPr lang="en-GB" sz="2000" b="0" i="0" u="none" strike="noStrike" dirty="0">
                <a:solidFill>
                  <a:srgbClr val="000000"/>
                </a:solidFill>
                <a:effectLst/>
                <a:latin typeface="Arial" panose="020B0604020202020204" pitchFamily="34" charset="0"/>
              </a:rPr>
              <a:t>: Through referrals.</a:t>
            </a:r>
            <a:endParaRPr lang="en-GB" sz="2000" b="0" dirty="0">
              <a:effectLst/>
            </a:endParaRPr>
          </a:p>
          <a:p>
            <a:pPr marL="476250" indent="-342900" algn="l" rtl="0">
              <a:spcBef>
                <a:spcPts val="0"/>
              </a:spcBef>
              <a:spcAft>
                <a:spcPts val="0"/>
              </a:spcAft>
              <a:buFont typeface="Arial" panose="020B0604020202020204" pitchFamily="34" charset="0"/>
              <a:buChar char="•"/>
            </a:pPr>
            <a:r>
              <a:rPr lang="en-GB" sz="2000" b="0" i="0" u="none" strike="noStrike" dirty="0">
                <a:solidFill>
                  <a:srgbClr val="000000"/>
                </a:solidFill>
                <a:effectLst/>
                <a:latin typeface="Arial" panose="020B0604020202020204" pitchFamily="34" charset="0"/>
              </a:rPr>
              <a:t>After completing check-in, chat with a Student Success Guide. Based on problematic areas, Guide will create a referral (e.g. sign up for class), where there would be steps how to solve the problem. If not solved, continue working with a guide or chat with an academic advisor. Video chat option is available too.</a:t>
            </a:r>
            <a:endParaRPr lang="en-GB" sz="2000" b="0" dirty="0">
              <a:effectLst/>
            </a:endParaRPr>
          </a:p>
          <a:p>
            <a:pPr marL="476250" indent="-342900" algn="l" rtl="0">
              <a:spcBef>
                <a:spcPts val="0"/>
              </a:spcBef>
              <a:spcAft>
                <a:spcPts val="0"/>
              </a:spcAft>
              <a:buFont typeface="Arial" panose="020B0604020202020204" pitchFamily="34" charset="0"/>
              <a:buChar char="•"/>
            </a:pPr>
            <a:r>
              <a:rPr lang="en-GB" sz="2000" b="0" i="0" u="none" strike="noStrike" dirty="0">
                <a:solidFill>
                  <a:srgbClr val="000000"/>
                </a:solidFill>
                <a:effectLst/>
                <a:latin typeface="Arial" panose="020B0604020202020204" pitchFamily="34" charset="0"/>
              </a:rPr>
              <a:t>Emergency and non-emergency resources tab available.</a:t>
            </a:r>
            <a:endParaRPr lang="en-GB" sz="2000" b="0" dirty="0">
              <a:effectLst/>
            </a:endParaRPr>
          </a:p>
          <a:p>
            <a:pPr marL="476250" indent="-342900" algn="l" rtl="0">
              <a:spcBef>
                <a:spcPts val="0"/>
              </a:spcBef>
              <a:spcAft>
                <a:spcPts val="0"/>
              </a:spcAft>
              <a:buFont typeface="Arial" panose="020B0604020202020204" pitchFamily="34" charset="0"/>
              <a:buChar char="•"/>
            </a:pPr>
            <a:r>
              <a:rPr lang="en-GB" sz="2000" b="0" i="0" u="sng" strike="noStrike" dirty="0">
                <a:solidFill>
                  <a:srgbClr val="000000"/>
                </a:solidFill>
                <a:effectLst/>
                <a:latin typeface="Arial" panose="020B0604020202020204" pitchFamily="34" charset="0"/>
              </a:rPr>
              <a:t>Revenue model</a:t>
            </a:r>
            <a:r>
              <a:rPr lang="en-GB" sz="2000" b="0" i="0" u="none" strike="noStrike" dirty="0">
                <a:solidFill>
                  <a:srgbClr val="000000"/>
                </a:solidFill>
                <a:effectLst/>
                <a:latin typeface="Arial" panose="020B0604020202020204" pitchFamily="34" charset="0"/>
              </a:rPr>
              <a:t>: Based on </a:t>
            </a:r>
            <a:r>
              <a:rPr lang="en-GB" sz="2000" b="0" i="0" u="none" strike="noStrike" dirty="0" err="1">
                <a:solidFill>
                  <a:srgbClr val="000000"/>
                </a:solidFill>
                <a:effectLst/>
                <a:latin typeface="Arial" panose="020B0604020202020204" pitchFamily="34" charset="0"/>
              </a:rPr>
              <a:t>MentorHub</a:t>
            </a:r>
            <a:r>
              <a:rPr lang="en-GB" sz="2000" b="0" i="0" u="none" strike="noStrike" dirty="0">
                <a:solidFill>
                  <a:srgbClr val="000000"/>
                </a:solidFill>
                <a:effectLst/>
                <a:latin typeface="Arial" panose="020B0604020202020204" pitchFamily="34" charset="0"/>
              </a:rPr>
              <a:t> platform (who partner with Big Brothers Big Sisters of America, Friends of the children, My brother’s keeper, etc.), university funding, partnerships with other apps such as Khan Academy, Headspace, etc.</a:t>
            </a:r>
            <a:br>
              <a:rPr lang="en-GB" sz="2800" dirty="0"/>
            </a:br>
            <a:br>
              <a:rPr lang="en-GB" sz="2400" dirty="0"/>
            </a:br>
            <a:endParaRPr lang="en-GB" sz="2000" u="sng" dirty="0"/>
          </a:p>
        </p:txBody>
      </p:sp>
    </p:spTree>
    <p:extLst>
      <p:ext uri="{BB962C8B-B14F-4D97-AF65-F5344CB8AC3E}">
        <p14:creationId xmlns:p14="http://schemas.microsoft.com/office/powerpoint/2010/main" val="2308915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Graphical user interface, application&#10;&#10;Description automatically generated">
            <a:extLst>
              <a:ext uri="{FF2B5EF4-FFF2-40B4-BE49-F238E27FC236}">
                <a16:creationId xmlns:a16="http://schemas.microsoft.com/office/drawing/2014/main" id="{9A472FBC-B46F-47F5-8354-757C238D8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34703" cy="6858000"/>
          </a:xfrm>
          <a:prstGeom prst="rect">
            <a:avLst/>
          </a:prstGeom>
        </p:spPr>
      </p:pic>
      <p:pic>
        <p:nvPicPr>
          <p:cNvPr id="23" name="Picture 22" descr="Graphical user interface, application, Teams&#10;&#10;Description automatically generated">
            <a:extLst>
              <a:ext uri="{FF2B5EF4-FFF2-40B4-BE49-F238E27FC236}">
                <a16:creationId xmlns:a16="http://schemas.microsoft.com/office/drawing/2014/main" id="{78BE711D-B275-49A0-9A39-85F74B6BD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648" y="0"/>
            <a:ext cx="3334703" cy="6858000"/>
          </a:xfrm>
          <a:prstGeom prst="rect">
            <a:avLst/>
          </a:prstGeom>
        </p:spPr>
      </p:pic>
      <p:pic>
        <p:nvPicPr>
          <p:cNvPr id="25" name="Picture 24" descr="Graphical user interface, application&#10;&#10;Description automatically generated">
            <a:extLst>
              <a:ext uri="{FF2B5EF4-FFF2-40B4-BE49-F238E27FC236}">
                <a16:creationId xmlns:a16="http://schemas.microsoft.com/office/drawing/2014/main" id="{5962100C-3FFE-490E-97C0-18C8D354B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7297" y="0"/>
            <a:ext cx="3334703" cy="6858000"/>
          </a:xfrm>
          <a:prstGeom prst="rect">
            <a:avLst/>
          </a:prstGeom>
        </p:spPr>
      </p:pic>
    </p:spTree>
    <p:extLst>
      <p:ext uri="{BB962C8B-B14F-4D97-AF65-F5344CB8AC3E}">
        <p14:creationId xmlns:p14="http://schemas.microsoft.com/office/powerpoint/2010/main" val="797850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eams&#10;&#10;Description automatically generated">
            <a:extLst>
              <a:ext uri="{FF2B5EF4-FFF2-40B4-BE49-F238E27FC236}">
                <a16:creationId xmlns:a16="http://schemas.microsoft.com/office/drawing/2014/main" id="{82D095E4-59FC-4116-B27B-5D613933D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36324" cy="685800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17F7086F-7DFD-41C3-8A92-BA9D519B3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8648" y="0"/>
            <a:ext cx="3334703" cy="6858000"/>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D2C969A1-3B68-47B9-BA0E-10D312FF6E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5676" y="0"/>
            <a:ext cx="3336324" cy="6858000"/>
          </a:xfrm>
          <a:prstGeom prst="rect">
            <a:avLst/>
          </a:prstGeom>
        </p:spPr>
      </p:pic>
    </p:spTree>
    <p:extLst>
      <p:ext uri="{BB962C8B-B14F-4D97-AF65-F5344CB8AC3E}">
        <p14:creationId xmlns:p14="http://schemas.microsoft.com/office/powerpoint/2010/main" val="2102624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 Teams&#10;&#10;Description automatically generated">
            <a:extLst>
              <a:ext uri="{FF2B5EF4-FFF2-40B4-BE49-F238E27FC236}">
                <a16:creationId xmlns:a16="http://schemas.microsoft.com/office/drawing/2014/main" id="{311712D1-22AF-40D3-AF83-AA17438B0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4961" y="0"/>
            <a:ext cx="3334703" cy="685800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B2DC3180-33C4-43AA-9FFC-BFC43A8ABF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336" y="0"/>
            <a:ext cx="3334703" cy="6858000"/>
          </a:xfrm>
          <a:prstGeom prst="rect">
            <a:avLst/>
          </a:prstGeom>
        </p:spPr>
      </p:pic>
    </p:spTree>
    <p:extLst>
      <p:ext uri="{BB962C8B-B14F-4D97-AF65-F5344CB8AC3E}">
        <p14:creationId xmlns:p14="http://schemas.microsoft.com/office/powerpoint/2010/main" val="3700423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39"/>
          <p:cNvSpPr txBox="1">
            <a:spLocks noGrp="1"/>
          </p:cNvSpPr>
          <p:nvPr>
            <p:ph type="title"/>
          </p:nvPr>
        </p:nvSpPr>
        <p:spPr>
          <a:xfrm>
            <a:off x="1364077" y="421213"/>
            <a:ext cx="9463845" cy="1279960"/>
          </a:xfrm>
          <a:prstGeom prst="rect">
            <a:avLst/>
          </a:prstGeom>
        </p:spPr>
        <p:txBody>
          <a:bodyPr spcFirstLastPara="1" wrap="square" lIns="121900" tIns="121900" rIns="121900" bIns="121900" anchor="t" anchorCtr="0">
            <a:noAutofit/>
          </a:bodyPr>
          <a:lstStyle/>
          <a:p>
            <a:r>
              <a:rPr lang="es-AR" sz="6000" b="1" dirty="0" err="1"/>
              <a:t>Infigon</a:t>
            </a:r>
            <a:r>
              <a:rPr lang="es-AR" sz="6000" b="1" dirty="0"/>
              <a:t>- </a:t>
            </a:r>
            <a:r>
              <a:rPr lang="es-AR" sz="6000" b="1" dirty="0" err="1"/>
              <a:t>The</a:t>
            </a:r>
            <a:r>
              <a:rPr lang="es-AR" sz="6000" b="1" dirty="0"/>
              <a:t> </a:t>
            </a:r>
            <a:r>
              <a:rPr lang="es-AR" sz="6000" b="1" dirty="0" err="1"/>
              <a:t>Carreer</a:t>
            </a:r>
            <a:r>
              <a:rPr lang="es-AR" sz="6000" b="1" dirty="0"/>
              <a:t> Mentor</a:t>
            </a:r>
            <a:endParaRPr sz="6000" b="1" dirty="0"/>
          </a:p>
        </p:txBody>
      </p:sp>
      <p:sp>
        <p:nvSpPr>
          <p:cNvPr id="926" name="Google Shape;926;p39"/>
          <p:cNvSpPr txBox="1">
            <a:spLocks noGrp="1"/>
          </p:cNvSpPr>
          <p:nvPr>
            <p:ph type="subTitle" idx="1"/>
          </p:nvPr>
        </p:nvSpPr>
        <p:spPr>
          <a:xfrm>
            <a:off x="747171" y="2272856"/>
            <a:ext cx="10697658" cy="3994207"/>
          </a:xfrm>
          <a:prstGeom prst="rect">
            <a:avLst/>
          </a:prstGeom>
        </p:spPr>
        <p:txBody>
          <a:bodyPr spcFirstLastPara="1" wrap="square" lIns="121900" tIns="121900" rIns="121900" bIns="121900" anchor="t" anchorCtr="0">
            <a:noAutofit/>
          </a:bodyPr>
          <a:lstStyle/>
          <a:p>
            <a:pPr marL="476250" indent="-342900" algn="l" rtl="0">
              <a:spcBef>
                <a:spcPts val="0"/>
              </a:spcBef>
              <a:spcAft>
                <a:spcPts val="0"/>
              </a:spcAft>
              <a:buFont typeface="Arial" panose="020B0604020202020204" pitchFamily="34" charset="0"/>
              <a:buChar char="•"/>
            </a:pPr>
            <a:r>
              <a:rPr lang="en-GB" sz="2000" b="0" i="0" u="sng" strike="noStrike" dirty="0">
                <a:solidFill>
                  <a:srgbClr val="000000"/>
                </a:solidFill>
                <a:effectLst/>
                <a:latin typeface="+mj-lt"/>
              </a:rPr>
              <a:t>Purpose: </a:t>
            </a:r>
            <a:r>
              <a:rPr lang="en-GB" sz="2000" b="0" i="0" u="none" strike="noStrike" dirty="0">
                <a:solidFill>
                  <a:srgbClr val="000000"/>
                </a:solidFill>
                <a:effectLst/>
                <a:latin typeface="+mj-lt"/>
              </a:rPr>
              <a:t>Provides career mentorship to students across India.</a:t>
            </a:r>
            <a:endParaRPr lang="en-GB" sz="2000" b="0" dirty="0">
              <a:effectLst/>
              <a:latin typeface="+mj-lt"/>
            </a:endParaRPr>
          </a:p>
          <a:p>
            <a:pPr marL="476250" indent="-342900" algn="l" rtl="0">
              <a:spcBef>
                <a:spcPts val="0"/>
              </a:spcBef>
              <a:spcAft>
                <a:spcPts val="0"/>
              </a:spcAft>
              <a:buFont typeface="Arial" panose="020B0604020202020204" pitchFamily="34" charset="0"/>
              <a:buChar char="•"/>
            </a:pPr>
            <a:r>
              <a:rPr lang="en-GB" sz="2000" b="0" i="0" u="sng" strike="noStrike" dirty="0">
                <a:solidFill>
                  <a:srgbClr val="000000"/>
                </a:solidFill>
                <a:effectLst/>
                <a:latin typeface="+mj-lt"/>
              </a:rPr>
              <a:t>Registration purpose</a:t>
            </a:r>
            <a:r>
              <a:rPr lang="en-GB" sz="2000" b="0" i="0" u="none" strike="noStrike" dirty="0">
                <a:solidFill>
                  <a:srgbClr val="000000"/>
                </a:solidFill>
                <a:effectLst/>
                <a:latin typeface="+mj-lt"/>
              </a:rPr>
              <a:t>: Students need to log in with their phone number. However we can not give more information due to the fact that we were not able to do the login since the app did not recognise our phones number. We believe that the app is designed just for Indian students.</a:t>
            </a:r>
          </a:p>
          <a:p>
            <a:pPr marL="476250" indent="-342900" algn="l" rtl="0">
              <a:spcBef>
                <a:spcPts val="0"/>
              </a:spcBef>
              <a:spcAft>
                <a:spcPts val="0"/>
              </a:spcAft>
              <a:buFont typeface="Arial" panose="020B0604020202020204" pitchFamily="34" charset="0"/>
              <a:buChar char="•"/>
            </a:pPr>
            <a:r>
              <a:rPr lang="en-GB" sz="2000" b="0" i="0" u="none" strike="noStrike" dirty="0">
                <a:solidFill>
                  <a:srgbClr val="000000"/>
                </a:solidFill>
                <a:effectLst/>
                <a:latin typeface="+mj-lt"/>
              </a:rPr>
              <a:t>Once you are done with the log in, students first attempt a 15-minute self-analysis test Based on the results, getting suggestions about career options most suitable for them. They can select one of these suggestions as their target career, get details of all the education paths available to achieve their target career. After that they counsellors guide them at every step of their journey. And they are able to contact the mentor any time.</a:t>
            </a:r>
          </a:p>
          <a:p>
            <a:pPr marL="476250" indent="-342900" algn="l" rtl="0">
              <a:spcBef>
                <a:spcPts val="0"/>
              </a:spcBef>
              <a:spcAft>
                <a:spcPts val="0"/>
              </a:spcAft>
              <a:buFont typeface="Arial" panose="020B0604020202020204" pitchFamily="34" charset="0"/>
              <a:buChar char="•"/>
            </a:pPr>
            <a:r>
              <a:rPr lang="en-GB" sz="2000" u="sng" dirty="0">
                <a:solidFill>
                  <a:srgbClr val="000000"/>
                </a:solidFill>
                <a:latin typeface="+mj-lt"/>
              </a:rPr>
              <a:t>Revenue Model: </a:t>
            </a:r>
            <a:r>
              <a:rPr lang="en-GB" sz="2000" dirty="0">
                <a:solidFill>
                  <a:srgbClr val="000000"/>
                </a:solidFill>
                <a:latin typeface="+mj-lt"/>
              </a:rPr>
              <a:t>Designated Partners of </a:t>
            </a:r>
            <a:r>
              <a:rPr lang="en-GB" sz="2000" dirty="0" err="1">
                <a:solidFill>
                  <a:srgbClr val="000000"/>
                </a:solidFill>
                <a:latin typeface="+mj-lt"/>
              </a:rPr>
              <a:t>Infigon</a:t>
            </a:r>
            <a:r>
              <a:rPr lang="en-GB" sz="2000" dirty="0">
                <a:solidFill>
                  <a:srgbClr val="000000"/>
                </a:solidFill>
                <a:latin typeface="+mj-lt"/>
              </a:rPr>
              <a:t> Infotech </a:t>
            </a:r>
            <a:r>
              <a:rPr lang="en-GB" sz="2000" dirty="0" err="1">
                <a:solidFill>
                  <a:srgbClr val="000000"/>
                </a:solidFill>
                <a:latin typeface="+mj-lt"/>
              </a:rPr>
              <a:t>Llp</a:t>
            </a:r>
            <a:r>
              <a:rPr lang="en-GB" sz="2000" dirty="0">
                <a:solidFill>
                  <a:srgbClr val="000000"/>
                </a:solidFill>
                <a:latin typeface="+mj-lt"/>
              </a:rPr>
              <a:t> are </a:t>
            </a:r>
            <a:r>
              <a:rPr lang="en-GB" sz="2000" dirty="0" err="1">
                <a:solidFill>
                  <a:srgbClr val="000000"/>
                </a:solidFill>
                <a:latin typeface="+mj-lt"/>
              </a:rPr>
              <a:t>Hasif</a:t>
            </a:r>
            <a:r>
              <a:rPr lang="en-GB" sz="2000" dirty="0">
                <a:solidFill>
                  <a:srgbClr val="000000"/>
                </a:solidFill>
                <a:latin typeface="+mj-lt"/>
              </a:rPr>
              <a:t> Saheb and Ashutosh Kumar Singh.</a:t>
            </a:r>
            <a:endParaRPr lang="en-GB" sz="2000" dirty="0">
              <a:latin typeface="+mj-lt"/>
            </a:endParaRPr>
          </a:p>
        </p:txBody>
      </p:sp>
    </p:spTree>
    <p:extLst>
      <p:ext uri="{BB962C8B-B14F-4D97-AF65-F5344CB8AC3E}">
        <p14:creationId xmlns:p14="http://schemas.microsoft.com/office/powerpoint/2010/main" val="3903117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Graphical user interface, application&#10;&#10;Description automatically generated">
            <a:extLst>
              <a:ext uri="{FF2B5EF4-FFF2-40B4-BE49-F238E27FC236}">
                <a16:creationId xmlns:a16="http://schemas.microsoft.com/office/drawing/2014/main" id="{56D8305F-74FB-4BC4-A90F-5D94F7BF0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7297" y="0"/>
            <a:ext cx="3334703" cy="6858000"/>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BFE9F206-E5E3-4F0E-A26C-6BA73D34C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334703" cy="6858000"/>
          </a:xfrm>
          <a:prstGeom prst="rect">
            <a:avLst/>
          </a:prstGeom>
        </p:spPr>
      </p:pic>
      <p:pic>
        <p:nvPicPr>
          <p:cNvPr id="13" name="Picture 12" descr="Graphical user interface, text, application&#10;&#10;Description automatically generated">
            <a:extLst>
              <a:ext uri="{FF2B5EF4-FFF2-40B4-BE49-F238E27FC236}">
                <a16:creationId xmlns:a16="http://schemas.microsoft.com/office/drawing/2014/main" id="{5FE6172B-3C93-46C2-9F03-5AF5D8959B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8648" y="0"/>
            <a:ext cx="3334703" cy="6858000"/>
          </a:xfrm>
          <a:prstGeom prst="rect">
            <a:avLst/>
          </a:prstGeom>
        </p:spPr>
      </p:pic>
    </p:spTree>
    <p:extLst>
      <p:ext uri="{BB962C8B-B14F-4D97-AF65-F5344CB8AC3E}">
        <p14:creationId xmlns:p14="http://schemas.microsoft.com/office/powerpoint/2010/main" val="216820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39"/>
          <p:cNvSpPr txBox="1">
            <a:spLocks noGrp="1"/>
          </p:cNvSpPr>
          <p:nvPr>
            <p:ph type="title"/>
          </p:nvPr>
        </p:nvSpPr>
        <p:spPr>
          <a:xfrm>
            <a:off x="1760746" y="880144"/>
            <a:ext cx="8670507" cy="1434400"/>
          </a:xfrm>
          <a:prstGeom prst="rect">
            <a:avLst/>
          </a:prstGeom>
        </p:spPr>
        <p:txBody>
          <a:bodyPr spcFirstLastPara="1" wrap="square" lIns="121900" tIns="121900" rIns="121900" bIns="121900" anchor="t" anchorCtr="0">
            <a:noAutofit/>
          </a:bodyPr>
          <a:lstStyle/>
          <a:p>
            <a:r>
              <a:rPr lang="es-AR" sz="6000" b="1" dirty="0"/>
              <a:t>New </a:t>
            </a:r>
            <a:r>
              <a:rPr lang="es-AR" sz="6000" b="1" dirty="0" err="1"/>
              <a:t>Selected</a:t>
            </a:r>
            <a:r>
              <a:rPr lang="es-AR" sz="6000" b="1" dirty="0"/>
              <a:t> </a:t>
            </a:r>
            <a:r>
              <a:rPr lang="es-AR" sz="6000" b="1" dirty="0" err="1"/>
              <a:t>Problem</a:t>
            </a:r>
            <a:endParaRPr sz="6000" b="1" dirty="0"/>
          </a:p>
        </p:txBody>
      </p:sp>
      <p:sp>
        <p:nvSpPr>
          <p:cNvPr id="926" name="Google Shape;926;p39"/>
          <p:cNvSpPr txBox="1">
            <a:spLocks noGrp="1"/>
          </p:cNvSpPr>
          <p:nvPr>
            <p:ph type="subTitle" idx="1"/>
          </p:nvPr>
        </p:nvSpPr>
        <p:spPr>
          <a:xfrm>
            <a:off x="3068200" y="2711799"/>
            <a:ext cx="6055600" cy="1831657"/>
          </a:xfrm>
          <a:prstGeom prst="rect">
            <a:avLst/>
          </a:prstGeom>
        </p:spPr>
        <p:txBody>
          <a:bodyPr spcFirstLastPara="1" wrap="square" lIns="121900" tIns="121900" rIns="121900" bIns="121900" anchor="t" anchorCtr="0">
            <a:noAutofit/>
          </a:bodyPr>
          <a:lstStyle/>
          <a:p>
            <a:pPr marL="0" indent="0">
              <a:spcAft>
                <a:spcPts val="2133"/>
              </a:spcAft>
            </a:pPr>
            <a:r>
              <a:rPr lang="en-GB" sz="2800" dirty="0"/>
              <a:t>Having trouble with the completition of admission tasks and paperwork for university.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D47CA85D-4452-42F5-8120-C64A1A665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7297" y="0"/>
            <a:ext cx="3334703" cy="6858000"/>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5E809B11-682A-4C0F-9B4F-4A92A36C4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334703" cy="6858000"/>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4F441FE6-5188-45A1-BBD7-0A56F915FA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8648" y="0"/>
            <a:ext cx="3334703" cy="6858000"/>
          </a:xfrm>
          <a:prstGeom prst="rect">
            <a:avLst/>
          </a:prstGeom>
        </p:spPr>
      </p:pic>
    </p:spTree>
    <p:extLst>
      <p:ext uri="{BB962C8B-B14F-4D97-AF65-F5344CB8AC3E}">
        <p14:creationId xmlns:p14="http://schemas.microsoft.com/office/powerpoint/2010/main" val="3727590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658DC1A1-86D4-40FD-BAB8-918A273E2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230" y="0"/>
            <a:ext cx="3334703" cy="6858000"/>
          </a:xfrm>
          <a:prstGeom prst="rect">
            <a:avLst/>
          </a:prstGeom>
        </p:spPr>
      </p:pic>
      <p:pic>
        <p:nvPicPr>
          <p:cNvPr id="5" name="Picture 4" descr="A picture containing timeline&#10;&#10;Description automatically generated">
            <a:extLst>
              <a:ext uri="{FF2B5EF4-FFF2-40B4-BE49-F238E27FC236}">
                <a16:creationId xmlns:a16="http://schemas.microsoft.com/office/drawing/2014/main" id="{8F7C521D-7F6A-46C1-9EDF-6C59CF5813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3067" y="0"/>
            <a:ext cx="3334703" cy="6858000"/>
          </a:xfrm>
          <a:prstGeom prst="rect">
            <a:avLst/>
          </a:prstGeom>
        </p:spPr>
      </p:pic>
    </p:spTree>
    <p:extLst>
      <p:ext uri="{BB962C8B-B14F-4D97-AF65-F5344CB8AC3E}">
        <p14:creationId xmlns:p14="http://schemas.microsoft.com/office/powerpoint/2010/main" val="1378084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39"/>
          <p:cNvSpPr txBox="1">
            <a:spLocks noGrp="1"/>
          </p:cNvSpPr>
          <p:nvPr>
            <p:ph type="title"/>
          </p:nvPr>
        </p:nvSpPr>
        <p:spPr>
          <a:xfrm>
            <a:off x="1760746" y="301943"/>
            <a:ext cx="8670507" cy="1253456"/>
          </a:xfrm>
          <a:prstGeom prst="rect">
            <a:avLst/>
          </a:prstGeom>
        </p:spPr>
        <p:txBody>
          <a:bodyPr spcFirstLastPara="1" wrap="square" lIns="121900" tIns="121900" rIns="121900" bIns="121900" anchor="t" anchorCtr="0">
            <a:noAutofit/>
          </a:bodyPr>
          <a:lstStyle/>
          <a:p>
            <a:r>
              <a:rPr lang="es-AR" sz="6000" b="1" dirty="0" err="1"/>
              <a:t>Find</a:t>
            </a:r>
            <a:r>
              <a:rPr lang="es-AR" sz="6000" b="1" dirty="0"/>
              <a:t> </a:t>
            </a:r>
            <a:r>
              <a:rPr lang="es-AR" sz="6000" b="1" dirty="0" err="1"/>
              <a:t>your</a:t>
            </a:r>
            <a:r>
              <a:rPr lang="es-AR" sz="6000" b="1" dirty="0"/>
              <a:t> Mentor-OMYS</a:t>
            </a:r>
            <a:endParaRPr sz="6000" b="1" dirty="0"/>
          </a:p>
        </p:txBody>
      </p:sp>
      <p:sp>
        <p:nvSpPr>
          <p:cNvPr id="926" name="Google Shape;926;p39"/>
          <p:cNvSpPr txBox="1">
            <a:spLocks noGrp="1"/>
          </p:cNvSpPr>
          <p:nvPr>
            <p:ph type="subTitle" idx="1"/>
          </p:nvPr>
        </p:nvSpPr>
        <p:spPr>
          <a:xfrm>
            <a:off x="0" y="1719319"/>
            <a:ext cx="11701670" cy="4341818"/>
          </a:xfrm>
          <a:prstGeom prst="rect">
            <a:avLst/>
          </a:prstGeom>
        </p:spPr>
        <p:txBody>
          <a:bodyPr spcFirstLastPara="1" wrap="square" lIns="121900" tIns="121900" rIns="121900" bIns="121900" anchor="t" anchorCtr="0">
            <a:noAutofit/>
          </a:bodyPr>
          <a:lstStyle/>
          <a:p>
            <a:pPr marL="476250" indent="-342900" algn="l" rtl="0">
              <a:spcBef>
                <a:spcPts val="0"/>
              </a:spcBef>
              <a:spcAft>
                <a:spcPts val="0"/>
              </a:spcAft>
              <a:buFont typeface="Arial" panose="020B0604020202020204" pitchFamily="34" charset="0"/>
              <a:buChar char="•"/>
            </a:pPr>
            <a:r>
              <a:rPr lang="en-GB" sz="2000" b="0" i="0" u="sng" strike="noStrike" dirty="0">
                <a:solidFill>
                  <a:srgbClr val="000000"/>
                </a:solidFill>
                <a:effectLst/>
                <a:latin typeface="+mj-lt"/>
                <a:cs typeface="Krub Medium" panose="00000600000000000000" pitchFamily="2" charset="-34"/>
              </a:rPr>
              <a:t>Purpose:</a:t>
            </a:r>
            <a:r>
              <a:rPr lang="en-GB" sz="2000" b="0" i="0" u="none" strike="noStrike" dirty="0">
                <a:solidFill>
                  <a:srgbClr val="000000"/>
                </a:solidFill>
                <a:effectLst/>
                <a:latin typeface="+mj-lt"/>
                <a:cs typeface="Krub Medium" panose="00000600000000000000" pitchFamily="2" charset="-34"/>
              </a:rPr>
              <a:t> Provide student guidance, according to their chosen field of education</a:t>
            </a:r>
          </a:p>
          <a:p>
            <a:pPr marL="476250" indent="-342900" algn="l" rtl="0">
              <a:spcBef>
                <a:spcPts val="0"/>
              </a:spcBef>
              <a:spcAft>
                <a:spcPts val="0"/>
              </a:spcAft>
              <a:buFont typeface="Arial" panose="020B0604020202020204" pitchFamily="34" charset="0"/>
              <a:buChar char="•"/>
            </a:pPr>
            <a:endParaRPr lang="en-GB" sz="2000" b="0" dirty="0">
              <a:effectLst/>
              <a:latin typeface="+mj-lt"/>
              <a:cs typeface="Krub Medium" panose="00000600000000000000" pitchFamily="2" charset="-34"/>
            </a:endParaRPr>
          </a:p>
          <a:p>
            <a:pPr marL="476250" indent="-342900" algn="l" rtl="0">
              <a:spcBef>
                <a:spcPts val="0"/>
              </a:spcBef>
              <a:spcAft>
                <a:spcPts val="0"/>
              </a:spcAft>
              <a:buFont typeface="Arial" panose="020B0604020202020204" pitchFamily="34" charset="0"/>
              <a:buChar char="•"/>
            </a:pPr>
            <a:r>
              <a:rPr lang="en-GB" sz="2000" b="0" i="0" u="sng" strike="noStrike" dirty="0">
                <a:solidFill>
                  <a:srgbClr val="000000"/>
                </a:solidFill>
                <a:effectLst/>
                <a:latin typeface="+mj-lt"/>
                <a:cs typeface="Krub Medium" panose="00000600000000000000" pitchFamily="2" charset="-34"/>
              </a:rPr>
              <a:t>Registration process:</a:t>
            </a:r>
            <a:r>
              <a:rPr lang="en-GB" sz="2000" b="0" i="0" u="none" strike="noStrike" dirty="0">
                <a:solidFill>
                  <a:srgbClr val="000000"/>
                </a:solidFill>
                <a:effectLst/>
                <a:latin typeface="+mj-lt"/>
                <a:cs typeface="Krub Medium" panose="00000600000000000000" pitchFamily="2" charset="-34"/>
              </a:rPr>
              <a:t> First select if you are a student and a mentor, after that you will need to login as normal. </a:t>
            </a:r>
            <a:r>
              <a:rPr lang="en-GB" sz="2000" b="0" i="0" u="none" strike="noStrike" dirty="0">
                <a:solidFill>
                  <a:srgbClr val="212121"/>
                </a:solidFill>
                <a:effectLst/>
                <a:latin typeface="+mj-lt"/>
                <a:cs typeface="Krub Medium" panose="00000600000000000000" pitchFamily="2" charset="-34"/>
              </a:rPr>
              <a:t>Later then you need to select what course you are taking.</a:t>
            </a:r>
          </a:p>
          <a:p>
            <a:pPr marL="133350" indent="0" algn="l" rtl="0">
              <a:spcBef>
                <a:spcPts val="0"/>
              </a:spcBef>
              <a:spcAft>
                <a:spcPts val="0"/>
              </a:spcAft>
            </a:pPr>
            <a:endParaRPr lang="en-GB" sz="2000" b="0" dirty="0">
              <a:effectLst/>
              <a:latin typeface="+mj-lt"/>
              <a:cs typeface="Krub Medium" panose="00000600000000000000" pitchFamily="2" charset="-34"/>
            </a:endParaRPr>
          </a:p>
          <a:p>
            <a:pPr marL="476250" indent="-342900" algn="l" rtl="0">
              <a:spcBef>
                <a:spcPts val="0"/>
              </a:spcBef>
              <a:spcAft>
                <a:spcPts val="0"/>
              </a:spcAft>
              <a:buFont typeface="Arial" panose="020B0604020202020204" pitchFamily="34" charset="0"/>
              <a:buChar char="•"/>
            </a:pPr>
            <a:r>
              <a:rPr lang="en-GB" sz="2000" b="0" i="0" u="none" strike="noStrike" dirty="0">
                <a:solidFill>
                  <a:srgbClr val="212121"/>
                </a:solidFill>
                <a:effectLst/>
                <a:latin typeface="+mj-lt"/>
                <a:cs typeface="Krub Medium" panose="00000600000000000000" pitchFamily="2" charset="-34"/>
              </a:rPr>
              <a:t>Through this application mentors and mentees will be able to contact each other at an specific time via phone call, </a:t>
            </a:r>
            <a:r>
              <a:rPr lang="en-GB" sz="2000" b="0" i="0" u="none" strike="noStrike" dirty="0" err="1">
                <a:solidFill>
                  <a:srgbClr val="212121"/>
                </a:solidFill>
                <a:effectLst/>
                <a:latin typeface="+mj-lt"/>
                <a:cs typeface="Krub Medium" panose="00000600000000000000" pitchFamily="2" charset="-34"/>
              </a:rPr>
              <a:t>Whatsapp</a:t>
            </a:r>
            <a:r>
              <a:rPr lang="en-GB" sz="2000" b="0" i="0" u="none" strike="noStrike" dirty="0">
                <a:solidFill>
                  <a:srgbClr val="212121"/>
                </a:solidFill>
                <a:effectLst/>
                <a:latin typeface="+mj-lt"/>
                <a:cs typeface="Krub Medium" panose="00000600000000000000" pitchFamily="2" charset="-34"/>
              </a:rPr>
              <a:t> or skype.</a:t>
            </a:r>
          </a:p>
          <a:p>
            <a:pPr marL="476250" indent="-342900" algn="l" rtl="0">
              <a:spcBef>
                <a:spcPts val="0"/>
              </a:spcBef>
              <a:spcAft>
                <a:spcPts val="0"/>
              </a:spcAft>
              <a:buFont typeface="Arial" panose="020B0604020202020204" pitchFamily="34" charset="0"/>
              <a:buChar char="•"/>
            </a:pPr>
            <a:endParaRPr lang="en-GB" sz="2000" dirty="0">
              <a:solidFill>
                <a:srgbClr val="212121"/>
              </a:solidFill>
              <a:latin typeface="+mj-lt"/>
              <a:cs typeface="Krub Medium" panose="00000600000000000000" pitchFamily="2" charset="-34"/>
            </a:endParaRPr>
          </a:p>
          <a:p>
            <a:pPr marL="476250" indent="-342900" algn="l" rtl="0">
              <a:spcBef>
                <a:spcPts val="0"/>
              </a:spcBef>
              <a:spcAft>
                <a:spcPts val="0"/>
              </a:spcAft>
              <a:buFont typeface="Arial" panose="020B0604020202020204" pitchFamily="34" charset="0"/>
              <a:buChar char="•"/>
            </a:pPr>
            <a:r>
              <a:rPr lang="en-GB" sz="2000" b="0" u="sng" dirty="0">
                <a:solidFill>
                  <a:srgbClr val="212121"/>
                </a:solidFill>
                <a:effectLst/>
                <a:latin typeface="+mj-lt"/>
                <a:cs typeface="Krub Medium" panose="00000600000000000000" pitchFamily="2" charset="-34"/>
              </a:rPr>
              <a:t>Revenue Model:</a:t>
            </a:r>
            <a:r>
              <a:rPr lang="en-GB" sz="2000" b="0" dirty="0">
                <a:solidFill>
                  <a:srgbClr val="212121"/>
                </a:solidFill>
                <a:effectLst/>
                <a:latin typeface="+mj-lt"/>
                <a:cs typeface="Krub Medium" panose="00000600000000000000" pitchFamily="2" charset="-34"/>
              </a:rPr>
              <a:t> Not information available.</a:t>
            </a:r>
            <a:endParaRPr lang="en-GB" sz="2000" b="0" u="sng" dirty="0">
              <a:effectLst/>
              <a:latin typeface="+mj-lt"/>
              <a:cs typeface="Krub Medium" panose="00000600000000000000" pitchFamily="2" charset="-34"/>
            </a:endParaRPr>
          </a:p>
          <a:p>
            <a:br>
              <a:rPr lang="en-GB" sz="2000" dirty="0">
                <a:latin typeface="+mj-lt"/>
              </a:rPr>
            </a:br>
            <a:endParaRPr lang="en-GB" sz="2000" dirty="0">
              <a:latin typeface="+mj-lt"/>
            </a:endParaRPr>
          </a:p>
        </p:txBody>
      </p:sp>
    </p:spTree>
    <p:extLst>
      <p:ext uri="{BB962C8B-B14F-4D97-AF65-F5344CB8AC3E}">
        <p14:creationId xmlns:p14="http://schemas.microsoft.com/office/powerpoint/2010/main" val="543617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video game&#10;&#10;Description automatically generated with medium confidence">
            <a:extLst>
              <a:ext uri="{FF2B5EF4-FFF2-40B4-BE49-F238E27FC236}">
                <a16:creationId xmlns:a16="http://schemas.microsoft.com/office/drawing/2014/main" id="{63E998DF-B9F3-4BE3-BBEA-E4354E2F50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4475" y="0"/>
            <a:ext cx="3334703" cy="6858000"/>
          </a:xfrm>
          <a:prstGeom prst="rect">
            <a:avLst/>
          </a:prstGeom>
        </p:spPr>
      </p:pic>
      <p:pic>
        <p:nvPicPr>
          <p:cNvPr id="5" name="Picture 4" descr="Graphical user interface&#10;&#10;Description automatically generated">
            <a:extLst>
              <a:ext uri="{FF2B5EF4-FFF2-40B4-BE49-F238E27FC236}">
                <a16:creationId xmlns:a16="http://schemas.microsoft.com/office/drawing/2014/main" id="{59C90DC3-36E4-4244-9B3E-5D776FFDE2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2822" y="0"/>
            <a:ext cx="3334703" cy="6858000"/>
          </a:xfrm>
          <a:prstGeom prst="rect">
            <a:avLst/>
          </a:prstGeom>
        </p:spPr>
      </p:pic>
    </p:spTree>
    <p:extLst>
      <p:ext uri="{BB962C8B-B14F-4D97-AF65-F5344CB8AC3E}">
        <p14:creationId xmlns:p14="http://schemas.microsoft.com/office/powerpoint/2010/main" val="5403430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application&#10;&#10;Description automatically generated">
            <a:extLst>
              <a:ext uri="{FF2B5EF4-FFF2-40B4-BE49-F238E27FC236}">
                <a16:creationId xmlns:a16="http://schemas.microsoft.com/office/drawing/2014/main" id="{491F79F6-C54C-4574-B845-16B5B9426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4476" y="0"/>
            <a:ext cx="3334703" cy="6858000"/>
          </a:xfrm>
          <a:prstGeom prst="rect">
            <a:avLst/>
          </a:prstGeom>
        </p:spPr>
      </p:pic>
      <p:pic>
        <p:nvPicPr>
          <p:cNvPr id="5" name="Picture 4" descr="A picture containing text&#10;&#10;Description automatically generated">
            <a:extLst>
              <a:ext uri="{FF2B5EF4-FFF2-40B4-BE49-F238E27FC236}">
                <a16:creationId xmlns:a16="http://schemas.microsoft.com/office/drawing/2014/main" id="{1C83552D-4C6B-418F-B3A7-770198F40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2823" y="0"/>
            <a:ext cx="3334703" cy="6858000"/>
          </a:xfrm>
          <a:prstGeom prst="rect">
            <a:avLst/>
          </a:prstGeom>
        </p:spPr>
      </p:pic>
    </p:spTree>
    <p:extLst>
      <p:ext uri="{BB962C8B-B14F-4D97-AF65-F5344CB8AC3E}">
        <p14:creationId xmlns:p14="http://schemas.microsoft.com/office/powerpoint/2010/main" val="1173706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39"/>
          <p:cNvSpPr txBox="1">
            <a:spLocks noGrp="1"/>
          </p:cNvSpPr>
          <p:nvPr>
            <p:ph type="title"/>
          </p:nvPr>
        </p:nvSpPr>
        <p:spPr>
          <a:xfrm>
            <a:off x="1760746" y="336805"/>
            <a:ext cx="8670507" cy="1253456"/>
          </a:xfrm>
          <a:prstGeom prst="rect">
            <a:avLst/>
          </a:prstGeom>
        </p:spPr>
        <p:txBody>
          <a:bodyPr spcFirstLastPara="1" wrap="square" lIns="121900" tIns="121900" rIns="121900" bIns="121900" anchor="t" anchorCtr="0">
            <a:noAutofit/>
          </a:bodyPr>
          <a:lstStyle/>
          <a:p>
            <a:r>
              <a:rPr lang="es-AR" sz="6000" b="1" dirty="0"/>
              <a:t>HÖOK </a:t>
            </a:r>
            <a:r>
              <a:rPr lang="es-AR" sz="6000" b="1" dirty="0" err="1"/>
              <a:t>program</a:t>
            </a:r>
            <a:endParaRPr sz="6000" b="1" dirty="0"/>
          </a:p>
        </p:txBody>
      </p:sp>
      <p:sp>
        <p:nvSpPr>
          <p:cNvPr id="926" name="Google Shape;926;p39"/>
          <p:cNvSpPr txBox="1">
            <a:spLocks noGrp="1"/>
          </p:cNvSpPr>
          <p:nvPr>
            <p:ph type="subTitle" idx="1"/>
          </p:nvPr>
        </p:nvSpPr>
        <p:spPr>
          <a:xfrm>
            <a:off x="371060" y="1404730"/>
            <a:ext cx="11092069" cy="5327374"/>
          </a:xfrm>
          <a:prstGeom prst="rect">
            <a:avLst/>
          </a:prstGeom>
        </p:spPr>
        <p:txBody>
          <a:bodyPr spcFirstLastPara="1" wrap="square" lIns="121900" tIns="121900" rIns="121900" bIns="121900" anchor="t" anchorCtr="0">
            <a:noAutofit/>
          </a:bodyPr>
          <a:lstStyle/>
          <a:p>
            <a:pPr marL="342900" indent="-342900" algn="l">
              <a:spcAft>
                <a:spcPts val="2133"/>
              </a:spcAft>
              <a:buFont typeface="Arial" panose="020B0604020202020204" pitchFamily="34" charset="0"/>
              <a:buChar char="•"/>
            </a:pPr>
            <a:r>
              <a:rPr lang="en-GB" sz="2000" u="sng" dirty="0">
                <a:latin typeface="+mj-lt"/>
              </a:rPr>
              <a:t>Purpose: </a:t>
            </a:r>
            <a:r>
              <a:rPr lang="en-GB" sz="2000" dirty="0">
                <a:latin typeface="+mj-lt"/>
              </a:rPr>
              <a:t>Mentorship network for freshmen students at Hungarian universities for adaptation. Mentors are current students.</a:t>
            </a:r>
          </a:p>
          <a:p>
            <a:pPr marL="342900" indent="-342900" algn="l">
              <a:spcAft>
                <a:spcPts val="2133"/>
              </a:spcAft>
              <a:buFont typeface="Arial" panose="020B0604020202020204" pitchFamily="34" charset="0"/>
              <a:buChar char="•"/>
            </a:pPr>
            <a:r>
              <a:rPr lang="en-GB" sz="2000" u="sng" dirty="0">
                <a:latin typeface="+mj-lt"/>
              </a:rPr>
              <a:t>Registration process</a:t>
            </a:r>
            <a:r>
              <a:rPr lang="en-GB" sz="2000" dirty="0">
                <a:latin typeface="+mj-lt"/>
              </a:rPr>
              <a:t>: To be a mentee you have to register through a website, you are asked personal data such as name, age, gender, nationality, etc., as well as your university, faculty and department.</a:t>
            </a:r>
          </a:p>
          <a:p>
            <a:pPr marL="342900" indent="-342900" algn="l">
              <a:spcAft>
                <a:spcPts val="2133"/>
              </a:spcAft>
              <a:buFont typeface="Arial" panose="020B0604020202020204" pitchFamily="34" charset="0"/>
              <a:buChar char="•"/>
            </a:pPr>
            <a:r>
              <a:rPr lang="en-GB" sz="2000" dirty="0">
                <a:latin typeface="+mj-lt"/>
              </a:rPr>
              <a:t>After the registration process you are able to choose a mentor from your university (not always the same faculty), afterwards they will get in touch with you through social media.</a:t>
            </a:r>
          </a:p>
          <a:p>
            <a:pPr marL="342900" indent="-342900" algn="l">
              <a:spcAft>
                <a:spcPts val="2133"/>
              </a:spcAft>
              <a:buFont typeface="Arial" panose="020B0604020202020204" pitchFamily="34" charset="0"/>
              <a:buChar char="•"/>
            </a:pPr>
            <a:r>
              <a:rPr lang="en-GB" sz="2000" u="sng" dirty="0">
                <a:latin typeface="+mj-lt"/>
              </a:rPr>
              <a:t>Personal experience:</a:t>
            </a:r>
            <a:r>
              <a:rPr lang="en-GB" sz="2000" dirty="0">
                <a:latin typeface="+mj-lt"/>
              </a:rPr>
              <a:t> Since mentors are not always from the same faculty as yours they are sometimes unable to help. The program focuses on your needs once you are in Hungary, therefore is not helpful during your first steps.</a:t>
            </a:r>
          </a:p>
          <a:p>
            <a:pPr marL="342900" indent="-342900" algn="l">
              <a:spcAft>
                <a:spcPts val="2133"/>
              </a:spcAft>
              <a:buFont typeface="Arial" panose="020B0604020202020204" pitchFamily="34" charset="0"/>
              <a:buChar char="•"/>
            </a:pPr>
            <a:r>
              <a:rPr lang="en-GB" sz="2000" u="sng" dirty="0">
                <a:latin typeface="+mj-lt"/>
              </a:rPr>
              <a:t>Revenue Model:</a:t>
            </a:r>
            <a:r>
              <a:rPr lang="en-GB" sz="2000" dirty="0">
                <a:latin typeface="+mj-lt"/>
              </a:rPr>
              <a:t> Financing from university.</a:t>
            </a:r>
          </a:p>
        </p:txBody>
      </p:sp>
    </p:spTree>
    <p:extLst>
      <p:ext uri="{BB962C8B-B14F-4D97-AF65-F5344CB8AC3E}">
        <p14:creationId xmlns:p14="http://schemas.microsoft.com/office/powerpoint/2010/main" val="81964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5891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669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374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1945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47"/>
          <p:cNvSpPr txBox="1">
            <a:spLocks noGrp="1"/>
          </p:cNvSpPr>
          <p:nvPr>
            <p:ph type="title"/>
          </p:nvPr>
        </p:nvSpPr>
        <p:spPr>
          <a:xfrm>
            <a:off x="2117287" y="2488996"/>
            <a:ext cx="1184713" cy="703600"/>
          </a:xfrm>
          <a:prstGeom prst="rect">
            <a:avLst/>
          </a:prstGeom>
        </p:spPr>
        <p:txBody>
          <a:bodyPr spcFirstLastPara="1" wrap="square" lIns="121900" tIns="121900" rIns="121900" bIns="121900" anchor="ctr" anchorCtr="0">
            <a:noAutofit/>
          </a:bodyPr>
          <a:lstStyle/>
          <a:p>
            <a:r>
              <a:rPr lang="es-AR" sz="2500" dirty="0"/>
              <a:t>Age:</a:t>
            </a:r>
            <a:endParaRPr sz="2500" dirty="0"/>
          </a:p>
        </p:txBody>
      </p:sp>
      <p:sp>
        <p:nvSpPr>
          <p:cNvPr id="1046" name="Google Shape;1046;p47"/>
          <p:cNvSpPr txBox="1">
            <a:spLocks noGrp="1"/>
          </p:cNvSpPr>
          <p:nvPr>
            <p:ph type="subTitle" idx="1"/>
          </p:nvPr>
        </p:nvSpPr>
        <p:spPr>
          <a:xfrm>
            <a:off x="2994181" y="2509461"/>
            <a:ext cx="655953" cy="646400"/>
          </a:xfrm>
          <a:prstGeom prst="rect">
            <a:avLst/>
          </a:prstGeom>
        </p:spPr>
        <p:txBody>
          <a:bodyPr spcFirstLastPara="1" wrap="square" lIns="121900" tIns="121900" rIns="121900" bIns="121900" anchor="ctr" anchorCtr="0">
            <a:noAutofit/>
          </a:bodyPr>
          <a:lstStyle/>
          <a:p>
            <a:pPr marL="0" indent="0"/>
            <a:r>
              <a:rPr lang="es-AR" sz="2400" b="1" dirty="0"/>
              <a:t>20</a:t>
            </a:r>
            <a:endParaRPr sz="2400" b="1" dirty="0"/>
          </a:p>
        </p:txBody>
      </p:sp>
      <p:sp>
        <p:nvSpPr>
          <p:cNvPr id="1047" name="Google Shape;1047;p47"/>
          <p:cNvSpPr txBox="1">
            <a:spLocks noGrp="1"/>
          </p:cNvSpPr>
          <p:nvPr>
            <p:ph type="title" idx="2"/>
          </p:nvPr>
        </p:nvSpPr>
        <p:spPr>
          <a:xfrm>
            <a:off x="7185238" y="2398635"/>
            <a:ext cx="3394814" cy="703600"/>
          </a:xfrm>
          <a:prstGeom prst="rect">
            <a:avLst/>
          </a:prstGeom>
        </p:spPr>
        <p:txBody>
          <a:bodyPr spcFirstLastPara="1" wrap="square" lIns="121900" tIns="121900" rIns="121900" bIns="121900" anchor="ctr" anchorCtr="0">
            <a:noAutofit/>
          </a:bodyPr>
          <a:lstStyle/>
          <a:p>
            <a:r>
              <a:rPr lang="en" sz="2500" dirty="0"/>
              <a:t>Marriage Status:</a:t>
            </a:r>
            <a:endParaRPr sz="2500" dirty="0"/>
          </a:p>
        </p:txBody>
      </p:sp>
      <p:sp>
        <p:nvSpPr>
          <p:cNvPr id="1048" name="Google Shape;1048;p47"/>
          <p:cNvSpPr txBox="1">
            <a:spLocks noGrp="1"/>
          </p:cNvSpPr>
          <p:nvPr>
            <p:ph type="subTitle" idx="3"/>
          </p:nvPr>
        </p:nvSpPr>
        <p:spPr>
          <a:xfrm>
            <a:off x="9658425" y="2397074"/>
            <a:ext cx="1367831" cy="646400"/>
          </a:xfrm>
          <a:prstGeom prst="rect">
            <a:avLst/>
          </a:prstGeom>
        </p:spPr>
        <p:txBody>
          <a:bodyPr spcFirstLastPara="1" wrap="square" lIns="121900" tIns="121900" rIns="121900" bIns="121900" anchor="ctr" anchorCtr="0">
            <a:noAutofit/>
          </a:bodyPr>
          <a:lstStyle/>
          <a:p>
            <a:pPr marL="0" indent="0"/>
            <a:r>
              <a:rPr lang="es-AR" sz="2400" b="1" dirty="0"/>
              <a:t>Single</a:t>
            </a:r>
            <a:endParaRPr sz="2400" b="1" dirty="0"/>
          </a:p>
        </p:txBody>
      </p:sp>
      <p:sp>
        <p:nvSpPr>
          <p:cNvPr id="1049" name="Google Shape;1049;p47"/>
          <p:cNvSpPr txBox="1">
            <a:spLocks noGrp="1"/>
          </p:cNvSpPr>
          <p:nvPr>
            <p:ph type="title" idx="4"/>
          </p:nvPr>
        </p:nvSpPr>
        <p:spPr>
          <a:xfrm>
            <a:off x="2117286" y="3689112"/>
            <a:ext cx="2686840" cy="703600"/>
          </a:xfrm>
          <a:prstGeom prst="rect">
            <a:avLst/>
          </a:prstGeom>
        </p:spPr>
        <p:txBody>
          <a:bodyPr spcFirstLastPara="1" wrap="square" lIns="121900" tIns="121900" rIns="121900" bIns="121900" anchor="ctr" anchorCtr="0">
            <a:noAutofit/>
          </a:bodyPr>
          <a:lstStyle/>
          <a:p>
            <a:r>
              <a:rPr lang="es-AR" sz="2500" dirty="0" err="1"/>
              <a:t>Occupation</a:t>
            </a:r>
            <a:r>
              <a:rPr lang="es-AR" sz="2500" dirty="0"/>
              <a:t>:</a:t>
            </a:r>
            <a:endParaRPr dirty="0"/>
          </a:p>
        </p:txBody>
      </p:sp>
      <p:sp>
        <p:nvSpPr>
          <p:cNvPr id="1050" name="Google Shape;1050;p47"/>
          <p:cNvSpPr txBox="1">
            <a:spLocks noGrp="1"/>
          </p:cNvSpPr>
          <p:nvPr>
            <p:ph type="subTitle" idx="5"/>
          </p:nvPr>
        </p:nvSpPr>
        <p:spPr>
          <a:xfrm>
            <a:off x="3813964" y="3719399"/>
            <a:ext cx="2943171" cy="646400"/>
          </a:xfrm>
          <a:prstGeom prst="rect">
            <a:avLst/>
          </a:prstGeom>
        </p:spPr>
        <p:txBody>
          <a:bodyPr spcFirstLastPara="1" wrap="square" lIns="121900" tIns="121900" rIns="121900" bIns="121900" anchor="ctr" anchorCtr="0">
            <a:noAutofit/>
          </a:bodyPr>
          <a:lstStyle/>
          <a:p>
            <a:pPr marL="0" indent="0"/>
            <a:r>
              <a:rPr lang="es-AR" sz="2400" b="1" dirty="0" err="1"/>
              <a:t>University</a:t>
            </a:r>
            <a:r>
              <a:rPr lang="es-AR" sz="2400" b="1" dirty="0"/>
              <a:t> </a:t>
            </a:r>
            <a:r>
              <a:rPr lang="es-AR" sz="2400" b="1" dirty="0" err="1"/>
              <a:t>Student</a:t>
            </a:r>
            <a:endParaRPr sz="2400" b="1" dirty="0"/>
          </a:p>
        </p:txBody>
      </p:sp>
      <p:sp>
        <p:nvSpPr>
          <p:cNvPr id="1051" name="Google Shape;1051;p47"/>
          <p:cNvSpPr txBox="1">
            <a:spLocks noGrp="1"/>
          </p:cNvSpPr>
          <p:nvPr>
            <p:ph type="title" idx="6"/>
          </p:nvPr>
        </p:nvSpPr>
        <p:spPr>
          <a:xfrm>
            <a:off x="7288132" y="3689112"/>
            <a:ext cx="2009299" cy="703600"/>
          </a:xfrm>
          <a:prstGeom prst="rect">
            <a:avLst/>
          </a:prstGeom>
        </p:spPr>
        <p:txBody>
          <a:bodyPr spcFirstLastPara="1" wrap="square" lIns="121900" tIns="121900" rIns="121900" bIns="121900" anchor="ctr" anchorCtr="0">
            <a:noAutofit/>
          </a:bodyPr>
          <a:lstStyle/>
          <a:p>
            <a:r>
              <a:rPr lang="es-AR" sz="2500" dirty="0" err="1"/>
              <a:t>Objectives</a:t>
            </a:r>
            <a:r>
              <a:rPr lang="es-AR" sz="2500" dirty="0"/>
              <a:t>:</a:t>
            </a:r>
            <a:endParaRPr sz="2500" dirty="0"/>
          </a:p>
        </p:txBody>
      </p:sp>
      <p:sp>
        <p:nvSpPr>
          <p:cNvPr id="1052" name="Google Shape;1052;p47"/>
          <p:cNvSpPr txBox="1">
            <a:spLocks noGrp="1"/>
          </p:cNvSpPr>
          <p:nvPr>
            <p:ph type="subTitle" idx="7"/>
          </p:nvPr>
        </p:nvSpPr>
        <p:spPr>
          <a:xfrm>
            <a:off x="8983986" y="3694937"/>
            <a:ext cx="2295813" cy="646400"/>
          </a:xfrm>
          <a:prstGeom prst="rect">
            <a:avLst/>
          </a:prstGeom>
        </p:spPr>
        <p:txBody>
          <a:bodyPr spcFirstLastPara="1" wrap="square" lIns="121900" tIns="121900" rIns="121900" bIns="121900" anchor="ctr" anchorCtr="0">
            <a:noAutofit/>
          </a:bodyPr>
          <a:lstStyle/>
          <a:p>
            <a:pPr marL="0" indent="0"/>
            <a:r>
              <a:rPr lang="es-AR" sz="2400" b="1" dirty="0" err="1"/>
              <a:t>Get</a:t>
            </a:r>
            <a:r>
              <a:rPr lang="es-AR" sz="2400" b="1" dirty="0"/>
              <a:t> a </a:t>
            </a:r>
            <a:r>
              <a:rPr lang="es-AR" sz="2400" b="1" dirty="0" err="1"/>
              <a:t>degree</a:t>
            </a:r>
            <a:endParaRPr sz="2400" b="1" dirty="0"/>
          </a:p>
        </p:txBody>
      </p:sp>
      <p:sp>
        <p:nvSpPr>
          <p:cNvPr id="1053" name="Google Shape;1053;p47"/>
          <p:cNvSpPr txBox="1">
            <a:spLocks noGrp="1"/>
          </p:cNvSpPr>
          <p:nvPr>
            <p:ph type="title" idx="8"/>
          </p:nvPr>
        </p:nvSpPr>
        <p:spPr>
          <a:xfrm>
            <a:off x="1037294" y="1067028"/>
            <a:ext cx="2686840" cy="763600"/>
          </a:xfrm>
          <a:prstGeom prst="rect">
            <a:avLst/>
          </a:prstGeom>
        </p:spPr>
        <p:txBody>
          <a:bodyPr spcFirstLastPara="1" wrap="square" lIns="121900" tIns="121900" rIns="121900" bIns="121900" anchor="ctr" anchorCtr="0">
            <a:noAutofit/>
          </a:bodyPr>
          <a:lstStyle/>
          <a:p>
            <a:r>
              <a:rPr lang="es-AR" sz="4800" dirty="0"/>
              <a:t>Persona</a:t>
            </a:r>
            <a:endParaRPr sz="4800" dirty="0"/>
          </a:p>
        </p:txBody>
      </p:sp>
      <p:grpSp>
        <p:nvGrpSpPr>
          <p:cNvPr id="38" name="Google Shape;13949;p86">
            <a:extLst>
              <a:ext uri="{FF2B5EF4-FFF2-40B4-BE49-F238E27FC236}">
                <a16:creationId xmlns:a16="http://schemas.microsoft.com/office/drawing/2014/main" id="{5945B4D7-B61C-4580-B09A-67F368A91CBF}"/>
              </a:ext>
            </a:extLst>
          </p:cNvPr>
          <p:cNvGrpSpPr/>
          <p:nvPr/>
        </p:nvGrpSpPr>
        <p:grpSpPr>
          <a:xfrm>
            <a:off x="1372775" y="2496778"/>
            <a:ext cx="671492" cy="651849"/>
            <a:chOff x="2302788" y="1505981"/>
            <a:chExt cx="336188" cy="335425"/>
          </a:xfrm>
        </p:grpSpPr>
        <p:sp>
          <p:nvSpPr>
            <p:cNvPr id="39" name="Google Shape;13950;p86">
              <a:extLst>
                <a:ext uri="{FF2B5EF4-FFF2-40B4-BE49-F238E27FC236}">
                  <a16:creationId xmlns:a16="http://schemas.microsoft.com/office/drawing/2014/main" id="{6381BB9E-18B1-4D86-9CE2-582CC611F55A}"/>
                </a:ext>
              </a:extLst>
            </p:cNvPr>
            <p:cNvSpPr/>
            <p:nvPr/>
          </p:nvSpPr>
          <p:spPr>
            <a:xfrm>
              <a:off x="2302788" y="1505981"/>
              <a:ext cx="336188" cy="335425"/>
            </a:xfrm>
            <a:custGeom>
              <a:avLst/>
              <a:gdLst/>
              <a:ahLst/>
              <a:cxnLst/>
              <a:rect l="l" t="t" r="r" b="b"/>
              <a:pathLst>
                <a:path w="10562" h="10538" extrusionOk="0">
                  <a:moveTo>
                    <a:pt x="5275" y="1"/>
                  </a:moveTo>
                  <a:cubicBezTo>
                    <a:pt x="3858" y="1"/>
                    <a:pt x="2536" y="548"/>
                    <a:pt x="1548" y="1548"/>
                  </a:cubicBezTo>
                  <a:cubicBezTo>
                    <a:pt x="548" y="2549"/>
                    <a:pt x="0" y="3870"/>
                    <a:pt x="0" y="5263"/>
                  </a:cubicBezTo>
                  <a:cubicBezTo>
                    <a:pt x="0" y="6668"/>
                    <a:pt x="548" y="8002"/>
                    <a:pt x="1548" y="8990"/>
                  </a:cubicBezTo>
                  <a:cubicBezTo>
                    <a:pt x="2548" y="9990"/>
                    <a:pt x="3870" y="10538"/>
                    <a:pt x="5275" y="10538"/>
                  </a:cubicBezTo>
                  <a:cubicBezTo>
                    <a:pt x="6680" y="10538"/>
                    <a:pt x="8013" y="9990"/>
                    <a:pt x="8989" y="8990"/>
                  </a:cubicBezTo>
                  <a:cubicBezTo>
                    <a:pt x="9990" y="7990"/>
                    <a:pt x="10537" y="6668"/>
                    <a:pt x="10537" y="5263"/>
                  </a:cubicBezTo>
                  <a:cubicBezTo>
                    <a:pt x="10561" y="5192"/>
                    <a:pt x="10549" y="5085"/>
                    <a:pt x="10549" y="5001"/>
                  </a:cubicBezTo>
                  <a:cubicBezTo>
                    <a:pt x="10549" y="4906"/>
                    <a:pt x="10478" y="4847"/>
                    <a:pt x="10394" y="4847"/>
                  </a:cubicBezTo>
                  <a:cubicBezTo>
                    <a:pt x="10299" y="4847"/>
                    <a:pt x="10240" y="4930"/>
                    <a:pt x="10240" y="5013"/>
                  </a:cubicBezTo>
                  <a:lnTo>
                    <a:pt x="10240" y="5287"/>
                  </a:lnTo>
                  <a:cubicBezTo>
                    <a:pt x="10240" y="6609"/>
                    <a:pt x="9716" y="7859"/>
                    <a:pt x="8787" y="8799"/>
                  </a:cubicBezTo>
                  <a:cubicBezTo>
                    <a:pt x="7846" y="9728"/>
                    <a:pt x="6596" y="10252"/>
                    <a:pt x="5275" y="10252"/>
                  </a:cubicBezTo>
                  <a:cubicBezTo>
                    <a:pt x="3941" y="10252"/>
                    <a:pt x="2691" y="9728"/>
                    <a:pt x="1762" y="8799"/>
                  </a:cubicBezTo>
                  <a:cubicBezTo>
                    <a:pt x="822" y="7859"/>
                    <a:pt x="298" y="6609"/>
                    <a:pt x="298" y="5287"/>
                  </a:cubicBezTo>
                  <a:cubicBezTo>
                    <a:pt x="298" y="3954"/>
                    <a:pt x="822" y="2703"/>
                    <a:pt x="1762" y="1775"/>
                  </a:cubicBezTo>
                  <a:cubicBezTo>
                    <a:pt x="2691" y="834"/>
                    <a:pt x="3941" y="310"/>
                    <a:pt x="5275" y="310"/>
                  </a:cubicBezTo>
                  <a:cubicBezTo>
                    <a:pt x="6442" y="310"/>
                    <a:pt x="7573" y="727"/>
                    <a:pt x="8466" y="1477"/>
                  </a:cubicBezTo>
                  <a:cubicBezTo>
                    <a:pt x="9347" y="2215"/>
                    <a:pt x="9942" y="3239"/>
                    <a:pt x="10156" y="4370"/>
                  </a:cubicBezTo>
                  <a:cubicBezTo>
                    <a:pt x="10167" y="4454"/>
                    <a:pt x="10223" y="4492"/>
                    <a:pt x="10301" y="4492"/>
                  </a:cubicBezTo>
                  <a:cubicBezTo>
                    <a:pt x="10312" y="4492"/>
                    <a:pt x="10323" y="4491"/>
                    <a:pt x="10335" y="4489"/>
                  </a:cubicBezTo>
                  <a:cubicBezTo>
                    <a:pt x="10418" y="4477"/>
                    <a:pt x="10466" y="4406"/>
                    <a:pt x="10454" y="4311"/>
                  </a:cubicBezTo>
                  <a:cubicBezTo>
                    <a:pt x="10228" y="3108"/>
                    <a:pt x="9597" y="2025"/>
                    <a:pt x="8668" y="1239"/>
                  </a:cubicBezTo>
                  <a:cubicBezTo>
                    <a:pt x="7716" y="429"/>
                    <a:pt x="6501" y="1"/>
                    <a:pt x="5275" y="1"/>
                  </a:cubicBezTo>
                  <a:close/>
                </a:path>
              </a:pathLst>
            </a:custGeom>
            <a:solidFill>
              <a:srgbClr val="FC7963"/>
            </a:solidFill>
            <a:ln>
              <a:noFill/>
            </a:ln>
          </p:spPr>
          <p:txBody>
            <a:bodyPr spcFirstLastPara="1" wrap="square" lIns="121900" tIns="121900" rIns="121900" bIns="121900" anchor="ctr" anchorCtr="0">
              <a:noAutofit/>
            </a:bodyPr>
            <a:lstStyle/>
            <a:p>
              <a:endParaRPr sz="2400"/>
            </a:p>
          </p:txBody>
        </p:sp>
        <p:sp>
          <p:nvSpPr>
            <p:cNvPr id="40" name="Google Shape;13951;p86">
              <a:extLst>
                <a:ext uri="{FF2B5EF4-FFF2-40B4-BE49-F238E27FC236}">
                  <a16:creationId xmlns:a16="http://schemas.microsoft.com/office/drawing/2014/main" id="{0E40973E-8133-4EFE-A851-810E940FDD6B}"/>
                </a:ext>
              </a:extLst>
            </p:cNvPr>
            <p:cNvSpPr/>
            <p:nvPr/>
          </p:nvSpPr>
          <p:spPr>
            <a:xfrm>
              <a:off x="2327806" y="1530618"/>
              <a:ext cx="287266" cy="286916"/>
            </a:xfrm>
            <a:custGeom>
              <a:avLst/>
              <a:gdLst/>
              <a:ahLst/>
              <a:cxnLst/>
              <a:rect l="l" t="t" r="r" b="b"/>
              <a:pathLst>
                <a:path w="9025" h="9014" extrusionOk="0">
                  <a:moveTo>
                    <a:pt x="4513" y="1"/>
                  </a:moveTo>
                  <a:cubicBezTo>
                    <a:pt x="3870" y="1"/>
                    <a:pt x="3262" y="132"/>
                    <a:pt x="2679" y="382"/>
                  </a:cubicBezTo>
                  <a:cubicBezTo>
                    <a:pt x="2119" y="644"/>
                    <a:pt x="1619" y="1001"/>
                    <a:pt x="1215" y="1441"/>
                  </a:cubicBezTo>
                  <a:cubicBezTo>
                    <a:pt x="1155" y="1501"/>
                    <a:pt x="1155" y="1608"/>
                    <a:pt x="1226" y="1667"/>
                  </a:cubicBezTo>
                  <a:cubicBezTo>
                    <a:pt x="1255" y="1696"/>
                    <a:pt x="1294" y="1711"/>
                    <a:pt x="1334" y="1711"/>
                  </a:cubicBezTo>
                  <a:cubicBezTo>
                    <a:pt x="1377" y="1711"/>
                    <a:pt x="1422" y="1693"/>
                    <a:pt x="1453" y="1656"/>
                  </a:cubicBezTo>
                  <a:cubicBezTo>
                    <a:pt x="1834" y="1239"/>
                    <a:pt x="2298" y="894"/>
                    <a:pt x="2822" y="667"/>
                  </a:cubicBezTo>
                  <a:cubicBezTo>
                    <a:pt x="3358" y="429"/>
                    <a:pt x="3929" y="310"/>
                    <a:pt x="4524" y="310"/>
                  </a:cubicBezTo>
                  <a:cubicBezTo>
                    <a:pt x="6834" y="310"/>
                    <a:pt x="8727" y="2191"/>
                    <a:pt x="8727" y="4513"/>
                  </a:cubicBezTo>
                  <a:cubicBezTo>
                    <a:pt x="8727" y="6811"/>
                    <a:pt x="6846" y="8704"/>
                    <a:pt x="4524" y="8704"/>
                  </a:cubicBezTo>
                  <a:cubicBezTo>
                    <a:pt x="2227" y="8704"/>
                    <a:pt x="333" y="6835"/>
                    <a:pt x="333" y="4513"/>
                  </a:cubicBezTo>
                  <a:cubicBezTo>
                    <a:pt x="333" y="3692"/>
                    <a:pt x="572" y="2882"/>
                    <a:pt x="1036" y="2203"/>
                  </a:cubicBezTo>
                  <a:cubicBezTo>
                    <a:pt x="1048" y="2132"/>
                    <a:pt x="1036" y="2037"/>
                    <a:pt x="953" y="1977"/>
                  </a:cubicBezTo>
                  <a:cubicBezTo>
                    <a:pt x="927" y="1960"/>
                    <a:pt x="900" y="1952"/>
                    <a:pt x="874" y="1952"/>
                  </a:cubicBezTo>
                  <a:cubicBezTo>
                    <a:pt x="827" y="1952"/>
                    <a:pt x="781" y="1979"/>
                    <a:pt x="750" y="2025"/>
                  </a:cubicBezTo>
                  <a:cubicBezTo>
                    <a:pt x="262" y="2751"/>
                    <a:pt x="0" y="3620"/>
                    <a:pt x="0" y="4513"/>
                  </a:cubicBezTo>
                  <a:cubicBezTo>
                    <a:pt x="0" y="5716"/>
                    <a:pt x="464" y="6847"/>
                    <a:pt x="1334" y="7692"/>
                  </a:cubicBezTo>
                  <a:cubicBezTo>
                    <a:pt x="2191" y="8537"/>
                    <a:pt x="3310" y="9014"/>
                    <a:pt x="4513" y="9014"/>
                  </a:cubicBezTo>
                  <a:cubicBezTo>
                    <a:pt x="5715" y="9014"/>
                    <a:pt x="6846" y="8549"/>
                    <a:pt x="7692" y="7692"/>
                  </a:cubicBezTo>
                  <a:cubicBezTo>
                    <a:pt x="8549" y="6835"/>
                    <a:pt x="9025" y="5716"/>
                    <a:pt x="9025" y="4513"/>
                  </a:cubicBezTo>
                  <a:cubicBezTo>
                    <a:pt x="9025" y="3299"/>
                    <a:pt x="8561" y="2168"/>
                    <a:pt x="7692" y="1322"/>
                  </a:cubicBezTo>
                  <a:cubicBezTo>
                    <a:pt x="6846" y="477"/>
                    <a:pt x="5715" y="1"/>
                    <a:pt x="4513" y="1"/>
                  </a:cubicBezTo>
                  <a:close/>
                </a:path>
              </a:pathLst>
            </a:custGeom>
            <a:solidFill>
              <a:srgbClr val="FC7963"/>
            </a:solidFill>
            <a:ln>
              <a:noFill/>
            </a:ln>
          </p:spPr>
          <p:txBody>
            <a:bodyPr spcFirstLastPara="1" wrap="square" lIns="121900" tIns="121900" rIns="121900" bIns="121900" anchor="ctr" anchorCtr="0">
              <a:noAutofit/>
            </a:bodyPr>
            <a:lstStyle/>
            <a:p>
              <a:endParaRPr sz="2400"/>
            </a:p>
          </p:txBody>
        </p:sp>
        <p:sp>
          <p:nvSpPr>
            <p:cNvPr id="41" name="Google Shape;13952;p86">
              <a:extLst>
                <a:ext uri="{FF2B5EF4-FFF2-40B4-BE49-F238E27FC236}">
                  <a16:creationId xmlns:a16="http://schemas.microsoft.com/office/drawing/2014/main" id="{278D290F-7C38-4C34-BB39-672F572195D3}"/>
                </a:ext>
              </a:extLst>
            </p:cNvPr>
            <p:cNvSpPr/>
            <p:nvPr/>
          </p:nvSpPr>
          <p:spPr>
            <a:xfrm>
              <a:off x="2352061" y="1669333"/>
              <a:ext cx="16679" cy="9485"/>
            </a:xfrm>
            <a:custGeom>
              <a:avLst/>
              <a:gdLst/>
              <a:ahLst/>
              <a:cxnLst/>
              <a:rect l="l" t="t" r="r" b="b"/>
              <a:pathLst>
                <a:path w="524" h="298" extrusionOk="0">
                  <a:moveTo>
                    <a:pt x="155" y="0"/>
                  </a:moveTo>
                  <a:cubicBezTo>
                    <a:pt x="60" y="0"/>
                    <a:pt x="0" y="60"/>
                    <a:pt x="0" y="155"/>
                  </a:cubicBezTo>
                  <a:cubicBezTo>
                    <a:pt x="0" y="238"/>
                    <a:pt x="72" y="298"/>
                    <a:pt x="155" y="298"/>
                  </a:cubicBezTo>
                  <a:lnTo>
                    <a:pt x="369" y="298"/>
                  </a:lnTo>
                  <a:cubicBezTo>
                    <a:pt x="464" y="298"/>
                    <a:pt x="524" y="226"/>
                    <a:pt x="524" y="155"/>
                  </a:cubicBezTo>
                  <a:cubicBezTo>
                    <a:pt x="524" y="60"/>
                    <a:pt x="453" y="0"/>
                    <a:pt x="369" y="0"/>
                  </a:cubicBezTo>
                  <a:close/>
                </a:path>
              </a:pathLst>
            </a:custGeom>
            <a:solidFill>
              <a:srgbClr val="FC7963"/>
            </a:solidFill>
            <a:ln>
              <a:noFill/>
            </a:ln>
          </p:spPr>
          <p:txBody>
            <a:bodyPr spcFirstLastPara="1" wrap="square" lIns="121900" tIns="121900" rIns="121900" bIns="121900" anchor="ctr" anchorCtr="0">
              <a:noAutofit/>
            </a:bodyPr>
            <a:lstStyle/>
            <a:p>
              <a:endParaRPr sz="2400"/>
            </a:p>
          </p:txBody>
        </p:sp>
        <p:sp>
          <p:nvSpPr>
            <p:cNvPr id="42" name="Google Shape;13953;p86">
              <a:extLst>
                <a:ext uri="{FF2B5EF4-FFF2-40B4-BE49-F238E27FC236}">
                  <a16:creationId xmlns:a16="http://schemas.microsoft.com/office/drawing/2014/main" id="{BF2C7D5B-04B6-4580-AFDF-6D27D7260EA6}"/>
                </a:ext>
              </a:extLst>
            </p:cNvPr>
            <p:cNvSpPr/>
            <p:nvPr/>
          </p:nvSpPr>
          <p:spPr>
            <a:xfrm>
              <a:off x="2466871" y="1554490"/>
              <a:ext cx="123946" cy="124328"/>
            </a:xfrm>
            <a:custGeom>
              <a:avLst/>
              <a:gdLst/>
              <a:ahLst/>
              <a:cxnLst/>
              <a:rect l="l" t="t" r="r" b="b"/>
              <a:pathLst>
                <a:path w="3894" h="3906" extrusionOk="0">
                  <a:moveTo>
                    <a:pt x="144" y="1"/>
                  </a:moveTo>
                  <a:cubicBezTo>
                    <a:pt x="48" y="1"/>
                    <a:pt x="1" y="84"/>
                    <a:pt x="1" y="155"/>
                  </a:cubicBezTo>
                  <a:lnTo>
                    <a:pt x="1" y="3751"/>
                  </a:lnTo>
                  <a:cubicBezTo>
                    <a:pt x="1" y="3846"/>
                    <a:pt x="72" y="3906"/>
                    <a:pt x="144" y="3906"/>
                  </a:cubicBezTo>
                  <a:lnTo>
                    <a:pt x="3751" y="3906"/>
                  </a:lnTo>
                  <a:cubicBezTo>
                    <a:pt x="3834" y="3906"/>
                    <a:pt x="3894" y="3834"/>
                    <a:pt x="3894" y="3751"/>
                  </a:cubicBezTo>
                  <a:cubicBezTo>
                    <a:pt x="3894" y="3668"/>
                    <a:pt x="3823" y="3608"/>
                    <a:pt x="3751" y="3608"/>
                  </a:cubicBezTo>
                  <a:lnTo>
                    <a:pt x="310" y="3608"/>
                  </a:lnTo>
                  <a:lnTo>
                    <a:pt x="310" y="155"/>
                  </a:lnTo>
                  <a:lnTo>
                    <a:pt x="298" y="155"/>
                  </a:lnTo>
                  <a:cubicBezTo>
                    <a:pt x="298" y="72"/>
                    <a:pt x="215" y="1"/>
                    <a:pt x="144" y="1"/>
                  </a:cubicBezTo>
                  <a:close/>
                </a:path>
              </a:pathLst>
            </a:custGeom>
            <a:solidFill>
              <a:srgbClr val="FC7963"/>
            </a:solidFill>
            <a:ln>
              <a:noFill/>
            </a:ln>
          </p:spPr>
          <p:txBody>
            <a:bodyPr spcFirstLastPara="1" wrap="square" lIns="121900" tIns="121900" rIns="121900" bIns="121900" anchor="ctr" anchorCtr="0">
              <a:noAutofit/>
            </a:bodyPr>
            <a:lstStyle/>
            <a:p>
              <a:endParaRPr sz="2400"/>
            </a:p>
          </p:txBody>
        </p:sp>
        <p:sp>
          <p:nvSpPr>
            <p:cNvPr id="43" name="Google Shape;13954;p86">
              <a:extLst>
                <a:ext uri="{FF2B5EF4-FFF2-40B4-BE49-F238E27FC236}">
                  <a16:creationId xmlns:a16="http://schemas.microsoft.com/office/drawing/2014/main" id="{07E4B79A-5A50-4AD8-B54D-0F5FF5FBFC43}"/>
                </a:ext>
              </a:extLst>
            </p:cNvPr>
            <p:cNvSpPr/>
            <p:nvPr/>
          </p:nvSpPr>
          <p:spPr>
            <a:xfrm>
              <a:off x="2466107" y="1776950"/>
              <a:ext cx="9517" cy="16711"/>
            </a:xfrm>
            <a:custGeom>
              <a:avLst/>
              <a:gdLst/>
              <a:ahLst/>
              <a:cxnLst/>
              <a:rect l="l" t="t" r="r" b="b"/>
              <a:pathLst>
                <a:path w="299" h="525" extrusionOk="0">
                  <a:moveTo>
                    <a:pt x="156" y="1"/>
                  </a:moveTo>
                  <a:cubicBezTo>
                    <a:pt x="60" y="1"/>
                    <a:pt x="1" y="72"/>
                    <a:pt x="1" y="144"/>
                  </a:cubicBezTo>
                  <a:lnTo>
                    <a:pt x="1" y="370"/>
                  </a:lnTo>
                  <a:cubicBezTo>
                    <a:pt x="1" y="465"/>
                    <a:pt x="84" y="525"/>
                    <a:pt x="156" y="525"/>
                  </a:cubicBezTo>
                  <a:cubicBezTo>
                    <a:pt x="239" y="525"/>
                    <a:pt x="299" y="441"/>
                    <a:pt x="299" y="370"/>
                  </a:cubicBezTo>
                  <a:lnTo>
                    <a:pt x="299" y="144"/>
                  </a:lnTo>
                  <a:cubicBezTo>
                    <a:pt x="299" y="60"/>
                    <a:pt x="227" y="1"/>
                    <a:pt x="156" y="1"/>
                  </a:cubicBezTo>
                  <a:close/>
                </a:path>
              </a:pathLst>
            </a:custGeom>
            <a:solidFill>
              <a:srgbClr val="FC7963"/>
            </a:solidFill>
            <a:ln>
              <a:noFill/>
            </a:ln>
          </p:spPr>
          <p:txBody>
            <a:bodyPr spcFirstLastPara="1" wrap="square" lIns="121900" tIns="121900" rIns="121900" bIns="121900" anchor="ctr" anchorCtr="0">
              <a:noAutofit/>
            </a:bodyPr>
            <a:lstStyle/>
            <a:p>
              <a:endParaRPr sz="2400"/>
            </a:p>
          </p:txBody>
        </p:sp>
        <p:sp>
          <p:nvSpPr>
            <p:cNvPr id="44" name="Google Shape;13955;p86">
              <a:extLst>
                <a:ext uri="{FF2B5EF4-FFF2-40B4-BE49-F238E27FC236}">
                  <a16:creationId xmlns:a16="http://schemas.microsoft.com/office/drawing/2014/main" id="{9BA74EEE-5D68-4EEF-BC18-24C2B1E6A720}"/>
                </a:ext>
              </a:extLst>
            </p:cNvPr>
            <p:cNvSpPr/>
            <p:nvPr/>
          </p:nvSpPr>
          <p:spPr>
            <a:xfrm>
              <a:off x="2384272" y="1587944"/>
              <a:ext cx="16329" cy="15087"/>
            </a:xfrm>
            <a:custGeom>
              <a:avLst/>
              <a:gdLst/>
              <a:ahLst/>
              <a:cxnLst/>
              <a:rect l="l" t="t" r="r" b="b"/>
              <a:pathLst>
                <a:path w="513" h="474" extrusionOk="0">
                  <a:moveTo>
                    <a:pt x="173" y="0"/>
                  </a:moveTo>
                  <a:cubicBezTo>
                    <a:pt x="131" y="0"/>
                    <a:pt x="89" y="15"/>
                    <a:pt x="60" y="45"/>
                  </a:cubicBezTo>
                  <a:cubicBezTo>
                    <a:pt x="0" y="105"/>
                    <a:pt x="0" y="212"/>
                    <a:pt x="60" y="271"/>
                  </a:cubicBezTo>
                  <a:lnTo>
                    <a:pt x="238" y="426"/>
                  </a:lnTo>
                  <a:cubicBezTo>
                    <a:pt x="274" y="462"/>
                    <a:pt x="310" y="474"/>
                    <a:pt x="345" y="474"/>
                  </a:cubicBezTo>
                  <a:cubicBezTo>
                    <a:pt x="393" y="474"/>
                    <a:pt x="417" y="462"/>
                    <a:pt x="453" y="426"/>
                  </a:cubicBezTo>
                  <a:cubicBezTo>
                    <a:pt x="512" y="367"/>
                    <a:pt x="512" y="271"/>
                    <a:pt x="453" y="212"/>
                  </a:cubicBezTo>
                  <a:lnTo>
                    <a:pt x="286" y="45"/>
                  </a:lnTo>
                  <a:cubicBezTo>
                    <a:pt x="256" y="15"/>
                    <a:pt x="214" y="0"/>
                    <a:pt x="173" y="0"/>
                  </a:cubicBezTo>
                  <a:close/>
                </a:path>
              </a:pathLst>
            </a:custGeom>
            <a:solidFill>
              <a:srgbClr val="FC7963"/>
            </a:solidFill>
            <a:ln>
              <a:noFill/>
            </a:ln>
          </p:spPr>
          <p:txBody>
            <a:bodyPr spcFirstLastPara="1" wrap="square" lIns="121900" tIns="121900" rIns="121900" bIns="121900" anchor="ctr" anchorCtr="0">
              <a:noAutofit/>
            </a:bodyPr>
            <a:lstStyle/>
            <a:p>
              <a:endParaRPr sz="2400"/>
            </a:p>
          </p:txBody>
        </p:sp>
        <p:sp>
          <p:nvSpPr>
            <p:cNvPr id="45" name="Google Shape;13956;p86">
              <a:extLst>
                <a:ext uri="{FF2B5EF4-FFF2-40B4-BE49-F238E27FC236}">
                  <a16:creationId xmlns:a16="http://schemas.microsoft.com/office/drawing/2014/main" id="{B6AD6C70-0E7D-40B7-9857-24CEF100609E}"/>
                </a:ext>
              </a:extLst>
            </p:cNvPr>
            <p:cNvSpPr/>
            <p:nvPr/>
          </p:nvSpPr>
          <p:spPr>
            <a:xfrm>
              <a:off x="2541544" y="1745216"/>
              <a:ext cx="15565" cy="15087"/>
            </a:xfrm>
            <a:custGeom>
              <a:avLst/>
              <a:gdLst/>
              <a:ahLst/>
              <a:cxnLst/>
              <a:rect l="l" t="t" r="r" b="b"/>
              <a:pathLst>
                <a:path w="489" h="474" extrusionOk="0">
                  <a:moveTo>
                    <a:pt x="171" y="0"/>
                  </a:moveTo>
                  <a:cubicBezTo>
                    <a:pt x="131" y="0"/>
                    <a:pt x="89" y="15"/>
                    <a:pt x="60" y="45"/>
                  </a:cubicBezTo>
                  <a:cubicBezTo>
                    <a:pt x="0" y="105"/>
                    <a:pt x="0" y="212"/>
                    <a:pt x="60" y="259"/>
                  </a:cubicBezTo>
                  <a:lnTo>
                    <a:pt x="226" y="426"/>
                  </a:lnTo>
                  <a:cubicBezTo>
                    <a:pt x="250" y="462"/>
                    <a:pt x="298" y="474"/>
                    <a:pt x="334" y="474"/>
                  </a:cubicBezTo>
                  <a:cubicBezTo>
                    <a:pt x="369" y="474"/>
                    <a:pt x="405" y="462"/>
                    <a:pt x="429" y="426"/>
                  </a:cubicBezTo>
                  <a:cubicBezTo>
                    <a:pt x="488" y="367"/>
                    <a:pt x="488" y="259"/>
                    <a:pt x="429" y="212"/>
                  </a:cubicBezTo>
                  <a:lnTo>
                    <a:pt x="274" y="45"/>
                  </a:lnTo>
                  <a:cubicBezTo>
                    <a:pt x="250" y="15"/>
                    <a:pt x="212" y="0"/>
                    <a:pt x="171" y="0"/>
                  </a:cubicBezTo>
                  <a:close/>
                </a:path>
              </a:pathLst>
            </a:custGeom>
            <a:solidFill>
              <a:srgbClr val="FC7963"/>
            </a:solidFill>
            <a:ln>
              <a:noFill/>
            </a:ln>
          </p:spPr>
          <p:txBody>
            <a:bodyPr spcFirstLastPara="1" wrap="square" lIns="121900" tIns="121900" rIns="121900" bIns="121900" anchor="ctr" anchorCtr="0">
              <a:noAutofit/>
            </a:bodyPr>
            <a:lstStyle/>
            <a:p>
              <a:endParaRPr sz="2400"/>
            </a:p>
          </p:txBody>
        </p:sp>
        <p:sp>
          <p:nvSpPr>
            <p:cNvPr id="46" name="Google Shape;13957;p86">
              <a:extLst>
                <a:ext uri="{FF2B5EF4-FFF2-40B4-BE49-F238E27FC236}">
                  <a16:creationId xmlns:a16="http://schemas.microsoft.com/office/drawing/2014/main" id="{2DD89776-3C9F-4658-90D1-7D137270979C}"/>
                </a:ext>
              </a:extLst>
            </p:cNvPr>
            <p:cNvSpPr/>
            <p:nvPr/>
          </p:nvSpPr>
          <p:spPr>
            <a:xfrm>
              <a:off x="2541544" y="1587944"/>
              <a:ext cx="16329" cy="15087"/>
            </a:xfrm>
            <a:custGeom>
              <a:avLst/>
              <a:gdLst/>
              <a:ahLst/>
              <a:cxnLst/>
              <a:rect l="l" t="t" r="r" b="b"/>
              <a:pathLst>
                <a:path w="513" h="474" extrusionOk="0">
                  <a:moveTo>
                    <a:pt x="340" y="0"/>
                  </a:moveTo>
                  <a:cubicBezTo>
                    <a:pt x="298" y="0"/>
                    <a:pt x="256" y="15"/>
                    <a:pt x="226" y="45"/>
                  </a:cubicBezTo>
                  <a:lnTo>
                    <a:pt x="60" y="212"/>
                  </a:lnTo>
                  <a:cubicBezTo>
                    <a:pt x="0" y="271"/>
                    <a:pt x="0" y="367"/>
                    <a:pt x="60" y="426"/>
                  </a:cubicBezTo>
                  <a:cubicBezTo>
                    <a:pt x="95" y="462"/>
                    <a:pt x="131" y="474"/>
                    <a:pt x="167" y="474"/>
                  </a:cubicBezTo>
                  <a:cubicBezTo>
                    <a:pt x="215" y="474"/>
                    <a:pt x="250" y="462"/>
                    <a:pt x="286" y="426"/>
                  </a:cubicBezTo>
                  <a:lnTo>
                    <a:pt x="453" y="271"/>
                  </a:lnTo>
                  <a:cubicBezTo>
                    <a:pt x="512" y="212"/>
                    <a:pt x="512" y="105"/>
                    <a:pt x="453" y="45"/>
                  </a:cubicBezTo>
                  <a:cubicBezTo>
                    <a:pt x="423" y="15"/>
                    <a:pt x="381" y="0"/>
                    <a:pt x="340" y="0"/>
                  </a:cubicBezTo>
                  <a:close/>
                </a:path>
              </a:pathLst>
            </a:custGeom>
            <a:solidFill>
              <a:srgbClr val="FC7963"/>
            </a:solidFill>
            <a:ln>
              <a:noFill/>
            </a:ln>
          </p:spPr>
          <p:txBody>
            <a:bodyPr spcFirstLastPara="1" wrap="square" lIns="121900" tIns="121900" rIns="121900" bIns="121900" anchor="ctr" anchorCtr="0">
              <a:noAutofit/>
            </a:bodyPr>
            <a:lstStyle/>
            <a:p>
              <a:endParaRPr sz="2400"/>
            </a:p>
          </p:txBody>
        </p:sp>
        <p:sp>
          <p:nvSpPr>
            <p:cNvPr id="47" name="Google Shape;13958;p86">
              <a:extLst>
                <a:ext uri="{FF2B5EF4-FFF2-40B4-BE49-F238E27FC236}">
                  <a16:creationId xmlns:a16="http://schemas.microsoft.com/office/drawing/2014/main" id="{4C10F448-4390-4B16-BB62-F1C40562639D}"/>
                </a:ext>
              </a:extLst>
            </p:cNvPr>
            <p:cNvSpPr/>
            <p:nvPr/>
          </p:nvSpPr>
          <p:spPr>
            <a:xfrm>
              <a:off x="2384654" y="1744452"/>
              <a:ext cx="15947" cy="15469"/>
            </a:xfrm>
            <a:custGeom>
              <a:avLst/>
              <a:gdLst/>
              <a:ahLst/>
              <a:cxnLst/>
              <a:rect l="l" t="t" r="r" b="b"/>
              <a:pathLst>
                <a:path w="501" h="486" extrusionOk="0">
                  <a:moveTo>
                    <a:pt x="327" y="1"/>
                  </a:moveTo>
                  <a:cubicBezTo>
                    <a:pt x="286" y="1"/>
                    <a:pt x="244" y="16"/>
                    <a:pt x="214" y="45"/>
                  </a:cubicBezTo>
                  <a:lnTo>
                    <a:pt x="48" y="212"/>
                  </a:lnTo>
                  <a:cubicBezTo>
                    <a:pt x="0" y="272"/>
                    <a:pt x="0" y="379"/>
                    <a:pt x="60" y="438"/>
                  </a:cubicBezTo>
                  <a:cubicBezTo>
                    <a:pt x="95" y="462"/>
                    <a:pt x="143" y="486"/>
                    <a:pt x="167" y="486"/>
                  </a:cubicBezTo>
                  <a:cubicBezTo>
                    <a:pt x="202" y="486"/>
                    <a:pt x="238" y="462"/>
                    <a:pt x="274" y="438"/>
                  </a:cubicBezTo>
                  <a:lnTo>
                    <a:pt x="441" y="272"/>
                  </a:lnTo>
                  <a:cubicBezTo>
                    <a:pt x="500" y="212"/>
                    <a:pt x="500" y="105"/>
                    <a:pt x="441" y="45"/>
                  </a:cubicBezTo>
                  <a:cubicBezTo>
                    <a:pt x="411" y="16"/>
                    <a:pt x="369" y="1"/>
                    <a:pt x="327" y="1"/>
                  </a:cubicBezTo>
                  <a:close/>
                </a:path>
              </a:pathLst>
            </a:custGeom>
            <a:solidFill>
              <a:srgbClr val="FC7963"/>
            </a:solidFill>
            <a:ln>
              <a:noFill/>
            </a:ln>
          </p:spPr>
          <p:txBody>
            <a:bodyPr spcFirstLastPara="1" wrap="square" lIns="121900" tIns="121900" rIns="121900" bIns="121900" anchor="ctr" anchorCtr="0">
              <a:noAutofit/>
            </a:bodyPr>
            <a:lstStyle/>
            <a:p>
              <a:endParaRPr sz="2400"/>
            </a:p>
          </p:txBody>
        </p:sp>
        <p:sp>
          <p:nvSpPr>
            <p:cNvPr id="48" name="Google Shape;13959;p86">
              <a:extLst>
                <a:ext uri="{FF2B5EF4-FFF2-40B4-BE49-F238E27FC236}">
                  <a16:creationId xmlns:a16="http://schemas.microsoft.com/office/drawing/2014/main" id="{6E471CC7-2BB3-4587-A1CD-56401D5440CC}"/>
                </a:ext>
              </a:extLst>
            </p:cNvPr>
            <p:cNvSpPr/>
            <p:nvPr/>
          </p:nvSpPr>
          <p:spPr>
            <a:xfrm>
              <a:off x="2360018" y="1624548"/>
              <a:ext cx="18207" cy="12605"/>
            </a:xfrm>
            <a:custGeom>
              <a:avLst/>
              <a:gdLst/>
              <a:ahLst/>
              <a:cxnLst/>
              <a:rect l="l" t="t" r="r" b="b"/>
              <a:pathLst>
                <a:path w="572" h="396" extrusionOk="0">
                  <a:moveTo>
                    <a:pt x="179" y="0"/>
                  </a:moveTo>
                  <a:cubicBezTo>
                    <a:pt x="125" y="0"/>
                    <a:pt x="71" y="33"/>
                    <a:pt x="36" y="86"/>
                  </a:cubicBezTo>
                  <a:cubicBezTo>
                    <a:pt x="0" y="157"/>
                    <a:pt x="36" y="252"/>
                    <a:pt x="107" y="288"/>
                  </a:cubicBezTo>
                  <a:lnTo>
                    <a:pt x="322" y="383"/>
                  </a:lnTo>
                  <a:cubicBezTo>
                    <a:pt x="333" y="395"/>
                    <a:pt x="357" y="395"/>
                    <a:pt x="381" y="395"/>
                  </a:cubicBezTo>
                  <a:cubicBezTo>
                    <a:pt x="429" y="395"/>
                    <a:pt x="500" y="371"/>
                    <a:pt x="524" y="312"/>
                  </a:cubicBezTo>
                  <a:cubicBezTo>
                    <a:pt x="572" y="217"/>
                    <a:pt x="524" y="133"/>
                    <a:pt x="453" y="98"/>
                  </a:cubicBezTo>
                  <a:lnTo>
                    <a:pt x="238" y="14"/>
                  </a:lnTo>
                  <a:cubicBezTo>
                    <a:pt x="219" y="5"/>
                    <a:pt x="199" y="0"/>
                    <a:pt x="179" y="0"/>
                  </a:cubicBezTo>
                  <a:close/>
                </a:path>
              </a:pathLst>
            </a:custGeom>
            <a:solidFill>
              <a:srgbClr val="FC7963"/>
            </a:solidFill>
            <a:ln>
              <a:noFill/>
            </a:ln>
          </p:spPr>
          <p:txBody>
            <a:bodyPr spcFirstLastPara="1" wrap="square" lIns="121900" tIns="121900" rIns="121900" bIns="121900" anchor="ctr" anchorCtr="0">
              <a:noAutofit/>
            </a:bodyPr>
            <a:lstStyle/>
            <a:p>
              <a:endParaRPr sz="2400"/>
            </a:p>
          </p:txBody>
        </p:sp>
        <p:sp>
          <p:nvSpPr>
            <p:cNvPr id="49" name="Google Shape;13960;p86">
              <a:extLst>
                <a:ext uri="{FF2B5EF4-FFF2-40B4-BE49-F238E27FC236}">
                  <a16:creationId xmlns:a16="http://schemas.microsoft.com/office/drawing/2014/main" id="{8142588A-4226-46AF-A169-0A5482186C0F}"/>
                </a:ext>
              </a:extLst>
            </p:cNvPr>
            <p:cNvSpPr/>
            <p:nvPr/>
          </p:nvSpPr>
          <p:spPr>
            <a:xfrm>
              <a:off x="2564271" y="1711126"/>
              <a:ext cx="17475" cy="12796"/>
            </a:xfrm>
            <a:custGeom>
              <a:avLst/>
              <a:gdLst/>
              <a:ahLst/>
              <a:cxnLst/>
              <a:rect l="l" t="t" r="r" b="b"/>
              <a:pathLst>
                <a:path w="549" h="402" extrusionOk="0">
                  <a:moveTo>
                    <a:pt x="184" y="0"/>
                  </a:moveTo>
                  <a:cubicBezTo>
                    <a:pt x="125" y="0"/>
                    <a:pt x="63" y="29"/>
                    <a:pt x="36" y="92"/>
                  </a:cubicBezTo>
                  <a:cubicBezTo>
                    <a:pt x="1" y="164"/>
                    <a:pt x="36" y="247"/>
                    <a:pt x="108" y="295"/>
                  </a:cubicBezTo>
                  <a:lnTo>
                    <a:pt x="310" y="390"/>
                  </a:lnTo>
                  <a:cubicBezTo>
                    <a:pt x="334" y="402"/>
                    <a:pt x="358" y="402"/>
                    <a:pt x="370" y="402"/>
                  </a:cubicBezTo>
                  <a:cubicBezTo>
                    <a:pt x="429" y="402"/>
                    <a:pt x="489" y="366"/>
                    <a:pt x="524" y="307"/>
                  </a:cubicBezTo>
                  <a:cubicBezTo>
                    <a:pt x="548" y="235"/>
                    <a:pt x="524" y="140"/>
                    <a:pt x="453" y="104"/>
                  </a:cubicBezTo>
                  <a:lnTo>
                    <a:pt x="239" y="9"/>
                  </a:lnTo>
                  <a:cubicBezTo>
                    <a:pt x="221" y="3"/>
                    <a:pt x="203" y="0"/>
                    <a:pt x="184" y="0"/>
                  </a:cubicBezTo>
                  <a:close/>
                </a:path>
              </a:pathLst>
            </a:custGeom>
            <a:solidFill>
              <a:srgbClr val="FC7963"/>
            </a:solidFill>
            <a:ln>
              <a:noFill/>
            </a:ln>
          </p:spPr>
          <p:txBody>
            <a:bodyPr spcFirstLastPara="1" wrap="square" lIns="121900" tIns="121900" rIns="121900" bIns="121900" anchor="ctr" anchorCtr="0">
              <a:noAutofit/>
            </a:bodyPr>
            <a:lstStyle/>
            <a:p>
              <a:endParaRPr sz="2400"/>
            </a:p>
          </p:txBody>
        </p:sp>
        <p:sp>
          <p:nvSpPr>
            <p:cNvPr id="50" name="Google Shape;13961;p86">
              <a:extLst>
                <a:ext uri="{FF2B5EF4-FFF2-40B4-BE49-F238E27FC236}">
                  <a16:creationId xmlns:a16="http://schemas.microsoft.com/office/drawing/2014/main" id="{4D09F91D-880A-4F4D-A4F5-534C79D9566A}"/>
                </a:ext>
              </a:extLst>
            </p:cNvPr>
            <p:cNvSpPr/>
            <p:nvPr/>
          </p:nvSpPr>
          <p:spPr>
            <a:xfrm>
              <a:off x="2507805" y="1563912"/>
              <a:ext cx="14069" cy="16392"/>
            </a:xfrm>
            <a:custGeom>
              <a:avLst/>
              <a:gdLst/>
              <a:ahLst/>
              <a:cxnLst/>
              <a:rect l="l" t="t" r="r" b="b"/>
              <a:pathLst>
                <a:path w="442" h="515" extrusionOk="0">
                  <a:moveTo>
                    <a:pt x="273" y="0"/>
                  </a:moveTo>
                  <a:cubicBezTo>
                    <a:pt x="215" y="0"/>
                    <a:pt x="154" y="33"/>
                    <a:pt x="120" y="86"/>
                  </a:cubicBezTo>
                  <a:lnTo>
                    <a:pt x="36" y="288"/>
                  </a:lnTo>
                  <a:cubicBezTo>
                    <a:pt x="1" y="371"/>
                    <a:pt x="36" y="455"/>
                    <a:pt x="108" y="502"/>
                  </a:cubicBezTo>
                  <a:cubicBezTo>
                    <a:pt x="120" y="514"/>
                    <a:pt x="155" y="514"/>
                    <a:pt x="167" y="514"/>
                  </a:cubicBezTo>
                  <a:cubicBezTo>
                    <a:pt x="227" y="514"/>
                    <a:pt x="286" y="490"/>
                    <a:pt x="322" y="431"/>
                  </a:cubicBezTo>
                  <a:lnTo>
                    <a:pt x="405" y="217"/>
                  </a:lnTo>
                  <a:cubicBezTo>
                    <a:pt x="441" y="145"/>
                    <a:pt x="405" y="50"/>
                    <a:pt x="334" y="14"/>
                  </a:cubicBezTo>
                  <a:cubicBezTo>
                    <a:pt x="315" y="5"/>
                    <a:pt x="294" y="0"/>
                    <a:pt x="273" y="0"/>
                  </a:cubicBezTo>
                  <a:close/>
                </a:path>
              </a:pathLst>
            </a:custGeom>
            <a:solidFill>
              <a:srgbClr val="FC7963"/>
            </a:solidFill>
            <a:ln>
              <a:noFill/>
            </a:ln>
          </p:spPr>
          <p:txBody>
            <a:bodyPr spcFirstLastPara="1" wrap="square" lIns="121900" tIns="121900" rIns="121900" bIns="121900" anchor="ctr" anchorCtr="0">
              <a:noAutofit/>
            </a:bodyPr>
            <a:lstStyle/>
            <a:p>
              <a:endParaRPr sz="2400"/>
            </a:p>
          </p:txBody>
        </p:sp>
        <p:sp>
          <p:nvSpPr>
            <p:cNvPr id="51" name="Google Shape;13962;p86">
              <a:extLst>
                <a:ext uri="{FF2B5EF4-FFF2-40B4-BE49-F238E27FC236}">
                  <a16:creationId xmlns:a16="http://schemas.microsoft.com/office/drawing/2014/main" id="{BF3CC808-04D1-4FD6-80C9-45059A6CBF1A}"/>
                </a:ext>
              </a:extLst>
            </p:cNvPr>
            <p:cNvSpPr/>
            <p:nvPr/>
          </p:nvSpPr>
          <p:spPr>
            <a:xfrm>
              <a:off x="2420654" y="1767974"/>
              <a:ext cx="14419" cy="16583"/>
            </a:xfrm>
            <a:custGeom>
              <a:avLst/>
              <a:gdLst/>
              <a:ahLst/>
              <a:cxnLst/>
              <a:rect l="l" t="t" r="r" b="b"/>
              <a:pathLst>
                <a:path w="453" h="521" extrusionOk="0">
                  <a:moveTo>
                    <a:pt x="290" y="0"/>
                  </a:moveTo>
                  <a:cubicBezTo>
                    <a:pt x="231" y="0"/>
                    <a:pt x="170" y="29"/>
                    <a:pt x="143" y="92"/>
                  </a:cubicBezTo>
                  <a:lnTo>
                    <a:pt x="48" y="295"/>
                  </a:lnTo>
                  <a:cubicBezTo>
                    <a:pt x="0" y="366"/>
                    <a:pt x="48" y="473"/>
                    <a:pt x="119" y="509"/>
                  </a:cubicBezTo>
                  <a:cubicBezTo>
                    <a:pt x="143" y="521"/>
                    <a:pt x="167" y="521"/>
                    <a:pt x="179" y="521"/>
                  </a:cubicBezTo>
                  <a:cubicBezTo>
                    <a:pt x="238" y="521"/>
                    <a:pt x="298" y="485"/>
                    <a:pt x="333" y="426"/>
                  </a:cubicBezTo>
                  <a:lnTo>
                    <a:pt x="417" y="223"/>
                  </a:lnTo>
                  <a:cubicBezTo>
                    <a:pt x="453" y="152"/>
                    <a:pt x="417" y="56"/>
                    <a:pt x="345" y="9"/>
                  </a:cubicBezTo>
                  <a:cubicBezTo>
                    <a:pt x="328" y="3"/>
                    <a:pt x="309" y="0"/>
                    <a:pt x="290" y="0"/>
                  </a:cubicBezTo>
                  <a:close/>
                </a:path>
              </a:pathLst>
            </a:custGeom>
            <a:solidFill>
              <a:srgbClr val="FC7963"/>
            </a:solidFill>
            <a:ln>
              <a:noFill/>
            </a:ln>
          </p:spPr>
          <p:txBody>
            <a:bodyPr spcFirstLastPara="1" wrap="square" lIns="121900" tIns="121900" rIns="121900" bIns="121900" anchor="ctr" anchorCtr="0">
              <a:noAutofit/>
            </a:bodyPr>
            <a:lstStyle/>
            <a:p>
              <a:endParaRPr sz="2400"/>
            </a:p>
          </p:txBody>
        </p:sp>
        <p:sp>
          <p:nvSpPr>
            <p:cNvPr id="52" name="Google Shape;13963;p86">
              <a:extLst>
                <a:ext uri="{FF2B5EF4-FFF2-40B4-BE49-F238E27FC236}">
                  <a16:creationId xmlns:a16="http://schemas.microsoft.com/office/drawing/2014/main" id="{69431099-FF18-41A6-B084-12E7CA66079F}"/>
                </a:ext>
              </a:extLst>
            </p:cNvPr>
            <p:cNvSpPr/>
            <p:nvPr/>
          </p:nvSpPr>
          <p:spPr>
            <a:xfrm>
              <a:off x="2422532" y="1562448"/>
              <a:ext cx="14451" cy="17093"/>
            </a:xfrm>
            <a:custGeom>
              <a:avLst/>
              <a:gdLst/>
              <a:ahLst/>
              <a:cxnLst/>
              <a:rect l="l" t="t" r="r" b="b"/>
              <a:pathLst>
                <a:path w="454" h="537" extrusionOk="0">
                  <a:moveTo>
                    <a:pt x="184" y="0"/>
                  </a:moveTo>
                  <a:cubicBezTo>
                    <a:pt x="164" y="0"/>
                    <a:pt x="142" y="4"/>
                    <a:pt x="120" y="13"/>
                  </a:cubicBezTo>
                  <a:cubicBezTo>
                    <a:pt x="48" y="36"/>
                    <a:pt x="1" y="132"/>
                    <a:pt x="36" y="215"/>
                  </a:cubicBezTo>
                  <a:lnTo>
                    <a:pt x="120" y="429"/>
                  </a:lnTo>
                  <a:cubicBezTo>
                    <a:pt x="155" y="501"/>
                    <a:pt x="215" y="536"/>
                    <a:pt x="274" y="536"/>
                  </a:cubicBezTo>
                  <a:cubicBezTo>
                    <a:pt x="286" y="536"/>
                    <a:pt x="322" y="536"/>
                    <a:pt x="334" y="513"/>
                  </a:cubicBezTo>
                  <a:cubicBezTo>
                    <a:pt x="405" y="489"/>
                    <a:pt x="453" y="394"/>
                    <a:pt x="417" y="310"/>
                  </a:cubicBezTo>
                  <a:lnTo>
                    <a:pt x="334" y="96"/>
                  </a:lnTo>
                  <a:cubicBezTo>
                    <a:pt x="307" y="41"/>
                    <a:pt x="251" y="0"/>
                    <a:pt x="184" y="0"/>
                  </a:cubicBezTo>
                  <a:close/>
                </a:path>
              </a:pathLst>
            </a:custGeom>
            <a:solidFill>
              <a:srgbClr val="FC7963"/>
            </a:solidFill>
            <a:ln>
              <a:noFill/>
            </a:ln>
          </p:spPr>
          <p:txBody>
            <a:bodyPr spcFirstLastPara="1" wrap="square" lIns="121900" tIns="121900" rIns="121900" bIns="121900" anchor="ctr" anchorCtr="0">
              <a:noAutofit/>
            </a:bodyPr>
            <a:lstStyle/>
            <a:p>
              <a:endParaRPr sz="2400"/>
            </a:p>
          </p:txBody>
        </p:sp>
        <p:sp>
          <p:nvSpPr>
            <p:cNvPr id="53" name="Google Shape;13964;p86">
              <a:extLst>
                <a:ext uri="{FF2B5EF4-FFF2-40B4-BE49-F238E27FC236}">
                  <a16:creationId xmlns:a16="http://schemas.microsoft.com/office/drawing/2014/main" id="{95B617C6-0E38-481B-9702-207A6DF9EBF3}"/>
                </a:ext>
              </a:extLst>
            </p:cNvPr>
            <p:cNvSpPr/>
            <p:nvPr/>
          </p:nvSpPr>
          <p:spPr>
            <a:xfrm>
              <a:off x="2505545" y="1768770"/>
              <a:ext cx="14037" cy="16552"/>
            </a:xfrm>
            <a:custGeom>
              <a:avLst/>
              <a:gdLst/>
              <a:ahLst/>
              <a:cxnLst/>
              <a:rect l="l" t="t" r="r" b="b"/>
              <a:pathLst>
                <a:path w="441" h="520" extrusionOk="0">
                  <a:moveTo>
                    <a:pt x="195" y="0"/>
                  </a:moveTo>
                  <a:cubicBezTo>
                    <a:pt x="171" y="0"/>
                    <a:pt x="146" y="6"/>
                    <a:pt x="119" y="20"/>
                  </a:cubicBezTo>
                  <a:cubicBezTo>
                    <a:pt x="48" y="43"/>
                    <a:pt x="0" y="139"/>
                    <a:pt x="24" y="222"/>
                  </a:cubicBezTo>
                  <a:lnTo>
                    <a:pt x="119" y="436"/>
                  </a:lnTo>
                  <a:cubicBezTo>
                    <a:pt x="155" y="496"/>
                    <a:pt x="214" y="520"/>
                    <a:pt x="274" y="520"/>
                  </a:cubicBezTo>
                  <a:cubicBezTo>
                    <a:pt x="286" y="520"/>
                    <a:pt x="310" y="520"/>
                    <a:pt x="322" y="508"/>
                  </a:cubicBezTo>
                  <a:cubicBezTo>
                    <a:pt x="405" y="472"/>
                    <a:pt x="441" y="389"/>
                    <a:pt x="417" y="293"/>
                  </a:cubicBezTo>
                  <a:lnTo>
                    <a:pt x="322" y="91"/>
                  </a:lnTo>
                  <a:cubicBezTo>
                    <a:pt x="304" y="39"/>
                    <a:pt x="256" y="0"/>
                    <a:pt x="195" y="0"/>
                  </a:cubicBezTo>
                  <a:close/>
                </a:path>
              </a:pathLst>
            </a:custGeom>
            <a:solidFill>
              <a:srgbClr val="FC7963"/>
            </a:solidFill>
            <a:ln>
              <a:noFill/>
            </a:ln>
          </p:spPr>
          <p:txBody>
            <a:bodyPr spcFirstLastPara="1" wrap="square" lIns="121900" tIns="121900" rIns="121900" bIns="121900" anchor="ctr" anchorCtr="0">
              <a:noAutofit/>
            </a:bodyPr>
            <a:lstStyle/>
            <a:p>
              <a:endParaRPr sz="2400"/>
            </a:p>
          </p:txBody>
        </p:sp>
        <p:sp>
          <p:nvSpPr>
            <p:cNvPr id="54" name="Google Shape;13965;p86">
              <a:extLst>
                <a:ext uri="{FF2B5EF4-FFF2-40B4-BE49-F238E27FC236}">
                  <a16:creationId xmlns:a16="http://schemas.microsoft.com/office/drawing/2014/main" id="{1B02F14E-0C64-4936-81B5-ACC4F8D1D027}"/>
                </a:ext>
              </a:extLst>
            </p:cNvPr>
            <p:cNvSpPr/>
            <p:nvPr/>
          </p:nvSpPr>
          <p:spPr>
            <a:xfrm>
              <a:off x="2565417" y="1625885"/>
              <a:ext cx="17825" cy="13146"/>
            </a:xfrm>
            <a:custGeom>
              <a:avLst/>
              <a:gdLst/>
              <a:ahLst/>
              <a:cxnLst/>
              <a:rect l="l" t="t" r="r" b="b"/>
              <a:pathLst>
                <a:path w="560" h="413" extrusionOk="0">
                  <a:moveTo>
                    <a:pt x="378" y="1"/>
                  </a:moveTo>
                  <a:cubicBezTo>
                    <a:pt x="360" y="1"/>
                    <a:pt x="341" y="3"/>
                    <a:pt x="322" y="8"/>
                  </a:cubicBezTo>
                  <a:lnTo>
                    <a:pt x="119" y="103"/>
                  </a:lnTo>
                  <a:cubicBezTo>
                    <a:pt x="36" y="127"/>
                    <a:pt x="0" y="222"/>
                    <a:pt x="24" y="306"/>
                  </a:cubicBezTo>
                  <a:cubicBezTo>
                    <a:pt x="60" y="365"/>
                    <a:pt x="96" y="413"/>
                    <a:pt x="179" y="413"/>
                  </a:cubicBezTo>
                  <a:cubicBezTo>
                    <a:pt x="191" y="413"/>
                    <a:pt x="215" y="413"/>
                    <a:pt x="227" y="401"/>
                  </a:cubicBezTo>
                  <a:lnTo>
                    <a:pt x="441" y="306"/>
                  </a:lnTo>
                  <a:cubicBezTo>
                    <a:pt x="512" y="282"/>
                    <a:pt x="560" y="187"/>
                    <a:pt x="524" y="103"/>
                  </a:cubicBezTo>
                  <a:cubicBezTo>
                    <a:pt x="505" y="37"/>
                    <a:pt x="449" y="1"/>
                    <a:pt x="378" y="1"/>
                  </a:cubicBezTo>
                  <a:close/>
                </a:path>
              </a:pathLst>
            </a:custGeom>
            <a:solidFill>
              <a:srgbClr val="FC7963"/>
            </a:solidFill>
            <a:ln>
              <a:noFill/>
            </a:ln>
          </p:spPr>
          <p:txBody>
            <a:bodyPr spcFirstLastPara="1" wrap="square" lIns="121900" tIns="121900" rIns="121900" bIns="121900" anchor="ctr" anchorCtr="0">
              <a:noAutofit/>
            </a:bodyPr>
            <a:lstStyle/>
            <a:p>
              <a:endParaRPr sz="2400"/>
            </a:p>
          </p:txBody>
        </p:sp>
        <p:sp>
          <p:nvSpPr>
            <p:cNvPr id="55" name="Google Shape;13966;p86">
              <a:extLst>
                <a:ext uri="{FF2B5EF4-FFF2-40B4-BE49-F238E27FC236}">
                  <a16:creationId xmlns:a16="http://schemas.microsoft.com/office/drawing/2014/main" id="{11CBC17D-4ECB-4E7D-9D0F-9A8842C3DE20}"/>
                </a:ext>
              </a:extLst>
            </p:cNvPr>
            <p:cNvSpPr/>
            <p:nvPr/>
          </p:nvSpPr>
          <p:spPr>
            <a:xfrm>
              <a:off x="2359254" y="1709312"/>
              <a:ext cx="17825" cy="12732"/>
            </a:xfrm>
            <a:custGeom>
              <a:avLst/>
              <a:gdLst/>
              <a:ahLst/>
              <a:cxnLst/>
              <a:rect l="l" t="t" r="r" b="b"/>
              <a:pathLst>
                <a:path w="560" h="400" extrusionOk="0">
                  <a:moveTo>
                    <a:pt x="372" y="0"/>
                  </a:moveTo>
                  <a:cubicBezTo>
                    <a:pt x="356" y="0"/>
                    <a:pt x="339" y="2"/>
                    <a:pt x="322" y="6"/>
                  </a:cubicBezTo>
                  <a:lnTo>
                    <a:pt x="119" y="102"/>
                  </a:lnTo>
                  <a:cubicBezTo>
                    <a:pt x="48" y="125"/>
                    <a:pt x="0" y="221"/>
                    <a:pt x="24" y="304"/>
                  </a:cubicBezTo>
                  <a:cubicBezTo>
                    <a:pt x="60" y="364"/>
                    <a:pt x="119" y="399"/>
                    <a:pt x="179" y="399"/>
                  </a:cubicBezTo>
                  <a:cubicBezTo>
                    <a:pt x="191" y="399"/>
                    <a:pt x="227" y="399"/>
                    <a:pt x="238" y="387"/>
                  </a:cubicBezTo>
                  <a:lnTo>
                    <a:pt x="441" y="292"/>
                  </a:lnTo>
                  <a:cubicBezTo>
                    <a:pt x="512" y="268"/>
                    <a:pt x="560" y="173"/>
                    <a:pt x="536" y="90"/>
                  </a:cubicBezTo>
                  <a:cubicBezTo>
                    <a:pt x="507" y="41"/>
                    <a:pt x="445" y="0"/>
                    <a:pt x="372" y="0"/>
                  </a:cubicBezTo>
                  <a:close/>
                </a:path>
              </a:pathLst>
            </a:custGeom>
            <a:solidFill>
              <a:srgbClr val="FC7963"/>
            </a:solidFill>
            <a:ln>
              <a:noFill/>
            </a:ln>
          </p:spPr>
          <p:txBody>
            <a:bodyPr spcFirstLastPara="1" wrap="square" lIns="121900" tIns="121900" rIns="121900" bIns="121900" anchor="ctr" anchorCtr="0">
              <a:noAutofit/>
            </a:bodyPr>
            <a:lstStyle/>
            <a:p>
              <a:endParaRPr sz="2400"/>
            </a:p>
          </p:txBody>
        </p:sp>
      </p:grpSp>
      <p:grpSp>
        <p:nvGrpSpPr>
          <p:cNvPr id="56" name="Google Shape;13898;p86">
            <a:extLst>
              <a:ext uri="{FF2B5EF4-FFF2-40B4-BE49-F238E27FC236}">
                <a16:creationId xmlns:a16="http://schemas.microsoft.com/office/drawing/2014/main" id="{CEA891FA-F947-42BD-96C6-858BFFBBF4DA}"/>
              </a:ext>
            </a:extLst>
          </p:cNvPr>
          <p:cNvGrpSpPr/>
          <p:nvPr/>
        </p:nvGrpSpPr>
        <p:grpSpPr>
          <a:xfrm>
            <a:off x="1268361" y="3650575"/>
            <a:ext cx="742099" cy="646400"/>
            <a:chOff x="6558300" y="1538193"/>
            <a:chExt cx="382788" cy="328613"/>
          </a:xfrm>
          <a:solidFill>
            <a:srgbClr val="FC7963"/>
          </a:solidFill>
        </p:grpSpPr>
        <p:sp>
          <p:nvSpPr>
            <p:cNvPr id="57" name="Google Shape;13899;p86">
              <a:extLst>
                <a:ext uri="{FF2B5EF4-FFF2-40B4-BE49-F238E27FC236}">
                  <a16:creationId xmlns:a16="http://schemas.microsoft.com/office/drawing/2014/main" id="{CA9EFE4B-8457-4B7B-8D8D-D808E88C6CFE}"/>
                </a:ext>
              </a:extLst>
            </p:cNvPr>
            <p:cNvSpPr/>
            <p:nvPr/>
          </p:nvSpPr>
          <p:spPr>
            <a:xfrm>
              <a:off x="6558300" y="1538193"/>
              <a:ext cx="382788" cy="328613"/>
            </a:xfrm>
            <a:custGeom>
              <a:avLst/>
              <a:gdLst/>
              <a:ahLst/>
              <a:cxnLst/>
              <a:rect l="l" t="t" r="r" b="b"/>
              <a:pathLst>
                <a:path w="12026" h="10324" extrusionOk="0">
                  <a:moveTo>
                    <a:pt x="6859" y="358"/>
                  </a:moveTo>
                  <a:cubicBezTo>
                    <a:pt x="7037" y="358"/>
                    <a:pt x="7204" y="477"/>
                    <a:pt x="7228" y="656"/>
                  </a:cubicBezTo>
                  <a:lnTo>
                    <a:pt x="7454" y="1691"/>
                  </a:lnTo>
                  <a:lnTo>
                    <a:pt x="4513" y="1691"/>
                  </a:lnTo>
                  <a:lnTo>
                    <a:pt x="4763" y="656"/>
                  </a:lnTo>
                  <a:cubicBezTo>
                    <a:pt x="4811" y="477"/>
                    <a:pt x="4954" y="358"/>
                    <a:pt x="5132" y="358"/>
                  </a:cubicBezTo>
                  <a:close/>
                  <a:moveTo>
                    <a:pt x="2822" y="2037"/>
                  </a:moveTo>
                  <a:lnTo>
                    <a:pt x="2822" y="5835"/>
                  </a:lnTo>
                  <a:lnTo>
                    <a:pt x="2429" y="5835"/>
                  </a:lnTo>
                  <a:lnTo>
                    <a:pt x="2429" y="2037"/>
                  </a:lnTo>
                  <a:close/>
                  <a:moveTo>
                    <a:pt x="9597" y="2037"/>
                  </a:moveTo>
                  <a:lnTo>
                    <a:pt x="9597" y="5835"/>
                  </a:lnTo>
                  <a:lnTo>
                    <a:pt x="9192" y="5835"/>
                  </a:lnTo>
                  <a:lnTo>
                    <a:pt x="9192" y="2037"/>
                  </a:lnTo>
                  <a:close/>
                  <a:moveTo>
                    <a:pt x="8835" y="2037"/>
                  </a:moveTo>
                  <a:lnTo>
                    <a:pt x="8835" y="5835"/>
                  </a:lnTo>
                  <a:lnTo>
                    <a:pt x="8823" y="5835"/>
                  </a:lnTo>
                  <a:cubicBezTo>
                    <a:pt x="8621" y="5835"/>
                    <a:pt x="8466" y="6001"/>
                    <a:pt x="8466" y="6192"/>
                  </a:cubicBezTo>
                  <a:lnTo>
                    <a:pt x="8466" y="6573"/>
                  </a:lnTo>
                  <a:lnTo>
                    <a:pt x="3561" y="6573"/>
                  </a:lnTo>
                  <a:lnTo>
                    <a:pt x="3561" y="6192"/>
                  </a:lnTo>
                  <a:cubicBezTo>
                    <a:pt x="3561" y="5978"/>
                    <a:pt x="3394" y="5835"/>
                    <a:pt x="3203" y="5835"/>
                  </a:cubicBezTo>
                  <a:lnTo>
                    <a:pt x="3180" y="5835"/>
                  </a:lnTo>
                  <a:lnTo>
                    <a:pt x="3180" y="2037"/>
                  </a:lnTo>
                  <a:close/>
                  <a:moveTo>
                    <a:pt x="2084" y="2037"/>
                  </a:moveTo>
                  <a:lnTo>
                    <a:pt x="2084" y="5835"/>
                  </a:lnTo>
                  <a:lnTo>
                    <a:pt x="2072" y="5835"/>
                  </a:lnTo>
                  <a:cubicBezTo>
                    <a:pt x="1858" y="5835"/>
                    <a:pt x="1715" y="6001"/>
                    <a:pt x="1715" y="6192"/>
                  </a:cubicBezTo>
                  <a:lnTo>
                    <a:pt x="1715" y="6573"/>
                  </a:lnTo>
                  <a:lnTo>
                    <a:pt x="1691" y="6573"/>
                  </a:lnTo>
                  <a:cubicBezTo>
                    <a:pt x="1677" y="6573"/>
                    <a:pt x="1663" y="6574"/>
                    <a:pt x="1648" y="6574"/>
                  </a:cubicBezTo>
                  <a:cubicBezTo>
                    <a:pt x="930" y="6574"/>
                    <a:pt x="358" y="5987"/>
                    <a:pt x="358" y="5251"/>
                  </a:cubicBezTo>
                  <a:lnTo>
                    <a:pt x="358" y="2620"/>
                  </a:lnTo>
                  <a:cubicBezTo>
                    <a:pt x="358" y="2299"/>
                    <a:pt x="608" y="2037"/>
                    <a:pt x="941" y="2037"/>
                  </a:cubicBezTo>
                  <a:close/>
                  <a:moveTo>
                    <a:pt x="11097" y="2049"/>
                  </a:moveTo>
                  <a:cubicBezTo>
                    <a:pt x="11419" y="2049"/>
                    <a:pt x="11681" y="2299"/>
                    <a:pt x="11681" y="2632"/>
                  </a:cubicBezTo>
                  <a:lnTo>
                    <a:pt x="11681" y="5263"/>
                  </a:lnTo>
                  <a:cubicBezTo>
                    <a:pt x="11669" y="6001"/>
                    <a:pt x="11073" y="6597"/>
                    <a:pt x="10347" y="6597"/>
                  </a:cubicBezTo>
                  <a:lnTo>
                    <a:pt x="10323" y="6204"/>
                  </a:lnTo>
                  <a:cubicBezTo>
                    <a:pt x="10323" y="6001"/>
                    <a:pt x="10168" y="5847"/>
                    <a:pt x="9966" y="5847"/>
                  </a:cubicBezTo>
                  <a:lnTo>
                    <a:pt x="9954" y="5847"/>
                  </a:lnTo>
                  <a:lnTo>
                    <a:pt x="9954" y="2049"/>
                  </a:lnTo>
                  <a:close/>
                  <a:moveTo>
                    <a:pt x="3180" y="6192"/>
                  </a:moveTo>
                  <a:cubicBezTo>
                    <a:pt x="3180" y="6192"/>
                    <a:pt x="3203" y="6192"/>
                    <a:pt x="3203" y="6204"/>
                  </a:cubicBezTo>
                  <a:lnTo>
                    <a:pt x="3203" y="7144"/>
                  </a:lnTo>
                  <a:cubicBezTo>
                    <a:pt x="3203" y="7144"/>
                    <a:pt x="3203" y="7156"/>
                    <a:pt x="3180" y="7156"/>
                  </a:cubicBezTo>
                  <a:lnTo>
                    <a:pt x="2048" y="7156"/>
                  </a:lnTo>
                  <a:cubicBezTo>
                    <a:pt x="2048" y="7156"/>
                    <a:pt x="2037" y="7156"/>
                    <a:pt x="2037" y="7144"/>
                  </a:cubicBezTo>
                  <a:lnTo>
                    <a:pt x="2037" y="6204"/>
                  </a:lnTo>
                  <a:cubicBezTo>
                    <a:pt x="2037" y="6204"/>
                    <a:pt x="2037" y="6192"/>
                    <a:pt x="2048" y="6192"/>
                  </a:cubicBezTo>
                  <a:lnTo>
                    <a:pt x="2441" y="6192"/>
                  </a:lnTo>
                  <a:lnTo>
                    <a:pt x="2441" y="6573"/>
                  </a:lnTo>
                  <a:cubicBezTo>
                    <a:pt x="2441" y="6668"/>
                    <a:pt x="2525" y="6752"/>
                    <a:pt x="2620" y="6752"/>
                  </a:cubicBezTo>
                  <a:cubicBezTo>
                    <a:pt x="2727" y="6752"/>
                    <a:pt x="2799" y="6680"/>
                    <a:pt x="2799" y="6573"/>
                  </a:cubicBezTo>
                  <a:lnTo>
                    <a:pt x="2799" y="6192"/>
                  </a:lnTo>
                  <a:close/>
                  <a:moveTo>
                    <a:pt x="9966" y="6192"/>
                  </a:moveTo>
                  <a:cubicBezTo>
                    <a:pt x="9966" y="6192"/>
                    <a:pt x="9978" y="6192"/>
                    <a:pt x="9978" y="6204"/>
                  </a:cubicBezTo>
                  <a:lnTo>
                    <a:pt x="9990" y="7144"/>
                  </a:lnTo>
                  <a:lnTo>
                    <a:pt x="8835" y="7156"/>
                  </a:lnTo>
                  <a:cubicBezTo>
                    <a:pt x="8835" y="7156"/>
                    <a:pt x="8823" y="7156"/>
                    <a:pt x="8823" y="7144"/>
                  </a:cubicBezTo>
                  <a:lnTo>
                    <a:pt x="8823" y="6204"/>
                  </a:lnTo>
                  <a:cubicBezTo>
                    <a:pt x="8823" y="6204"/>
                    <a:pt x="8823" y="6192"/>
                    <a:pt x="8835" y="6192"/>
                  </a:cubicBezTo>
                  <a:lnTo>
                    <a:pt x="9228" y="6192"/>
                  </a:lnTo>
                  <a:lnTo>
                    <a:pt x="9228" y="6573"/>
                  </a:lnTo>
                  <a:cubicBezTo>
                    <a:pt x="9228" y="6680"/>
                    <a:pt x="9299" y="6752"/>
                    <a:pt x="9406" y="6752"/>
                  </a:cubicBezTo>
                  <a:cubicBezTo>
                    <a:pt x="9514" y="6752"/>
                    <a:pt x="9585" y="6680"/>
                    <a:pt x="9585" y="6573"/>
                  </a:cubicBezTo>
                  <a:lnTo>
                    <a:pt x="9585" y="6192"/>
                  </a:lnTo>
                  <a:close/>
                  <a:moveTo>
                    <a:pt x="727" y="6632"/>
                  </a:moveTo>
                  <a:cubicBezTo>
                    <a:pt x="989" y="6823"/>
                    <a:pt x="1322" y="6930"/>
                    <a:pt x="1679" y="6930"/>
                  </a:cubicBezTo>
                  <a:lnTo>
                    <a:pt x="1691" y="6930"/>
                  </a:lnTo>
                  <a:lnTo>
                    <a:pt x="1691" y="7121"/>
                  </a:lnTo>
                  <a:cubicBezTo>
                    <a:pt x="1691" y="7335"/>
                    <a:pt x="1858" y="7478"/>
                    <a:pt x="2048" y="7478"/>
                  </a:cubicBezTo>
                  <a:lnTo>
                    <a:pt x="2810" y="7478"/>
                  </a:lnTo>
                  <a:lnTo>
                    <a:pt x="2810" y="9966"/>
                  </a:lnTo>
                  <a:lnTo>
                    <a:pt x="2429" y="9966"/>
                  </a:lnTo>
                  <a:lnTo>
                    <a:pt x="2429" y="8085"/>
                  </a:lnTo>
                  <a:cubicBezTo>
                    <a:pt x="2429" y="7978"/>
                    <a:pt x="2346" y="7906"/>
                    <a:pt x="2239" y="7906"/>
                  </a:cubicBezTo>
                  <a:cubicBezTo>
                    <a:pt x="2144" y="7906"/>
                    <a:pt x="2060" y="7978"/>
                    <a:pt x="2060" y="8085"/>
                  </a:cubicBezTo>
                  <a:lnTo>
                    <a:pt x="2060" y="9966"/>
                  </a:lnTo>
                  <a:lnTo>
                    <a:pt x="1108" y="9966"/>
                  </a:lnTo>
                  <a:cubicBezTo>
                    <a:pt x="905" y="9966"/>
                    <a:pt x="727" y="9788"/>
                    <a:pt x="727" y="9585"/>
                  </a:cubicBezTo>
                  <a:lnTo>
                    <a:pt x="727" y="6632"/>
                  </a:lnTo>
                  <a:close/>
                  <a:moveTo>
                    <a:pt x="8466" y="6942"/>
                  </a:moveTo>
                  <a:lnTo>
                    <a:pt x="8466" y="7144"/>
                  </a:lnTo>
                  <a:cubicBezTo>
                    <a:pt x="8466" y="7347"/>
                    <a:pt x="8633" y="7502"/>
                    <a:pt x="8823" y="7502"/>
                  </a:cubicBezTo>
                  <a:lnTo>
                    <a:pt x="9585" y="7502"/>
                  </a:lnTo>
                  <a:lnTo>
                    <a:pt x="9597" y="9966"/>
                  </a:lnTo>
                  <a:lnTo>
                    <a:pt x="9192" y="9966"/>
                  </a:lnTo>
                  <a:lnTo>
                    <a:pt x="9192" y="8085"/>
                  </a:lnTo>
                  <a:cubicBezTo>
                    <a:pt x="9192" y="7978"/>
                    <a:pt x="9121" y="7906"/>
                    <a:pt x="9014" y="7906"/>
                  </a:cubicBezTo>
                  <a:cubicBezTo>
                    <a:pt x="8906" y="7906"/>
                    <a:pt x="8835" y="7978"/>
                    <a:pt x="8835" y="8085"/>
                  </a:cubicBezTo>
                  <a:lnTo>
                    <a:pt x="8835" y="9966"/>
                  </a:lnTo>
                  <a:lnTo>
                    <a:pt x="3168" y="9966"/>
                  </a:lnTo>
                  <a:lnTo>
                    <a:pt x="3168" y="7502"/>
                  </a:lnTo>
                  <a:lnTo>
                    <a:pt x="3180" y="7502"/>
                  </a:lnTo>
                  <a:cubicBezTo>
                    <a:pt x="3394" y="7502"/>
                    <a:pt x="3537" y="7335"/>
                    <a:pt x="3537" y="7144"/>
                  </a:cubicBezTo>
                  <a:lnTo>
                    <a:pt x="3537" y="6942"/>
                  </a:lnTo>
                  <a:close/>
                  <a:moveTo>
                    <a:pt x="11300" y="6656"/>
                  </a:moveTo>
                  <a:lnTo>
                    <a:pt x="11300" y="9585"/>
                  </a:lnTo>
                  <a:cubicBezTo>
                    <a:pt x="11300" y="9788"/>
                    <a:pt x="11121" y="9966"/>
                    <a:pt x="10907" y="9966"/>
                  </a:cubicBezTo>
                  <a:lnTo>
                    <a:pt x="9954" y="9966"/>
                  </a:lnTo>
                  <a:lnTo>
                    <a:pt x="9954" y="7502"/>
                  </a:lnTo>
                  <a:lnTo>
                    <a:pt x="9966" y="7502"/>
                  </a:lnTo>
                  <a:cubicBezTo>
                    <a:pt x="10180" y="7502"/>
                    <a:pt x="10323" y="7335"/>
                    <a:pt x="10323" y="7144"/>
                  </a:cubicBezTo>
                  <a:lnTo>
                    <a:pt x="10323" y="6954"/>
                  </a:lnTo>
                  <a:lnTo>
                    <a:pt x="10347" y="6954"/>
                  </a:lnTo>
                  <a:cubicBezTo>
                    <a:pt x="10704" y="6954"/>
                    <a:pt x="11026" y="6847"/>
                    <a:pt x="11300" y="6656"/>
                  </a:cubicBezTo>
                  <a:close/>
                  <a:moveTo>
                    <a:pt x="5144" y="1"/>
                  </a:moveTo>
                  <a:cubicBezTo>
                    <a:pt x="4787" y="1"/>
                    <a:pt x="4489" y="239"/>
                    <a:pt x="4418" y="584"/>
                  </a:cubicBezTo>
                  <a:lnTo>
                    <a:pt x="4168" y="1691"/>
                  </a:lnTo>
                  <a:lnTo>
                    <a:pt x="917" y="1691"/>
                  </a:lnTo>
                  <a:cubicBezTo>
                    <a:pt x="417" y="1691"/>
                    <a:pt x="1" y="2108"/>
                    <a:pt x="1" y="2620"/>
                  </a:cubicBezTo>
                  <a:lnTo>
                    <a:pt x="1" y="5251"/>
                  </a:lnTo>
                  <a:cubicBezTo>
                    <a:pt x="1" y="5656"/>
                    <a:pt x="132" y="6025"/>
                    <a:pt x="370" y="6311"/>
                  </a:cubicBezTo>
                  <a:lnTo>
                    <a:pt x="370" y="9585"/>
                  </a:lnTo>
                  <a:cubicBezTo>
                    <a:pt x="370" y="9990"/>
                    <a:pt x="703" y="10323"/>
                    <a:pt x="1120" y="10323"/>
                  </a:cubicBezTo>
                  <a:lnTo>
                    <a:pt x="10907" y="10323"/>
                  </a:lnTo>
                  <a:cubicBezTo>
                    <a:pt x="11311" y="10323"/>
                    <a:pt x="11657" y="10002"/>
                    <a:pt x="11657" y="9585"/>
                  </a:cubicBezTo>
                  <a:lnTo>
                    <a:pt x="11657" y="6311"/>
                  </a:lnTo>
                  <a:cubicBezTo>
                    <a:pt x="11883" y="6025"/>
                    <a:pt x="12026" y="5656"/>
                    <a:pt x="12026" y="5251"/>
                  </a:cubicBezTo>
                  <a:lnTo>
                    <a:pt x="12026" y="2620"/>
                  </a:lnTo>
                  <a:cubicBezTo>
                    <a:pt x="12026" y="2108"/>
                    <a:pt x="11609" y="1691"/>
                    <a:pt x="11097" y="1691"/>
                  </a:cubicBezTo>
                  <a:lnTo>
                    <a:pt x="7859" y="1691"/>
                  </a:lnTo>
                  <a:lnTo>
                    <a:pt x="7609" y="584"/>
                  </a:lnTo>
                  <a:cubicBezTo>
                    <a:pt x="7525" y="239"/>
                    <a:pt x="7228" y="1"/>
                    <a:pt x="6870" y="1"/>
                  </a:cubicBezTo>
                  <a:close/>
                </a:path>
              </a:pathLst>
            </a:custGeom>
            <a:grpFill/>
            <a:ln>
              <a:noFill/>
            </a:ln>
          </p:spPr>
          <p:txBody>
            <a:bodyPr spcFirstLastPara="1" wrap="square" lIns="121900" tIns="121900" rIns="121900" bIns="121900" anchor="ctr" anchorCtr="0">
              <a:noAutofit/>
            </a:bodyPr>
            <a:lstStyle/>
            <a:p>
              <a:endParaRPr sz="2400"/>
            </a:p>
          </p:txBody>
        </p:sp>
        <p:sp>
          <p:nvSpPr>
            <p:cNvPr id="58" name="Google Shape;13900;p86">
              <a:extLst>
                <a:ext uri="{FF2B5EF4-FFF2-40B4-BE49-F238E27FC236}">
                  <a16:creationId xmlns:a16="http://schemas.microsoft.com/office/drawing/2014/main" id="{06BB4B22-A5A8-4D27-B0A4-015256CC4991}"/>
                </a:ext>
              </a:extLst>
            </p:cNvPr>
            <p:cNvSpPr/>
            <p:nvPr/>
          </p:nvSpPr>
          <p:spPr>
            <a:xfrm>
              <a:off x="6714426" y="1699635"/>
              <a:ext cx="70917" cy="34536"/>
            </a:xfrm>
            <a:custGeom>
              <a:avLst/>
              <a:gdLst/>
              <a:ahLst/>
              <a:cxnLst/>
              <a:rect l="l" t="t" r="r" b="b"/>
              <a:pathLst>
                <a:path w="2228" h="1085" extrusionOk="0">
                  <a:moveTo>
                    <a:pt x="358" y="1"/>
                  </a:moveTo>
                  <a:cubicBezTo>
                    <a:pt x="156" y="1"/>
                    <a:pt x="1" y="167"/>
                    <a:pt x="1" y="358"/>
                  </a:cubicBezTo>
                  <a:lnTo>
                    <a:pt x="1" y="727"/>
                  </a:lnTo>
                  <a:cubicBezTo>
                    <a:pt x="1" y="941"/>
                    <a:pt x="168" y="1084"/>
                    <a:pt x="358" y="1084"/>
                  </a:cubicBezTo>
                  <a:lnTo>
                    <a:pt x="1870" y="1084"/>
                  </a:lnTo>
                  <a:cubicBezTo>
                    <a:pt x="2073" y="1084"/>
                    <a:pt x="2227" y="918"/>
                    <a:pt x="2227" y="727"/>
                  </a:cubicBezTo>
                  <a:lnTo>
                    <a:pt x="2227" y="358"/>
                  </a:lnTo>
                  <a:cubicBezTo>
                    <a:pt x="2227" y="167"/>
                    <a:pt x="2061" y="1"/>
                    <a:pt x="1870" y="1"/>
                  </a:cubicBezTo>
                  <a:lnTo>
                    <a:pt x="1668" y="1"/>
                  </a:lnTo>
                  <a:cubicBezTo>
                    <a:pt x="1573" y="1"/>
                    <a:pt x="1489" y="72"/>
                    <a:pt x="1489" y="179"/>
                  </a:cubicBezTo>
                  <a:cubicBezTo>
                    <a:pt x="1489" y="287"/>
                    <a:pt x="1573" y="358"/>
                    <a:pt x="1668" y="358"/>
                  </a:cubicBezTo>
                  <a:lnTo>
                    <a:pt x="1870" y="358"/>
                  </a:lnTo>
                  <a:cubicBezTo>
                    <a:pt x="1870" y="358"/>
                    <a:pt x="1882" y="358"/>
                    <a:pt x="1882" y="370"/>
                  </a:cubicBezTo>
                  <a:lnTo>
                    <a:pt x="1882" y="751"/>
                  </a:lnTo>
                  <a:cubicBezTo>
                    <a:pt x="1882" y="751"/>
                    <a:pt x="1882" y="763"/>
                    <a:pt x="1870" y="763"/>
                  </a:cubicBezTo>
                  <a:lnTo>
                    <a:pt x="358" y="763"/>
                  </a:lnTo>
                  <a:cubicBezTo>
                    <a:pt x="358" y="763"/>
                    <a:pt x="346" y="763"/>
                    <a:pt x="346" y="751"/>
                  </a:cubicBezTo>
                  <a:lnTo>
                    <a:pt x="346" y="370"/>
                  </a:lnTo>
                  <a:cubicBezTo>
                    <a:pt x="346" y="370"/>
                    <a:pt x="346" y="358"/>
                    <a:pt x="358" y="358"/>
                  </a:cubicBezTo>
                  <a:lnTo>
                    <a:pt x="930" y="358"/>
                  </a:lnTo>
                  <a:cubicBezTo>
                    <a:pt x="1037" y="358"/>
                    <a:pt x="1108" y="287"/>
                    <a:pt x="1108" y="179"/>
                  </a:cubicBezTo>
                  <a:cubicBezTo>
                    <a:pt x="1108" y="72"/>
                    <a:pt x="1037" y="1"/>
                    <a:pt x="930" y="1"/>
                  </a:cubicBezTo>
                  <a:close/>
                </a:path>
              </a:pathLst>
            </a:custGeom>
            <a:grpFill/>
            <a:ln>
              <a:noFill/>
            </a:ln>
          </p:spPr>
          <p:txBody>
            <a:bodyPr spcFirstLastPara="1" wrap="square" lIns="121900" tIns="121900" rIns="121900" bIns="121900" anchor="ctr" anchorCtr="0">
              <a:noAutofit/>
            </a:bodyPr>
            <a:lstStyle/>
            <a:p>
              <a:endParaRPr sz="2400"/>
            </a:p>
          </p:txBody>
        </p:sp>
      </p:grpSp>
      <p:grpSp>
        <p:nvGrpSpPr>
          <p:cNvPr id="59" name="Google Shape;10420;p80">
            <a:extLst>
              <a:ext uri="{FF2B5EF4-FFF2-40B4-BE49-F238E27FC236}">
                <a16:creationId xmlns:a16="http://schemas.microsoft.com/office/drawing/2014/main" id="{23A10ADF-B1C8-400B-9FC3-664C864A53D9}"/>
              </a:ext>
            </a:extLst>
          </p:cNvPr>
          <p:cNvGrpSpPr/>
          <p:nvPr/>
        </p:nvGrpSpPr>
        <p:grpSpPr>
          <a:xfrm>
            <a:off x="1579459" y="4975808"/>
            <a:ext cx="419476" cy="700713"/>
            <a:chOff x="6410063" y="4135124"/>
            <a:chExt cx="159950" cy="364516"/>
          </a:xfrm>
          <a:solidFill>
            <a:srgbClr val="FC7963"/>
          </a:solidFill>
        </p:grpSpPr>
        <p:sp>
          <p:nvSpPr>
            <p:cNvPr id="60" name="Google Shape;10421;p80">
              <a:extLst>
                <a:ext uri="{FF2B5EF4-FFF2-40B4-BE49-F238E27FC236}">
                  <a16:creationId xmlns:a16="http://schemas.microsoft.com/office/drawing/2014/main" id="{F50A8CEE-8151-4D57-BDDC-3EDED9097851}"/>
                </a:ext>
              </a:extLst>
            </p:cNvPr>
            <p:cNvSpPr/>
            <p:nvPr/>
          </p:nvSpPr>
          <p:spPr>
            <a:xfrm>
              <a:off x="6493991" y="4299202"/>
              <a:ext cx="36328" cy="200438"/>
            </a:xfrm>
            <a:custGeom>
              <a:avLst/>
              <a:gdLst/>
              <a:ahLst/>
              <a:cxnLst/>
              <a:rect l="l" t="t" r="r" b="b"/>
              <a:pathLst>
                <a:path w="1144" h="6312" extrusionOk="0">
                  <a:moveTo>
                    <a:pt x="965" y="1"/>
                  </a:moveTo>
                  <a:cubicBezTo>
                    <a:pt x="882" y="1"/>
                    <a:pt x="810" y="72"/>
                    <a:pt x="810" y="168"/>
                  </a:cubicBezTo>
                  <a:lnTo>
                    <a:pt x="810" y="5716"/>
                  </a:lnTo>
                  <a:cubicBezTo>
                    <a:pt x="810" y="5847"/>
                    <a:pt x="703" y="5954"/>
                    <a:pt x="584" y="5966"/>
                  </a:cubicBezTo>
                  <a:cubicBezTo>
                    <a:pt x="453" y="5966"/>
                    <a:pt x="334" y="5859"/>
                    <a:pt x="334" y="5728"/>
                  </a:cubicBezTo>
                  <a:lnTo>
                    <a:pt x="334" y="4656"/>
                  </a:lnTo>
                  <a:cubicBezTo>
                    <a:pt x="334" y="4573"/>
                    <a:pt x="251" y="4490"/>
                    <a:pt x="167" y="4490"/>
                  </a:cubicBezTo>
                  <a:cubicBezTo>
                    <a:pt x="72" y="4490"/>
                    <a:pt x="1" y="4573"/>
                    <a:pt x="1" y="4656"/>
                  </a:cubicBezTo>
                  <a:lnTo>
                    <a:pt x="1" y="5728"/>
                  </a:lnTo>
                  <a:cubicBezTo>
                    <a:pt x="1" y="5966"/>
                    <a:pt x="167" y="6192"/>
                    <a:pt x="394" y="6276"/>
                  </a:cubicBezTo>
                  <a:cubicBezTo>
                    <a:pt x="453" y="6299"/>
                    <a:pt x="525" y="6311"/>
                    <a:pt x="596" y="6311"/>
                  </a:cubicBezTo>
                  <a:cubicBezTo>
                    <a:pt x="906" y="6299"/>
                    <a:pt x="1144" y="6037"/>
                    <a:pt x="1144" y="5728"/>
                  </a:cubicBezTo>
                  <a:lnTo>
                    <a:pt x="1144" y="180"/>
                  </a:lnTo>
                  <a:cubicBezTo>
                    <a:pt x="1144" y="72"/>
                    <a:pt x="1072" y="1"/>
                    <a:pt x="965" y="1"/>
                  </a:cubicBezTo>
                  <a:close/>
                </a:path>
              </a:pathLst>
            </a:custGeom>
            <a:grpFill/>
            <a:ln>
              <a:noFill/>
            </a:ln>
          </p:spPr>
          <p:txBody>
            <a:bodyPr spcFirstLastPara="1" wrap="square" lIns="121900" tIns="121900" rIns="121900" bIns="121900" anchor="ctr" anchorCtr="0">
              <a:noAutofit/>
            </a:bodyPr>
            <a:lstStyle/>
            <a:p>
              <a:endParaRPr sz="2400"/>
            </a:p>
          </p:txBody>
        </p:sp>
        <p:sp>
          <p:nvSpPr>
            <p:cNvPr id="61" name="Google Shape;10422;p80">
              <a:extLst>
                <a:ext uri="{FF2B5EF4-FFF2-40B4-BE49-F238E27FC236}">
                  <a16:creationId xmlns:a16="http://schemas.microsoft.com/office/drawing/2014/main" id="{27628DAC-5831-4E03-B2EF-B8AC4900111A}"/>
                </a:ext>
              </a:extLst>
            </p:cNvPr>
            <p:cNvSpPr/>
            <p:nvPr/>
          </p:nvSpPr>
          <p:spPr>
            <a:xfrm>
              <a:off x="6454297" y="4135124"/>
              <a:ext cx="71099" cy="71131"/>
            </a:xfrm>
            <a:custGeom>
              <a:avLst/>
              <a:gdLst/>
              <a:ahLst/>
              <a:cxnLst/>
              <a:rect l="l" t="t" r="r" b="b"/>
              <a:pathLst>
                <a:path w="2239" h="2240" extrusionOk="0">
                  <a:moveTo>
                    <a:pt x="1120" y="346"/>
                  </a:moveTo>
                  <a:cubicBezTo>
                    <a:pt x="1548" y="346"/>
                    <a:pt x="1894" y="679"/>
                    <a:pt x="1894" y="1120"/>
                  </a:cubicBezTo>
                  <a:cubicBezTo>
                    <a:pt x="1894" y="1548"/>
                    <a:pt x="1548" y="1894"/>
                    <a:pt x="1120" y="1894"/>
                  </a:cubicBezTo>
                  <a:cubicBezTo>
                    <a:pt x="691" y="1894"/>
                    <a:pt x="346" y="1548"/>
                    <a:pt x="346" y="1120"/>
                  </a:cubicBezTo>
                  <a:cubicBezTo>
                    <a:pt x="346" y="679"/>
                    <a:pt x="691" y="346"/>
                    <a:pt x="1120" y="346"/>
                  </a:cubicBezTo>
                  <a:close/>
                  <a:moveTo>
                    <a:pt x="1120" y="1"/>
                  </a:moveTo>
                  <a:cubicBezTo>
                    <a:pt x="513" y="1"/>
                    <a:pt x="1" y="513"/>
                    <a:pt x="1" y="1120"/>
                  </a:cubicBezTo>
                  <a:cubicBezTo>
                    <a:pt x="1" y="1727"/>
                    <a:pt x="513" y="2239"/>
                    <a:pt x="1120" y="2239"/>
                  </a:cubicBezTo>
                  <a:cubicBezTo>
                    <a:pt x="1727" y="2239"/>
                    <a:pt x="2239" y="1727"/>
                    <a:pt x="2239" y="1120"/>
                  </a:cubicBezTo>
                  <a:cubicBezTo>
                    <a:pt x="2239" y="513"/>
                    <a:pt x="1727" y="1"/>
                    <a:pt x="1120" y="1"/>
                  </a:cubicBezTo>
                  <a:close/>
                </a:path>
              </a:pathLst>
            </a:custGeom>
            <a:grpFill/>
            <a:ln>
              <a:noFill/>
            </a:ln>
          </p:spPr>
          <p:txBody>
            <a:bodyPr spcFirstLastPara="1" wrap="square" lIns="121900" tIns="121900" rIns="121900" bIns="121900" anchor="ctr" anchorCtr="0">
              <a:noAutofit/>
            </a:bodyPr>
            <a:lstStyle/>
            <a:p>
              <a:endParaRPr sz="2400"/>
            </a:p>
          </p:txBody>
        </p:sp>
        <p:sp>
          <p:nvSpPr>
            <p:cNvPr id="62" name="Google Shape;10423;p80">
              <a:extLst>
                <a:ext uri="{FF2B5EF4-FFF2-40B4-BE49-F238E27FC236}">
                  <a16:creationId xmlns:a16="http://schemas.microsoft.com/office/drawing/2014/main" id="{8F877EE9-2BC2-47C7-A4D6-D1B4521606B1}"/>
                </a:ext>
              </a:extLst>
            </p:cNvPr>
            <p:cNvSpPr/>
            <p:nvPr/>
          </p:nvSpPr>
          <p:spPr>
            <a:xfrm>
              <a:off x="6410063" y="4252712"/>
              <a:ext cx="94566" cy="246927"/>
            </a:xfrm>
            <a:custGeom>
              <a:avLst/>
              <a:gdLst/>
              <a:ahLst/>
              <a:cxnLst/>
              <a:rect l="l" t="t" r="r" b="b"/>
              <a:pathLst>
                <a:path w="2978" h="7776" extrusionOk="0">
                  <a:moveTo>
                    <a:pt x="1191" y="0"/>
                  </a:moveTo>
                  <a:cubicBezTo>
                    <a:pt x="977" y="0"/>
                    <a:pt x="798" y="179"/>
                    <a:pt x="798" y="393"/>
                  </a:cubicBezTo>
                  <a:lnTo>
                    <a:pt x="798" y="2894"/>
                  </a:lnTo>
                  <a:cubicBezTo>
                    <a:pt x="798" y="3025"/>
                    <a:pt x="691" y="3132"/>
                    <a:pt x="560" y="3132"/>
                  </a:cubicBezTo>
                  <a:cubicBezTo>
                    <a:pt x="429" y="3132"/>
                    <a:pt x="322" y="3025"/>
                    <a:pt x="322" y="2894"/>
                  </a:cubicBezTo>
                  <a:lnTo>
                    <a:pt x="322" y="2275"/>
                  </a:lnTo>
                  <a:cubicBezTo>
                    <a:pt x="322" y="2191"/>
                    <a:pt x="251" y="2120"/>
                    <a:pt x="155" y="2120"/>
                  </a:cubicBezTo>
                  <a:cubicBezTo>
                    <a:pt x="72" y="2120"/>
                    <a:pt x="1" y="2191"/>
                    <a:pt x="1" y="2275"/>
                  </a:cubicBezTo>
                  <a:lnTo>
                    <a:pt x="1" y="2894"/>
                  </a:lnTo>
                  <a:cubicBezTo>
                    <a:pt x="1" y="3203"/>
                    <a:pt x="251" y="3465"/>
                    <a:pt x="572" y="3465"/>
                  </a:cubicBezTo>
                  <a:cubicBezTo>
                    <a:pt x="894" y="3465"/>
                    <a:pt x="1156" y="3215"/>
                    <a:pt x="1156" y="2894"/>
                  </a:cubicBezTo>
                  <a:lnTo>
                    <a:pt x="1156" y="393"/>
                  </a:lnTo>
                  <a:cubicBezTo>
                    <a:pt x="1156" y="358"/>
                    <a:pt x="1191" y="334"/>
                    <a:pt x="1215" y="334"/>
                  </a:cubicBezTo>
                  <a:cubicBezTo>
                    <a:pt x="1251" y="334"/>
                    <a:pt x="1275" y="358"/>
                    <a:pt x="1275" y="393"/>
                  </a:cubicBezTo>
                  <a:lnTo>
                    <a:pt x="1275" y="7192"/>
                  </a:lnTo>
                  <a:cubicBezTo>
                    <a:pt x="1275" y="7501"/>
                    <a:pt x="1525" y="7775"/>
                    <a:pt x="1858" y="7775"/>
                  </a:cubicBezTo>
                  <a:cubicBezTo>
                    <a:pt x="2168" y="7775"/>
                    <a:pt x="2441" y="7513"/>
                    <a:pt x="2441" y="7192"/>
                  </a:cubicBezTo>
                  <a:lnTo>
                    <a:pt x="2441" y="4251"/>
                  </a:lnTo>
                  <a:cubicBezTo>
                    <a:pt x="2441" y="4168"/>
                    <a:pt x="2501" y="4132"/>
                    <a:pt x="2560" y="4132"/>
                  </a:cubicBezTo>
                  <a:cubicBezTo>
                    <a:pt x="2632" y="4132"/>
                    <a:pt x="2680" y="4191"/>
                    <a:pt x="2680" y="4251"/>
                  </a:cubicBezTo>
                  <a:lnTo>
                    <a:pt x="2644" y="5442"/>
                  </a:lnTo>
                  <a:cubicBezTo>
                    <a:pt x="2644" y="5525"/>
                    <a:pt x="2715" y="5596"/>
                    <a:pt x="2810" y="5596"/>
                  </a:cubicBezTo>
                  <a:cubicBezTo>
                    <a:pt x="2894" y="5596"/>
                    <a:pt x="2977" y="5525"/>
                    <a:pt x="2977" y="5442"/>
                  </a:cubicBezTo>
                  <a:lnTo>
                    <a:pt x="2977" y="4251"/>
                  </a:lnTo>
                  <a:cubicBezTo>
                    <a:pt x="2977" y="3989"/>
                    <a:pt x="2763" y="3787"/>
                    <a:pt x="2513" y="3787"/>
                  </a:cubicBezTo>
                  <a:cubicBezTo>
                    <a:pt x="2263" y="3787"/>
                    <a:pt x="2048" y="3989"/>
                    <a:pt x="2048" y="4251"/>
                  </a:cubicBezTo>
                  <a:lnTo>
                    <a:pt x="2048" y="7192"/>
                  </a:lnTo>
                  <a:cubicBezTo>
                    <a:pt x="2048" y="7323"/>
                    <a:pt x="1941" y="7430"/>
                    <a:pt x="1810" y="7430"/>
                  </a:cubicBezTo>
                  <a:cubicBezTo>
                    <a:pt x="1679" y="7430"/>
                    <a:pt x="1572" y="7323"/>
                    <a:pt x="1572" y="7192"/>
                  </a:cubicBezTo>
                  <a:lnTo>
                    <a:pt x="1572" y="393"/>
                  </a:lnTo>
                  <a:cubicBezTo>
                    <a:pt x="1572" y="179"/>
                    <a:pt x="1394" y="0"/>
                    <a:pt x="1191" y="0"/>
                  </a:cubicBezTo>
                  <a:close/>
                </a:path>
              </a:pathLst>
            </a:custGeom>
            <a:grpFill/>
            <a:ln>
              <a:noFill/>
            </a:ln>
          </p:spPr>
          <p:txBody>
            <a:bodyPr spcFirstLastPara="1" wrap="square" lIns="121900" tIns="121900" rIns="121900" bIns="121900" anchor="ctr" anchorCtr="0">
              <a:noAutofit/>
            </a:bodyPr>
            <a:lstStyle/>
            <a:p>
              <a:endParaRPr sz="2400"/>
            </a:p>
          </p:txBody>
        </p:sp>
        <p:sp>
          <p:nvSpPr>
            <p:cNvPr id="63" name="Google Shape;10424;p80">
              <a:extLst>
                <a:ext uri="{FF2B5EF4-FFF2-40B4-BE49-F238E27FC236}">
                  <a16:creationId xmlns:a16="http://schemas.microsoft.com/office/drawing/2014/main" id="{16C0BF16-11E1-417C-980D-B06B4D023DDE}"/>
                </a:ext>
              </a:extLst>
            </p:cNvPr>
            <p:cNvSpPr/>
            <p:nvPr/>
          </p:nvSpPr>
          <p:spPr>
            <a:xfrm>
              <a:off x="6410063" y="4212638"/>
              <a:ext cx="159950" cy="150519"/>
            </a:xfrm>
            <a:custGeom>
              <a:avLst/>
              <a:gdLst/>
              <a:ahLst/>
              <a:cxnLst/>
              <a:rect l="l" t="t" r="r" b="b"/>
              <a:pathLst>
                <a:path w="5037" h="4740" extrusionOk="0">
                  <a:moveTo>
                    <a:pt x="1429" y="0"/>
                  </a:moveTo>
                  <a:cubicBezTo>
                    <a:pt x="632" y="0"/>
                    <a:pt x="1" y="643"/>
                    <a:pt x="1" y="1429"/>
                  </a:cubicBezTo>
                  <a:lnTo>
                    <a:pt x="1" y="2858"/>
                  </a:lnTo>
                  <a:cubicBezTo>
                    <a:pt x="1" y="2953"/>
                    <a:pt x="72" y="3025"/>
                    <a:pt x="155" y="3025"/>
                  </a:cubicBezTo>
                  <a:cubicBezTo>
                    <a:pt x="251" y="3025"/>
                    <a:pt x="322" y="2953"/>
                    <a:pt x="322" y="2858"/>
                  </a:cubicBezTo>
                  <a:lnTo>
                    <a:pt x="322" y="1429"/>
                  </a:lnTo>
                  <a:cubicBezTo>
                    <a:pt x="322" y="822"/>
                    <a:pt x="810" y="334"/>
                    <a:pt x="1429" y="334"/>
                  </a:cubicBezTo>
                  <a:lnTo>
                    <a:pt x="3608" y="334"/>
                  </a:lnTo>
                  <a:cubicBezTo>
                    <a:pt x="4227" y="334"/>
                    <a:pt x="4715" y="822"/>
                    <a:pt x="4715" y="1429"/>
                  </a:cubicBezTo>
                  <a:lnTo>
                    <a:pt x="4715" y="4144"/>
                  </a:lnTo>
                  <a:cubicBezTo>
                    <a:pt x="4715" y="4275"/>
                    <a:pt x="4608" y="4382"/>
                    <a:pt x="4489" y="4394"/>
                  </a:cubicBezTo>
                  <a:cubicBezTo>
                    <a:pt x="4358" y="4394"/>
                    <a:pt x="4239" y="4287"/>
                    <a:pt x="4239" y="4156"/>
                  </a:cubicBezTo>
                  <a:lnTo>
                    <a:pt x="4239" y="1655"/>
                  </a:lnTo>
                  <a:cubicBezTo>
                    <a:pt x="4239" y="1441"/>
                    <a:pt x="4061" y="1262"/>
                    <a:pt x="3846" y="1262"/>
                  </a:cubicBezTo>
                  <a:cubicBezTo>
                    <a:pt x="3644" y="1262"/>
                    <a:pt x="3465" y="1441"/>
                    <a:pt x="3465" y="1655"/>
                  </a:cubicBezTo>
                  <a:lnTo>
                    <a:pt x="3465" y="2239"/>
                  </a:lnTo>
                  <a:cubicBezTo>
                    <a:pt x="3465" y="2322"/>
                    <a:pt x="3537" y="2394"/>
                    <a:pt x="3632" y="2394"/>
                  </a:cubicBezTo>
                  <a:cubicBezTo>
                    <a:pt x="3715" y="2394"/>
                    <a:pt x="3787" y="2322"/>
                    <a:pt x="3787" y="2239"/>
                  </a:cubicBezTo>
                  <a:lnTo>
                    <a:pt x="3787" y="1655"/>
                  </a:lnTo>
                  <a:cubicBezTo>
                    <a:pt x="3787" y="1620"/>
                    <a:pt x="3814" y="1602"/>
                    <a:pt x="3840" y="1602"/>
                  </a:cubicBezTo>
                  <a:cubicBezTo>
                    <a:pt x="3867" y="1602"/>
                    <a:pt x="3894" y="1620"/>
                    <a:pt x="3894" y="1655"/>
                  </a:cubicBezTo>
                  <a:lnTo>
                    <a:pt x="3894" y="4156"/>
                  </a:lnTo>
                  <a:cubicBezTo>
                    <a:pt x="3894" y="4382"/>
                    <a:pt x="4049" y="4596"/>
                    <a:pt x="4251" y="4691"/>
                  </a:cubicBezTo>
                  <a:cubicBezTo>
                    <a:pt x="4323" y="4715"/>
                    <a:pt x="4406" y="4739"/>
                    <a:pt x="4489" y="4739"/>
                  </a:cubicBezTo>
                  <a:cubicBezTo>
                    <a:pt x="4799" y="4715"/>
                    <a:pt x="5037" y="4465"/>
                    <a:pt x="5037" y="4156"/>
                  </a:cubicBezTo>
                  <a:lnTo>
                    <a:pt x="5037" y="1429"/>
                  </a:lnTo>
                  <a:cubicBezTo>
                    <a:pt x="5037" y="643"/>
                    <a:pt x="4406" y="0"/>
                    <a:pt x="3608" y="0"/>
                  </a:cubicBezTo>
                  <a:close/>
                </a:path>
              </a:pathLst>
            </a:custGeom>
            <a:grpFill/>
            <a:ln>
              <a:noFill/>
            </a:ln>
          </p:spPr>
          <p:txBody>
            <a:bodyPr spcFirstLastPara="1" wrap="square" lIns="121900" tIns="121900" rIns="121900" bIns="121900" anchor="ctr" anchorCtr="0">
              <a:noAutofit/>
            </a:bodyPr>
            <a:lstStyle/>
            <a:p>
              <a:endParaRPr sz="2400"/>
            </a:p>
          </p:txBody>
        </p:sp>
      </p:grpSp>
      <p:grpSp>
        <p:nvGrpSpPr>
          <p:cNvPr id="64" name="Google Shape;10425;p80">
            <a:extLst>
              <a:ext uri="{FF2B5EF4-FFF2-40B4-BE49-F238E27FC236}">
                <a16:creationId xmlns:a16="http://schemas.microsoft.com/office/drawing/2014/main" id="{30C6369E-406A-4E2F-9916-DF1EAA9285B6}"/>
              </a:ext>
            </a:extLst>
          </p:cNvPr>
          <p:cNvGrpSpPr/>
          <p:nvPr/>
        </p:nvGrpSpPr>
        <p:grpSpPr>
          <a:xfrm>
            <a:off x="979951" y="4975807"/>
            <a:ext cx="508021" cy="703600"/>
            <a:chOff x="6924652" y="4135505"/>
            <a:chExt cx="214378" cy="364135"/>
          </a:xfrm>
          <a:solidFill>
            <a:srgbClr val="FC7963"/>
          </a:solidFill>
        </p:grpSpPr>
        <p:sp>
          <p:nvSpPr>
            <p:cNvPr id="65" name="Google Shape;10426;p80">
              <a:extLst>
                <a:ext uri="{FF2B5EF4-FFF2-40B4-BE49-F238E27FC236}">
                  <a16:creationId xmlns:a16="http://schemas.microsoft.com/office/drawing/2014/main" id="{F6B16A24-3F02-4B03-B3F7-21E81EB05CD9}"/>
                </a:ext>
              </a:extLst>
            </p:cNvPr>
            <p:cNvSpPr/>
            <p:nvPr/>
          </p:nvSpPr>
          <p:spPr>
            <a:xfrm>
              <a:off x="6996482" y="4135505"/>
              <a:ext cx="70718" cy="71099"/>
            </a:xfrm>
            <a:custGeom>
              <a:avLst/>
              <a:gdLst/>
              <a:ahLst/>
              <a:cxnLst/>
              <a:rect l="l" t="t" r="r" b="b"/>
              <a:pathLst>
                <a:path w="2227" h="2239" extrusionOk="0">
                  <a:moveTo>
                    <a:pt x="1119" y="346"/>
                  </a:moveTo>
                  <a:cubicBezTo>
                    <a:pt x="1548" y="346"/>
                    <a:pt x="1893" y="691"/>
                    <a:pt x="1893" y="1120"/>
                  </a:cubicBezTo>
                  <a:cubicBezTo>
                    <a:pt x="1893" y="1548"/>
                    <a:pt x="1548" y="1894"/>
                    <a:pt x="1119" y="1894"/>
                  </a:cubicBezTo>
                  <a:cubicBezTo>
                    <a:pt x="679" y="1894"/>
                    <a:pt x="345" y="1548"/>
                    <a:pt x="345" y="1120"/>
                  </a:cubicBezTo>
                  <a:cubicBezTo>
                    <a:pt x="345" y="691"/>
                    <a:pt x="703" y="346"/>
                    <a:pt x="1119" y="346"/>
                  </a:cubicBezTo>
                  <a:close/>
                  <a:moveTo>
                    <a:pt x="1119" y="1"/>
                  </a:moveTo>
                  <a:cubicBezTo>
                    <a:pt x="500" y="1"/>
                    <a:pt x="0" y="513"/>
                    <a:pt x="0" y="1120"/>
                  </a:cubicBezTo>
                  <a:cubicBezTo>
                    <a:pt x="12" y="1727"/>
                    <a:pt x="500" y="2239"/>
                    <a:pt x="1119" y="2239"/>
                  </a:cubicBezTo>
                  <a:cubicBezTo>
                    <a:pt x="1727" y="2239"/>
                    <a:pt x="2227" y="1727"/>
                    <a:pt x="2227" y="1120"/>
                  </a:cubicBezTo>
                  <a:cubicBezTo>
                    <a:pt x="2227" y="513"/>
                    <a:pt x="1727" y="1"/>
                    <a:pt x="1119" y="1"/>
                  </a:cubicBezTo>
                  <a:close/>
                </a:path>
              </a:pathLst>
            </a:custGeom>
            <a:grpFill/>
            <a:ln>
              <a:noFill/>
            </a:ln>
          </p:spPr>
          <p:txBody>
            <a:bodyPr spcFirstLastPara="1" wrap="square" lIns="121900" tIns="121900" rIns="121900" bIns="121900" anchor="ctr" anchorCtr="0">
              <a:noAutofit/>
            </a:bodyPr>
            <a:lstStyle/>
            <a:p>
              <a:endParaRPr sz="2400"/>
            </a:p>
          </p:txBody>
        </p:sp>
        <p:sp>
          <p:nvSpPr>
            <p:cNvPr id="66" name="Google Shape;10427;p80">
              <a:extLst>
                <a:ext uri="{FF2B5EF4-FFF2-40B4-BE49-F238E27FC236}">
                  <a16:creationId xmlns:a16="http://schemas.microsoft.com/office/drawing/2014/main" id="{9088F103-0199-46C1-AC10-6476C3A9B529}"/>
                </a:ext>
              </a:extLst>
            </p:cNvPr>
            <p:cNvSpPr/>
            <p:nvPr/>
          </p:nvSpPr>
          <p:spPr>
            <a:xfrm>
              <a:off x="7018012" y="4345183"/>
              <a:ext cx="88882" cy="154456"/>
            </a:xfrm>
            <a:custGeom>
              <a:avLst/>
              <a:gdLst/>
              <a:ahLst/>
              <a:cxnLst/>
              <a:rect l="l" t="t" r="r" b="b"/>
              <a:pathLst>
                <a:path w="2799" h="4864" extrusionOk="0">
                  <a:moveTo>
                    <a:pt x="2293" y="0"/>
                  </a:moveTo>
                  <a:cubicBezTo>
                    <a:pt x="2280" y="0"/>
                    <a:pt x="2266" y="2"/>
                    <a:pt x="2251" y="6"/>
                  </a:cubicBezTo>
                  <a:cubicBezTo>
                    <a:pt x="2168" y="41"/>
                    <a:pt x="2108" y="125"/>
                    <a:pt x="2132" y="220"/>
                  </a:cubicBezTo>
                  <a:lnTo>
                    <a:pt x="2358" y="1077"/>
                  </a:lnTo>
                  <a:lnTo>
                    <a:pt x="1549" y="1077"/>
                  </a:lnTo>
                  <a:cubicBezTo>
                    <a:pt x="1465" y="1077"/>
                    <a:pt x="1394" y="1160"/>
                    <a:pt x="1394" y="1244"/>
                  </a:cubicBezTo>
                  <a:lnTo>
                    <a:pt x="1394" y="4280"/>
                  </a:lnTo>
                  <a:cubicBezTo>
                    <a:pt x="1394" y="4411"/>
                    <a:pt x="1287" y="4518"/>
                    <a:pt x="1156" y="4518"/>
                  </a:cubicBezTo>
                  <a:cubicBezTo>
                    <a:pt x="1013" y="4518"/>
                    <a:pt x="918" y="4411"/>
                    <a:pt x="918" y="4280"/>
                  </a:cubicBezTo>
                  <a:lnTo>
                    <a:pt x="918" y="1244"/>
                  </a:lnTo>
                  <a:cubicBezTo>
                    <a:pt x="918" y="1160"/>
                    <a:pt x="834" y="1077"/>
                    <a:pt x="751" y="1077"/>
                  </a:cubicBezTo>
                  <a:lnTo>
                    <a:pt x="168" y="1077"/>
                  </a:lnTo>
                  <a:cubicBezTo>
                    <a:pt x="84" y="1077"/>
                    <a:pt x="1" y="1160"/>
                    <a:pt x="1" y="1244"/>
                  </a:cubicBezTo>
                  <a:lnTo>
                    <a:pt x="1" y="2482"/>
                  </a:lnTo>
                  <a:cubicBezTo>
                    <a:pt x="1" y="2565"/>
                    <a:pt x="84" y="2649"/>
                    <a:pt x="168" y="2649"/>
                  </a:cubicBezTo>
                  <a:cubicBezTo>
                    <a:pt x="263" y="2649"/>
                    <a:pt x="334" y="2565"/>
                    <a:pt x="334" y="2482"/>
                  </a:cubicBezTo>
                  <a:lnTo>
                    <a:pt x="334" y="1422"/>
                  </a:lnTo>
                  <a:lnTo>
                    <a:pt x="584" y="1422"/>
                  </a:lnTo>
                  <a:lnTo>
                    <a:pt x="584" y="4280"/>
                  </a:lnTo>
                  <a:cubicBezTo>
                    <a:pt x="584" y="4589"/>
                    <a:pt x="834" y="4863"/>
                    <a:pt x="1168" y="4863"/>
                  </a:cubicBezTo>
                  <a:cubicBezTo>
                    <a:pt x="1477" y="4863"/>
                    <a:pt x="1751" y="4601"/>
                    <a:pt x="1751" y="4280"/>
                  </a:cubicBezTo>
                  <a:lnTo>
                    <a:pt x="1751" y="1422"/>
                  </a:lnTo>
                  <a:lnTo>
                    <a:pt x="2608" y="1422"/>
                  </a:lnTo>
                  <a:cubicBezTo>
                    <a:pt x="2715" y="1422"/>
                    <a:pt x="2799" y="1315"/>
                    <a:pt x="2775" y="1208"/>
                  </a:cubicBezTo>
                  <a:lnTo>
                    <a:pt x="2465" y="125"/>
                  </a:lnTo>
                  <a:cubicBezTo>
                    <a:pt x="2435" y="54"/>
                    <a:pt x="2370" y="0"/>
                    <a:pt x="2293" y="0"/>
                  </a:cubicBezTo>
                  <a:close/>
                </a:path>
              </a:pathLst>
            </a:custGeom>
            <a:grpFill/>
            <a:ln>
              <a:noFill/>
            </a:ln>
          </p:spPr>
          <p:txBody>
            <a:bodyPr spcFirstLastPara="1" wrap="square" lIns="121900" tIns="121900" rIns="121900" bIns="121900" anchor="ctr" anchorCtr="0">
              <a:noAutofit/>
            </a:bodyPr>
            <a:lstStyle/>
            <a:p>
              <a:endParaRPr sz="2400"/>
            </a:p>
          </p:txBody>
        </p:sp>
        <p:sp>
          <p:nvSpPr>
            <p:cNvPr id="67" name="Google Shape;10428;p80">
              <a:extLst>
                <a:ext uri="{FF2B5EF4-FFF2-40B4-BE49-F238E27FC236}">
                  <a16:creationId xmlns:a16="http://schemas.microsoft.com/office/drawing/2014/main" id="{AD4E0831-AD23-4EE2-89A2-3C78E379E675}"/>
                </a:ext>
              </a:extLst>
            </p:cNvPr>
            <p:cNvSpPr/>
            <p:nvPr/>
          </p:nvSpPr>
          <p:spPr>
            <a:xfrm>
              <a:off x="6948850" y="4212638"/>
              <a:ext cx="190181" cy="149884"/>
            </a:xfrm>
            <a:custGeom>
              <a:avLst/>
              <a:gdLst/>
              <a:ahLst/>
              <a:cxnLst/>
              <a:rect l="l" t="t" r="r" b="b"/>
              <a:pathLst>
                <a:path w="5989" h="4720" extrusionOk="0">
                  <a:moveTo>
                    <a:pt x="1548" y="0"/>
                  </a:moveTo>
                  <a:cubicBezTo>
                    <a:pt x="917" y="0"/>
                    <a:pt x="369" y="417"/>
                    <a:pt x="179" y="1012"/>
                  </a:cubicBezTo>
                  <a:lnTo>
                    <a:pt x="179" y="1024"/>
                  </a:lnTo>
                  <a:lnTo>
                    <a:pt x="24" y="1596"/>
                  </a:lnTo>
                  <a:cubicBezTo>
                    <a:pt x="0" y="1679"/>
                    <a:pt x="60" y="1774"/>
                    <a:pt x="143" y="1798"/>
                  </a:cubicBezTo>
                  <a:cubicBezTo>
                    <a:pt x="160" y="1805"/>
                    <a:pt x="177" y="1809"/>
                    <a:pt x="194" y="1809"/>
                  </a:cubicBezTo>
                  <a:cubicBezTo>
                    <a:pt x="262" y="1809"/>
                    <a:pt x="329" y="1755"/>
                    <a:pt x="357" y="1679"/>
                  </a:cubicBezTo>
                  <a:lnTo>
                    <a:pt x="500" y="1132"/>
                  </a:lnTo>
                  <a:lnTo>
                    <a:pt x="500" y="1120"/>
                  </a:lnTo>
                  <a:cubicBezTo>
                    <a:pt x="631" y="655"/>
                    <a:pt x="1072" y="334"/>
                    <a:pt x="1548" y="334"/>
                  </a:cubicBezTo>
                  <a:lnTo>
                    <a:pt x="3727" y="334"/>
                  </a:lnTo>
                  <a:cubicBezTo>
                    <a:pt x="4203" y="334"/>
                    <a:pt x="4643" y="655"/>
                    <a:pt x="4774" y="1120"/>
                  </a:cubicBezTo>
                  <a:lnTo>
                    <a:pt x="4774" y="1132"/>
                  </a:lnTo>
                  <a:lnTo>
                    <a:pt x="5596" y="4084"/>
                  </a:lnTo>
                  <a:cubicBezTo>
                    <a:pt x="5620" y="4191"/>
                    <a:pt x="5548" y="4334"/>
                    <a:pt x="5429" y="4382"/>
                  </a:cubicBezTo>
                  <a:cubicBezTo>
                    <a:pt x="5414" y="4385"/>
                    <a:pt x="5398" y="4386"/>
                    <a:pt x="5383" y="4386"/>
                  </a:cubicBezTo>
                  <a:cubicBezTo>
                    <a:pt x="5278" y="4386"/>
                    <a:pt x="5173" y="4319"/>
                    <a:pt x="5132" y="4215"/>
                  </a:cubicBezTo>
                  <a:lnTo>
                    <a:pt x="4382" y="1560"/>
                  </a:lnTo>
                  <a:cubicBezTo>
                    <a:pt x="4346" y="1405"/>
                    <a:pt x="4179" y="1286"/>
                    <a:pt x="4012" y="1286"/>
                  </a:cubicBezTo>
                  <a:cubicBezTo>
                    <a:pt x="3762" y="1286"/>
                    <a:pt x="3572" y="1524"/>
                    <a:pt x="3631" y="1774"/>
                  </a:cubicBezTo>
                  <a:lnTo>
                    <a:pt x="4131" y="3751"/>
                  </a:lnTo>
                  <a:cubicBezTo>
                    <a:pt x="4161" y="3830"/>
                    <a:pt x="4223" y="3876"/>
                    <a:pt x="4298" y="3876"/>
                  </a:cubicBezTo>
                  <a:cubicBezTo>
                    <a:pt x="4313" y="3876"/>
                    <a:pt x="4329" y="3874"/>
                    <a:pt x="4346" y="3870"/>
                  </a:cubicBezTo>
                  <a:cubicBezTo>
                    <a:pt x="4429" y="3834"/>
                    <a:pt x="4489" y="3751"/>
                    <a:pt x="4465" y="3656"/>
                  </a:cubicBezTo>
                  <a:lnTo>
                    <a:pt x="3953" y="1679"/>
                  </a:lnTo>
                  <a:cubicBezTo>
                    <a:pt x="3946" y="1637"/>
                    <a:pt x="3980" y="1607"/>
                    <a:pt x="4012" y="1607"/>
                  </a:cubicBezTo>
                  <a:cubicBezTo>
                    <a:pt x="4034" y="1607"/>
                    <a:pt x="4055" y="1621"/>
                    <a:pt x="4060" y="1655"/>
                  </a:cubicBezTo>
                  <a:lnTo>
                    <a:pt x="4798" y="4299"/>
                  </a:lnTo>
                  <a:cubicBezTo>
                    <a:pt x="4879" y="4552"/>
                    <a:pt x="5116" y="4719"/>
                    <a:pt x="5368" y="4719"/>
                  </a:cubicBezTo>
                  <a:cubicBezTo>
                    <a:pt x="5412" y="4719"/>
                    <a:pt x="5456" y="4714"/>
                    <a:pt x="5501" y="4703"/>
                  </a:cubicBezTo>
                  <a:cubicBezTo>
                    <a:pt x="5810" y="4620"/>
                    <a:pt x="5989" y="4287"/>
                    <a:pt x="5917" y="3989"/>
                  </a:cubicBezTo>
                  <a:lnTo>
                    <a:pt x="5096" y="1024"/>
                  </a:lnTo>
                  <a:lnTo>
                    <a:pt x="5096" y="1012"/>
                  </a:lnTo>
                  <a:cubicBezTo>
                    <a:pt x="4917" y="417"/>
                    <a:pt x="4358" y="0"/>
                    <a:pt x="3727" y="0"/>
                  </a:cubicBezTo>
                  <a:close/>
                </a:path>
              </a:pathLst>
            </a:custGeom>
            <a:grpFill/>
            <a:ln>
              <a:noFill/>
            </a:ln>
          </p:spPr>
          <p:txBody>
            <a:bodyPr spcFirstLastPara="1" wrap="square" lIns="121900" tIns="121900" rIns="121900" bIns="121900" anchor="ctr" anchorCtr="0">
              <a:noAutofit/>
            </a:bodyPr>
            <a:lstStyle/>
            <a:p>
              <a:endParaRPr sz="2400"/>
            </a:p>
          </p:txBody>
        </p:sp>
        <p:sp>
          <p:nvSpPr>
            <p:cNvPr id="68" name="Google Shape;10429;p80">
              <a:extLst>
                <a:ext uri="{FF2B5EF4-FFF2-40B4-BE49-F238E27FC236}">
                  <a16:creationId xmlns:a16="http://schemas.microsoft.com/office/drawing/2014/main" id="{8C8BFFD4-A092-4596-A544-0330A3658E51}"/>
                </a:ext>
              </a:extLst>
            </p:cNvPr>
            <p:cNvSpPr/>
            <p:nvPr/>
          </p:nvSpPr>
          <p:spPr>
            <a:xfrm>
              <a:off x="6924652" y="4252331"/>
              <a:ext cx="103617" cy="245815"/>
            </a:xfrm>
            <a:custGeom>
              <a:avLst/>
              <a:gdLst/>
              <a:ahLst/>
              <a:cxnLst/>
              <a:rect l="l" t="t" r="r" b="b"/>
              <a:pathLst>
                <a:path w="3263" h="7741" extrusionOk="0">
                  <a:moveTo>
                    <a:pt x="1988" y="1"/>
                  </a:moveTo>
                  <a:cubicBezTo>
                    <a:pt x="1810" y="1"/>
                    <a:pt x="1667" y="120"/>
                    <a:pt x="1619" y="286"/>
                  </a:cubicBezTo>
                  <a:lnTo>
                    <a:pt x="881" y="2930"/>
                  </a:lnTo>
                  <a:cubicBezTo>
                    <a:pt x="851" y="3030"/>
                    <a:pt x="754" y="3105"/>
                    <a:pt x="645" y="3105"/>
                  </a:cubicBezTo>
                  <a:cubicBezTo>
                    <a:pt x="625" y="3105"/>
                    <a:pt x="604" y="3102"/>
                    <a:pt x="583" y="3096"/>
                  </a:cubicBezTo>
                  <a:cubicBezTo>
                    <a:pt x="464" y="3072"/>
                    <a:pt x="381" y="2930"/>
                    <a:pt x="417" y="2799"/>
                  </a:cubicBezTo>
                  <a:lnTo>
                    <a:pt x="905" y="1048"/>
                  </a:lnTo>
                  <a:cubicBezTo>
                    <a:pt x="941" y="953"/>
                    <a:pt x="881" y="870"/>
                    <a:pt x="786" y="834"/>
                  </a:cubicBezTo>
                  <a:cubicBezTo>
                    <a:pt x="773" y="830"/>
                    <a:pt x="760" y="829"/>
                    <a:pt x="748" y="829"/>
                  </a:cubicBezTo>
                  <a:cubicBezTo>
                    <a:pt x="675" y="829"/>
                    <a:pt x="604" y="882"/>
                    <a:pt x="583" y="953"/>
                  </a:cubicBezTo>
                  <a:lnTo>
                    <a:pt x="83" y="2715"/>
                  </a:lnTo>
                  <a:cubicBezTo>
                    <a:pt x="0" y="3013"/>
                    <a:pt x="191" y="3334"/>
                    <a:pt x="488" y="3406"/>
                  </a:cubicBezTo>
                  <a:cubicBezTo>
                    <a:pt x="541" y="3423"/>
                    <a:pt x="594" y="3430"/>
                    <a:pt x="647" y="3430"/>
                  </a:cubicBezTo>
                  <a:cubicBezTo>
                    <a:pt x="895" y="3430"/>
                    <a:pt x="1132" y="3258"/>
                    <a:pt x="1191" y="3013"/>
                  </a:cubicBezTo>
                  <a:lnTo>
                    <a:pt x="1929" y="358"/>
                  </a:lnTo>
                  <a:cubicBezTo>
                    <a:pt x="1938" y="329"/>
                    <a:pt x="1964" y="315"/>
                    <a:pt x="1988" y="315"/>
                  </a:cubicBezTo>
                  <a:cubicBezTo>
                    <a:pt x="2024" y="315"/>
                    <a:pt x="2057" y="344"/>
                    <a:pt x="2036" y="393"/>
                  </a:cubicBezTo>
                  <a:lnTo>
                    <a:pt x="1083" y="4096"/>
                  </a:lnTo>
                  <a:cubicBezTo>
                    <a:pt x="1060" y="4203"/>
                    <a:pt x="1143" y="4299"/>
                    <a:pt x="1250" y="4299"/>
                  </a:cubicBezTo>
                  <a:lnTo>
                    <a:pt x="2107" y="4299"/>
                  </a:lnTo>
                  <a:lnTo>
                    <a:pt x="2107" y="7156"/>
                  </a:lnTo>
                  <a:cubicBezTo>
                    <a:pt x="2107" y="7478"/>
                    <a:pt x="2346" y="7728"/>
                    <a:pt x="2667" y="7740"/>
                  </a:cubicBezTo>
                  <a:cubicBezTo>
                    <a:pt x="2676" y="7740"/>
                    <a:pt x="2684" y="7740"/>
                    <a:pt x="2693" y="7740"/>
                  </a:cubicBezTo>
                  <a:cubicBezTo>
                    <a:pt x="2922" y="7740"/>
                    <a:pt x="3146" y="7589"/>
                    <a:pt x="3227" y="7371"/>
                  </a:cubicBezTo>
                  <a:cubicBezTo>
                    <a:pt x="3262" y="7311"/>
                    <a:pt x="3262" y="7240"/>
                    <a:pt x="3262" y="7156"/>
                  </a:cubicBezTo>
                  <a:lnTo>
                    <a:pt x="3262" y="6025"/>
                  </a:lnTo>
                  <a:cubicBezTo>
                    <a:pt x="3262" y="5966"/>
                    <a:pt x="3179" y="5894"/>
                    <a:pt x="3096" y="5894"/>
                  </a:cubicBezTo>
                  <a:cubicBezTo>
                    <a:pt x="3000" y="5894"/>
                    <a:pt x="2929" y="5966"/>
                    <a:pt x="2929" y="6061"/>
                  </a:cubicBezTo>
                  <a:lnTo>
                    <a:pt x="2929" y="7192"/>
                  </a:lnTo>
                  <a:cubicBezTo>
                    <a:pt x="2929" y="7323"/>
                    <a:pt x="2810" y="7430"/>
                    <a:pt x="2679" y="7430"/>
                  </a:cubicBezTo>
                  <a:cubicBezTo>
                    <a:pt x="2560" y="7430"/>
                    <a:pt x="2453" y="7311"/>
                    <a:pt x="2453" y="7180"/>
                  </a:cubicBezTo>
                  <a:lnTo>
                    <a:pt x="2453" y="4156"/>
                  </a:lnTo>
                  <a:cubicBezTo>
                    <a:pt x="2453" y="4061"/>
                    <a:pt x="2381" y="3989"/>
                    <a:pt x="2286" y="3989"/>
                  </a:cubicBezTo>
                  <a:lnTo>
                    <a:pt x="1488" y="3989"/>
                  </a:lnTo>
                  <a:lnTo>
                    <a:pt x="2381" y="489"/>
                  </a:lnTo>
                  <a:cubicBezTo>
                    <a:pt x="2441" y="251"/>
                    <a:pt x="2250" y="1"/>
                    <a:pt x="1988"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69" name="Google Shape;1049;p47">
            <a:extLst>
              <a:ext uri="{FF2B5EF4-FFF2-40B4-BE49-F238E27FC236}">
                <a16:creationId xmlns:a16="http://schemas.microsoft.com/office/drawing/2014/main" id="{4D0BCCF2-9018-49AF-A17F-C9F13E3F4CD2}"/>
              </a:ext>
            </a:extLst>
          </p:cNvPr>
          <p:cNvSpPr txBox="1">
            <a:spLocks/>
          </p:cNvSpPr>
          <p:nvPr/>
        </p:nvSpPr>
        <p:spPr>
          <a:xfrm>
            <a:off x="2146555" y="5062357"/>
            <a:ext cx="1832126" cy="703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ntonio Regular"/>
              <a:buNone/>
              <a:defRPr sz="2500" b="0" i="0" u="none" strike="noStrike" cap="none">
                <a:solidFill>
                  <a:schemeClr val="dk1"/>
                </a:solidFill>
                <a:latin typeface="Antonio Regular"/>
                <a:ea typeface="Antonio Regular"/>
                <a:cs typeface="Antonio Regular"/>
                <a:sym typeface="Antonio Regular"/>
              </a:defRPr>
            </a:lvl1pPr>
            <a:lvl2pPr marR="0" lvl="1" algn="ctr" rtl="0">
              <a:lnSpc>
                <a:spcPct val="100000"/>
              </a:lnSpc>
              <a:spcBef>
                <a:spcPts val="0"/>
              </a:spcBef>
              <a:spcAft>
                <a:spcPts val="0"/>
              </a:spcAft>
              <a:buClr>
                <a:schemeClr val="dk1"/>
              </a:buClr>
              <a:buSzPts val="2500"/>
              <a:buFont typeface="Antonio Regular"/>
              <a:buNone/>
              <a:defRPr sz="2500" b="0" i="0" u="none" strike="noStrike" cap="none">
                <a:solidFill>
                  <a:schemeClr val="dk1"/>
                </a:solidFill>
                <a:latin typeface="Antonio Regular"/>
                <a:ea typeface="Antonio Regular"/>
                <a:cs typeface="Antonio Regular"/>
                <a:sym typeface="Antonio Regular"/>
              </a:defRPr>
            </a:lvl2pPr>
            <a:lvl3pPr marR="0" lvl="2" algn="ctr" rtl="0">
              <a:lnSpc>
                <a:spcPct val="100000"/>
              </a:lnSpc>
              <a:spcBef>
                <a:spcPts val="0"/>
              </a:spcBef>
              <a:spcAft>
                <a:spcPts val="0"/>
              </a:spcAft>
              <a:buClr>
                <a:schemeClr val="dk1"/>
              </a:buClr>
              <a:buSzPts val="2500"/>
              <a:buFont typeface="Antonio Regular"/>
              <a:buNone/>
              <a:defRPr sz="2500" b="0" i="0" u="none" strike="noStrike" cap="none">
                <a:solidFill>
                  <a:schemeClr val="dk1"/>
                </a:solidFill>
                <a:latin typeface="Antonio Regular"/>
                <a:ea typeface="Antonio Regular"/>
                <a:cs typeface="Antonio Regular"/>
                <a:sym typeface="Antonio Regular"/>
              </a:defRPr>
            </a:lvl3pPr>
            <a:lvl4pPr marR="0" lvl="3" algn="ctr" rtl="0">
              <a:lnSpc>
                <a:spcPct val="100000"/>
              </a:lnSpc>
              <a:spcBef>
                <a:spcPts val="0"/>
              </a:spcBef>
              <a:spcAft>
                <a:spcPts val="0"/>
              </a:spcAft>
              <a:buClr>
                <a:schemeClr val="dk1"/>
              </a:buClr>
              <a:buSzPts val="2500"/>
              <a:buFont typeface="Antonio Regular"/>
              <a:buNone/>
              <a:defRPr sz="2500" b="0" i="0" u="none" strike="noStrike" cap="none">
                <a:solidFill>
                  <a:schemeClr val="dk1"/>
                </a:solidFill>
                <a:latin typeface="Antonio Regular"/>
                <a:ea typeface="Antonio Regular"/>
                <a:cs typeface="Antonio Regular"/>
                <a:sym typeface="Antonio Regular"/>
              </a:defRPr>
            </a:lvl4pPr>
            <a:lvl5pPr marR="0" lvl="4" algn="ctr" rtl="0">
              <a:lnSpc>
                <a:spcPct val="100000"/>
              </a:lnSpc>
              <a:spcBef>
                <a:spcPts val="0"/>
              </a:spcBef>
              <a:spcAft>
                <a:spcPts val="0"/>
              </a:spcAft>
              <a:buClr>
                <a:schemeClr val="dk1"/>
              </a:buClr>
              <a:buSzPts val="2500"/>
              <a:buFont typeface="Antonio Regular"/>
              <a:buNone/>
              <a:defRPr sz="2500" b="0" i="0" u="none" strike="noStrike" cap="none">
                <a:solidFill>
                  <a:schemeClr val="dk1"/>
                </a:solidFill>
                <a:latin typeface="Antonio Regular"/>
                <a:ea typeface="Antonio Regular"/>
                <a:cs typeface="Antonio Regular"/>
                <a:sym typeface="Antonio Regular"/>
              </a:defRPr>
            </a:lvl5pPr>
            <a:lvl6pPr marR="0" lvl="5" algn="ctr" rtl="0">
              <a:lnSpc>
                <a:spcPct val="100000"/>
              </a:lnSpc>
              <a:spcBef>
                <a:spcPts val="0"/>
              </a:spcBef>
              <a:spcAft>
                <a:spcPts val="0"/>
              </a:spcAft>
              <a:buClr>
                <a:schemeClr val="dk1"/>
              </a:buClr>
              <a:buSzPts val="2500"/>
              <a:buFont typeface="Antonio Regular"/>
              <a:buNone/>
              <a:defRPr sz="2500" b="0" i="0" u="none" strike="noStrike" cap="none">
                <a:solidFill>
                  <a:schemeClr val="dk1"/>
                </a:solidFill>
                <a:latin typeface="Antonio Regular"/>
                <a:ea typeface="Antonio Regular"/>
                <a:cs typeface="Antonio Regular"/>
                <a:sym typeface="Antonio Regular"/>
              </a:defRPr>
            </a:lvl6pPr>
            <a:lvl7pPr marR="0" lvl="6" algn="ctr" rtl="0">
              <a:lnSpc>
                <a:spcPct val="100000"/>
              </a:lnSpc>
              <a:spcBef>
                <a:spcPts val="0"/>
              </a:spcBef>
              <a:spcAft>
                <a:spcPts val="0"/>
              </a:spcAft>
              <a:buClr>
                <a:schemeClr val="dk1"/>
              </a:buClr>
              <a:buSzPts val="2500"/>
              <a:buFont typeface="Antonio Regular"/>
              <a:buNone/>
              <a:defRPr sz="2500" b="0" i="0" u="none" strike="noStrike" cap="none">
                <a:solidFill>
                  <a:schemeClr val="dk1"/>
                </a:solidFill>
                <a:latin typeface="Antonio Regular"/>
                <a:ea typeface="Antonio Regular"/>
                <a:cs typeface="Antonio Regular"/>
                <a:sym typeface="Antonio Regular"/>
              </a:defRPr>
            </a:lvl7pPr>
            <a:lvl8pPr marR="0" lvl="7" algn="ctr" rtl="0">
              <a:lnSpc>
                <a:spcPct val="100000"/>
              </a:lnSpc>
              <a:spcBef>
                <a:spcPts val="0"/>
              </a:spcBef>
              <a:spcAft>
                <a:spcPts val="0"/>
              </a:spcAft>
              <a:buClr>
                <a:schemeClr val="dk1"/>
              </a:buClr>
              <a:buSzPts val="2500"/>
              <a:buFont typeface="Antonio Regular"/>
              <a:buNone/>
              <a:defRPr sz="2500" b="0" i="0" u="none" strike="noStrike" cap="none">
                <a:solidFill>
                  <a:schemeClr val="dk1"/>
                </a:solidFill>
                <a:latin typeface="Antonio Regular"/>
                <a:ea typeface="Antonio Regular"/>
                <a:cs typeface="Antonio Regular"/>
                <a:sym typeface="Antonio Regular"/>
              </a:defRPr>
            </a:lvl8pPr>
            <a:lvl9pPr marR="0" lvl="8" algn="ctr" rtl="0">
              <a:lnSpc>
                <a:spcPct val="100000"/>
              </a:lnSpc>
              <a:spcBef>
                <a:spcPts val="0"/>
              </a:spcBef>
              <a:spcAft>
                <a:spcPts val="0"/>
              </a:spcAft>
              <a:buClr>
                <a:schemeClr val="dk1"/>
              </a:buClr>
              <a:buSzPts val="2500"/>
              <a:buFont typeface="Antonio Regular"/>
              <a:buNone/>
              <a:defRPr sz="2500" b="0" i="0" u="none" strike="noStrike" cap="none">
                <a:solidFill>
                  <a:schemeClr val="dk1"/>
                </a:solidFill>
                <a:latin typeface="Antonio Regular"/>
                <a:ea typeface="Antonio Regular"/>
                <a:cs typeface="Antonio Regular"/>
                <a:sym typeface="Antonio Regular"/>
              </a:defRPr>
            </a:lvl9pPr>
          </a:lstStyle>
          <a:p>
            <a:r>
              <a:rPr lang="es-AR" dirty="0" err="1"/>
              <a:t>Gender</a:t>
            </a:r>
            <a:r>
              <a:rPr lang="es-AR" dirty="0"/>
              <a:t>:</a:t>
            </a:r>
          </a:p>
        </p:txBody>
      </p:sp>
      <p:sp>
        <p:nvSpPr>
          <p:cNvPr id="70" name="Google Shape;1050;p47">
            <a:extLst>
              <a:ext uri="{FF2B5EF4-FFF2-40B4-BE49-F238E27FC236}">
                <a16:creationId xmlns:a16="http://schemas.microsoft.com/office/drawing/2014/main" id="{DFF466E2-38BB-4766-8A33-041AA50D1678}"/>
              </a:ext>
            </a:extLst>
          </p:cNvPr>
          <p:cNvSpPr txBox="1">
            <a:spLocks/>
          </p:cNvSpPr>
          <p:nvPr/>
        </p:nvSpPr>
        <p:spPr>
          <a:xfrm>
            <a:off x="3381597" y="5095389"/>
            <a:ext cx="2163768" cy="646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1"/>
              </a:buClr>
              <a:buSzPts val="1400"/>
              <a:buFont typeface="Krub Medium"/>
              <a:buNone/>
              <a:defRPr sz="1400" b="0" i="0" u="none" strike="noStrike" cap="none">
                <a:solidFill>
                  <a:schemeClr val="lt1"/>
                </a:solidFill>
                <a:latin typeface="Krub Medium"/>
                <a:ea typeface="Krub Medium"/>
                <a:cs typeface="Krub Medium"/>
                <a:sym typeface="Krub Medium"/>
              </a:defRPr>
            </a:lvl1pPr>
            <a:lvl2pPr marL="914400" marR="0" lvl="1" indent="-323850" algn="ctr" rtl="0">
              <a:lnSpc>
                <a:spcPct val="100000"/>
              </a:lnSpc>
              <a:spcBef>
                <a:spcPts val="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2pPr>
            <a:lvl3pPr marL="1371600" marR="0" lvl="2" indent="-323850" algn="ctr" rtl="0">
              <a:lnSpc>
                <a:spcPct val="100000"/>
              </a:lnSpc>
              <a:spcBef>
                <a:spcPts val="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3pPr>
            <a:lvl4pPr marL="1828800" marR="0" lvl="3" indent="-323850" algn="ctr" rtl="0">
              <a:lnSpc>
                <a:spcPct val="100000"/>
              </a:lnSpc>
              <a:spcBef>
                <a:spcPts val="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4pPr>
            <a:lvl5pPr marL="2286000" marR="0" lvl="4" indent="-323850" algn="ctr" rtl="0">
              <a:lnSpc>
                <a:spcPct val="100000"/>
              </a:lnSpc>
              <a:spcBef>
                <a:spcPts val="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5pPr>
            <a:lvl6pPr marL="2743200" marR="0" lvl="5" indent="-323850" algn="ctr" rtl="0">
              <a:lnSpc>
                <a:spcPct val="100000"/>
              </a:lnSpc>
              <a:spcBef>
                <a:spcPts val="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6pPr>
            <a:lvl7pPr marL="3200400" marR="0" lvl="6" indent="-323850" algn="ctr" rtl="0">
              <a:lnSpc>
                <a:spcPct val="100000"/>
              </a:lnSpc>
              <a:spcBef>
                <a:spcPts val="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7pPr>
            <a:lvl8pPr marL="3657600" marR="0" lvl="7" indent="-323850" algn="ctr" rtl="0">
              <a:lnSpc>
                <a:spcPct val="100000"/>
              </a:lnSpc>
              <a:spcBef>
                <a:spcPts val="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8pPr>
            <a:lvl9pPr marL="4114800" marR="0" lvl="8" indent="-323850" algn="ctr" rtl="0">
              <a:lnSpc>
                <a:spcPct val="100000"/>
              </a:lnSpc>
              <a:spcBef>
                <a:spcPts val="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9pPr>
          </a:lstStyle>
          <a:p>
            <a:pPr marL="0" indent="0"/>
            <a:r>
              <a:rPr lang="es-AR" sz="2400" b="1" dirty="0" err="1"/>
              <a:t>Female</a:t>
            </a:r>
            <a:endParaRPr lang="es-AR" sz="2400" b="1" dirty="0"/>
          </a:p>
        </p:txBody>
      </p:sp>
      <p:grpSp>
        <p:nvGrpSpPr>
          <p:cNvPr id="71" name="Google Shape;10223;p80">
            <a:extLst>
              <a:ext uri="{FF2B5EF4-FFF2-40B4-BE49-F238E27FC236}">
                <a16:creationId xmlns:a16="http://schemas.microsoft.com/office/drawing/2014/main" id="{D2FBC69F-D772-4569-8446-1843E07915BA}"/>
              </a:ext>
            </a:extLst>
          </p:cNvPr>
          <p:cNvGrpSpPr/>
          <p:nvPr/>
        </p:nvGrpSpPr>
        <p:grpSpPr>
          <a:xfrm>
            <a:off x="6509877" y="2472538"/>
            <a:ext cx="698171" cy="633565"/>
            <a:chOff x="5765817" y="3227724"/>
            <a:chExt cx="364865" cy="324822"/>
          </a:xfrm>
          <a:solidFill>
            <a:srgbClr val="FC7963"/>
          </a:solidFill>
        </p:grpSpPr>
        <p:sp>
          <p:nvSpPr>
            <p:cNvPr id="72" name="Google Shape;10224;p80">
              <a:extLst>
                <a:ext uri="{FF2B5EF4-FFF2-40B4-BE49-F238E27FC236}">
                  <a16:creationId xmlns:a16="http://schemas.microsoft.com/office/drawing/2014/main" id="{4D3DE756-D16B-47C3-A1D6-D9DD1118641F}"/>
                </a:ext>
              </a:extLst>
            </p:cNvPr>
            <p:cNvSpPr/>
            <p:nvPr/>
          </p:nvSpPr>
          <p:spPr>
            <a:xfrm>
              <a:off x="5765817" y="3227724"/>
              <a:ext cx="364865" cy="324822"/>
            </a:xfrm>
            <a:custGeom>
              <a:avLst/>
              <a:gdLst/>
              <a:ahLst/>
              <a:cxnLst/>
              <a:rect l="l" t="t" r="r" b="b"/>
              <a:pathLst>
                <a:path w="11490" h="10229" extrusionOk="0">
                  <a:moveTo>
                    <a:pt x="8287" y="370"/>
                  </a:moveTo>
                  <a:cubicBezTo>
                    <a:pt x="9871" y="370"/>
                    <a:pt x="11157" y="1656"/>
                    <a:pt x="11157" y="3251"/>
                  </a:cubicBezTo>
                  <a:cubicBezTo>
                    <a:pt x="11133" y="4037"/>
                    <a:pt x="10847" y="4870"/>
                    <a:pt x="10299" y="5751"/>
                  </a:cubicBezTo>
                  <a:cubicBezTo>
                    <a:pt x="9847" y="6442"/>
                    <a:pt x="9216" y="7156"/>
                    <a:pt x="8418" y="7871"/>
                  </a:cubicBezTo>
                  <a:cubicBezTo>
                    <a:pt x="7263" y="8918"/>
                    <a:pt x="6084" y="9645"/>
                    <a:pt x="5763" y="9835"/>
                  </a:cubicBezTo>
                  <a:cubicBezTo>
                    <a:pt x="5430" y="9645"/>
                    <a:pt x="4251" y="8930"/>
                    <a:pt x="3096" y="7895"/>
                  </a:cubicBezTo>
                  <a:cubicBezTo>
                    <a:pt x="2310" y="7180"/>
                    <a:pt x="1667" y="6466"/>
                    <a:pt x="1215" y="5763"/>
                  </a:cubicBezTo>
                  <a:cubicBezTo>
                    <a:pt x="667" y="4894"/>
                    <a:pt x="381" y="4049"/>
                    <a:pt x="381" y="3251"/>
                  </a:cubicBezTo>
                  <a:cubicBezTo>
                    <a:pt x="381" y="1668"/>
                    <a:pt x="1667" y="370"/>
                    <a:pt x="3263" y="370"/>
                  </a:cubicBezTo>
                  <a:cubicBezTo>
                    <a:pt x="4191" y="370"/>
                    <a:pt x="5084" y="834"/>
                    <a:pt x="5620" y="1608"/>
                  </a:cubicBezTo>
                  <a:cubicBezTo>
                    <a:pt x="5656" y="1656"/>
                    <a:pt x="5715" y="1679"/>
                    <a:pt x="5775" y="1679"/>
                  </a:cubicBezTo>
                  <a:cubicBezTo>
                    <a:pt x="5834" y="1679"/>
                    <a:pt x="5894" y="1656"/>
                    <a:pt x="5918" y="1608"/>
                  </a:cubicBezTo>
                  <a:cubicBezTo>
                    <a:pt x="6454" y="834"/>
                    <a:pt x="7335" y="370"/>
                    <a:pt x="8287" y="370"/>
                  </a:cubicBezTo>
                  <a:close/>
                  <a:moveTo>
                    <a:pt x="3227" y="1"/>
                  </a:moveTo>
                  <a:cubicBezTo>
                    <a:pt x="1441" y="1"/>
                    <a:pt x="0" y="1441"/>
                    <a:pt x="0" y="3227"/>
                  </a:cubicBezTo>
                  <a:cubicBezTo>
                    <a:pt x="0" y="4108"/>
                    <a:pt x="298" y="5013"/>
                    <a:pt x="893" y="5942"/>
                  </a:cubicBezTo>
                  <a:cubicBezTo>
                    <a:pt x="1370" y="6668"/>
                    <a:pt x="2001" y="7418"/>
                    <a:pt x="2822" y="8145"/>
                  </a:cubicBezTo>
                  <a:cubicBezTo>
                    <a:pt x="4203" y="9383"/>
                    <a:pt x="5620" y="10181"/>
                    <a:pt x="5632" y="10192"/>
                  </a:cubicBezTo>
                  <a:cubicBezTo>
                    <a:pt x="5668" y="10216"/>
                    <a:pt x="5692" y="10228"/>
                    <a:pt x="5727" y="10228"/>
                  </a:cubicBezTo>
                  <a:cubicBezTo>
                    <a:pt x="5751" y="10228"/>
                    <a:pt x="5787" y="10216"/>
                    <a:pt x="5811" y="10192"/>
                  </a:cubicBezTo>
                  <a:cubicBezTo>
                    <a:pt x="5834" y="10181"/>
                    <a:pt x="7239" y="9395"/>
                    <a:pt x="8632" y="8145"/>
                  </a:cubicBezTo>
                  <a:cubicBezTo>
                    <a:pt x="9442" y="7418"/>
                    <a:pt x="10097" y="6668"/>
                    <a:pt x="10561" y="5942"/>
                  </a:cubicBezTo>
                  <a:cubicBezTo>
                    <a:pt x="11157" y="5013"/>
                    <a:pt x="11454" y="4108"/>
                    <a:pt x="11454" y="3227"/>
                  </a:cubicBezTo>
                  <a:cubicBezTo>
                    <a:pt x="11490" y="1441"/>
                    <a:pt x="10049" y="1"/>
                    <a:pt x="8263" y="1"/>
                  </a:cubicBezTo>
                  <a:cubicBezTo>
                    <a:pt x="7275" y="1"/>
                    <a:pt x="6358" y="453"/>
                    <a:pt x="5739" y="1203"/>
                  </a:cubicBezTo>
                  <a:cubicBezTo>
                    <a:pt x="5132" y="453"/>
                    <a:pt x="4203" y="1"/>
                    <a:pt x="3227" y="1"/>
                  </a:cubicBezTo>
                  <a:close/>
                </a:path>
              </a:pathLst>
            </a:custGeom>
            <a:grpFill/>
            <a:ln>
              <a:noFill/>
            </a:ln>
          </p:spPr>
          <p:txBody>
            <a:bodyPr spcFirstLastPara="1" wrap="square" lIns="121900" tIns="121900" rIns="121900" bIns="121900" anchor="ctr" anchorCtr="0">
              <a:noAutofit/>
            </a:bodyPr>
            <a:lstStyle/>
            <a:p>
              <a:endParaRPr sz="2400"/>
            </a:p>
          </p:txBody>
        </p:sp>
        <p:sp>
          <p:nvSpPr>
            <p:cNvPr id="73" name="Google Shape;10225;p80">
              <a:extLst>
                <a:ext uri="{FF2B5EF4-FFF2-40B4-BE49-F238E27FC236}">
                  <a16:creationId xmlns:a16="http://schemas.microsoft.com/office/drawing/2014/main" id="{59FD8877-C3D6-4A84-AA2C-EE495CC407ED}"/>
                </a:ext>
              </a:extLst>
            </p:cNvPr>
            <p:cNvSpPr/>
            <p:nvPr/>
          </p:nvSpPr>
          <p:spPr>
            <a:xfrm>
              <a:off x="6022144" y="3250429"/>
              <a:ext cx="85484" cy="84341"/>
            </a:xfrm>
            <a:custGeom>
              <a:avLst/>
              <a:gdLst/>
              <a:ahLst/>
              <a:cxnLst/>
              <a:rect l="l" t="t" r="r" b="b"/>
              <a:pathLst>
                <a:path w="2692" h="2656" extrusionOk="0">
                  <a:moveTo>
                    <a:pt x="191" y="0"/>
                  </a:moveTo>
                  <a:cubicBezTo>
                    <a:pt x="84" y="0"/>
                    <a:pt x="1" y="72"/>
                    <a:pt x="1" y="179"/>
                  </a:cubicBezTo>
                  <a:cubicBezTo>
                    <a:pt x="1" y="286"/>
                    <a:pt x="84" y="357"/>
                    <a:pt x="191" y="357"/>
                  </a:cubicBezTo>
                  <a:cubicBezTo>
                    <a:pt x="1346" y="357"/>
                    <a:pt x="2311" y="1310"/>
                    <a:pt x="2334" y="2477"/>
                  </a:cubicBezTo>
                  <a:cubicBezTo>
                    <a:pt x="2334" y="2572"/>
                    <a:pt x="2406" y="2655"/>
                    <a:pt x="2513" y="2655"/>
                  </a:cubicBezTo>
                  <a:cubicBezTo>
                    <a:pt x="2608" y="2655"/>
                    <a:pt x="2692" y="2560"/>
                    <a:pt x="2692" y="2477"/>
                  </a:cubicBezTo>
                  <a:cubicBezTo>
                    <a:pt x="2668" y="1107"/>
                    <a:pt x="1561" y="0"/>
                    <a:pt x="191" y="0"/>
                  </a:cubicBezTo>
                  <a:close/>
                </a:path>
              </a:pathLst>
            </a:custGeom>
            <a:grpFill/>
            <a:ln>
              <a:noFill/>
            </a:ln>
          </p:spPr>
          <p:txBody>
            <a:bodyPr spcFirstLastPara="1" wrap="square" lIns="121900" tIns="121900" rIns="121900" bIns="121900" anchor="ctr" anchorCtr="0">
              <a:noAutofit/>
            </a:bodyPr>
            <a:lstStyle/>
            <a:p>
              <a:endParaRPr sz="2400"/>
            </a:p>
          </p:txBody>
        </p:sp>
        <p:sp>
          <p:nvSpPr>
            <p:cNvPr id="74" name="Google Shape;10226;p80">
              <a:extLst>
                <a:ext uri="{FF2B5EF4-FFF2-40B4-BE49-F238E27FC236}">
                  <a16:creationId xmlns:a16="http://schemas.microsoft.com/office/drawing/2014/main" id="{7C8BD082-9375-4794-B27A-F21D589C771C}"/>
                </a:ext>
              </a:extLst>
            </p:cNvPr>
            <p:cNvSpPr/>
            <p:nvPr/>
          </p:nvSpPr>
          <p:spPr>
            <a:xfrm>
              <a:off x="5862987" y="3250429"/>
              <a:ext cx="73386" cy="43504"/>
            </a:xfrm>
            <a:custGeom>
              <a:avLst/>
              <a:gdLst/>
              <a:ahLst/>
              <a:cxnLst/>
              <a:rect l="l" t="t" r="r" b="b"/>
              <a:pathLst>
                <a:path w="2311" h="1370" extrusionOk="0">
                  <a:moveTo>
                    <a:pt x="179" y="0"/>
                  </a:moveTo>
                  <a:cubicBezTo>
                    <a:pt x="72" y="0"/>
                    <a:pt x="0" y="72"/>
                    <a:pt x="0" y="179"/>
                  </a:cubicBezTo>
                  <a:cubicBezTo>
                    <a:pt x="0" y="286"/>
                    <a:pt x="72" y="357"/>
                    <a:pt x="179" y="357"/>
                  </a:cubicBezTo>
                  <a:cubicBezTo>
                    <a:pt x="881" y="357"/>
                    <a:pt x="1548" y="703"/>
                    <a:pt x="1953" y="1298"/>
                  </a:cubicBezTo>
                  <a:cubicBezTo>
                    <a:pt x="1989" y="1334"/>
                    <a:pt x="2036" y="1369"/>
                    <a:pt x="2108" y="1369"/>
                  </a:cubicBezTo>
                  <a:cubicBezTo>
                    <a:pt x="2131" y="1369"/>
                    <a:pt x="2179" y="1357"/>
                    <a:pt x="2203" y="1334"/>
                  </a:cubicBezTo>
                  <a:cubicBezTo>
                    <a:pt x="2286" y="1286"/>
                    <a:pt x="2310" y="1179"/>
                    <a:pt x="2251" y="1084"/>
                  </a:cubicBezTo>
                  <a:cubicBezTo>
                    <a:pt x="1786" y="405"/>
                    <a:pt x="1012" y="0"/>
                    <a:pt x="179" y="0"/>
                  </a:cubicBezTo>
                  <a:close/>
                </a:path>
              </a:pathLst>
            </a:custGeom>
            <a:grpFill/>
            <a:ln>
              <a:noFill/>
            </a:ln>
          </p:spPr>
          <p:txBody>
            <a:bodyPr spcFirstLastPara="1" wrap="square" lIns="121900" tIns="121900" rIns="121900" bIns="121900" anchor="ctr" anchorCtr="0">
              <a:noAutofit/>
            </a:bodyPr>
            <a:lstStyle/>
            <a:p>
              <a:endParaRPr sz="2400"/>
            </a:p>
          </p:txBody>
        </p:sp>
      </p:grpSp>
      <p:grpSp>
        <p:nvGrpSpPr>
          <p:cNvPr id="75" name="Google Shape;13838;p86">
            <a:extLst>
              <a:ext uri="{FF2B5EF4-FFF2-40B4-BE49-F238E27FC236}">
                <a16:creationId xmlns:a16="http://schemas.microsoft.com/office/drawing/2014/main" id="{E9C8696D-9001-4E12-AB43-02445C308B3F}"/>
              </a:ext>
            </a:extLst>
          </p:cNvPr>
          <p:cNvGrpSpPr/>
          <p:nvPr/>
        </p:nvGrpSpPr>
        <p:grpSpPr>
          <a:xfrm>
            <a:off x="6588536" y="3650575"/>
            <a:ext cx="596701" cy="650855"/>
            <a:chOff x="853568" y="1975538"/>
            <a:chExt cx="337334" cy="353599"/>
          </a:xfrm>
          <a:solidFill>
            <a:srgbClr val="FC7963"/>
          </a:solidFill>
        </p:grpSpPr>
        <p:sp>
          <p:nvSpPr>
            <p:cNvPr id="76" name="Google Shape;13839;p86">
              <a:extLst>
                <a:ext uri="{FF2B5EF4-FFF2-40B4-BE49-F238E27FC236}">
                  <a16:creationId xmlns:a16="http://schemas.microsoft.com/office/drawing/2014/main" id="{9CFB7A26-6726-4456-A8F7-3E635EBDD294}"/>
                </a:ext>
              </a:extLst>
            </p:cNvPr>
            <p:cNvSpPr/>
            <p:nvPr/>
          </p:nvSpPr>
          <p:spPr>
            <a:xfrm>
              <a:off x="853568" y="1975538"/>
              <a:ext cx="337334" cy="353599"/>
            </a:xfrm>
            <a:custGeom>
              <a:avLst/>
              <a:gdLst/>
              <a:ahLst/>
              <a:cxnLst/>
              <a:rect l="l" t="t" r="r" b="b"/>
              <a:pathLst>
                <a:path w="10598" h="11109" extrusionOk="0">
                  <a:moveTo>
                    <a:pt x="8180" y="322"/>
                  </a:moveTo>
                  <a:lnTo>
                    <a:pt x="5823" y="3596"/>
                  </a:lnTo>
                  <a:lnTo>
                    <a:pt x="5501" y="3132"/>
                  </a:lnTo>
                  <a:lnTo>
                    <a:pt x="7502" y="322"/>
                  </a:lnTo>
                  <a:close/>
                  <a:moveTo>
                    <a:pt x="9252" y="322"/>
                  </a:moveTo>
                  <a:lnTo>
                    <a:pt x="6371" y="4346"/>
                  </a:lnTo>
                  <a:lnTo>
                    <a:pt x="6049" y="3882"/>
                  </a:lnTo>
                  <a:lnTo>
                    <a:pt x="8597" y="322"/>
                  </a:lnTo>
                  <a:close/>
                  <a:moveTo>
                    <a:pt x="2072" y="322"/>
                  </a:moveTo>
                  <a:lnTo>
                    <a:pt x="4966" y="4358"/>
                  </a:lnTo>
                  <a:cubicBezTo>
                    <a:pt x="4906" y="4382"/>
                    <a:pt x="4859" y="4430"/>
                    <a:pt x="4811" y="4477"/>
                  </a:cubicBezTo>
                  <a:cubicBezTo>
                    <a:pt x="4750" y="4538"/>
                    <a:pt x="4652" y="4579"/>
                    <a:pt x="4557" y="4579"/>
                  </a:cubicBezTo>
                  <a:cubicBezTo>
                    <a:pt x="4521" y="4579"/>
                    <a:pt x="4486" y="4574"/>
                    <a:pt x="4454" y="4561"/>
                  </a:cubicBezTo>
                  <a:lnTo>
                    <a:pt x="1418" y="322"/>
                  </a:lnTo>
                  <a:close/>
                  <a:moveTo>
                    <a:pt x="3084" y="322"/>
                  </a:moveTo>
                  <a:lnTo>
                    <a:pt x="6121" y="4584"/>
                  </a:lnTo>
                  <a:cubicBezTo>
                    <a:pt x="6100" y="4589"/>
                    <a:pt x="6079" y="4591"/>
                    <a:pt x="6057" y="4591"/>
                  </a:cubicBezTo>
                  <a:cubicBezTo>
                    <a:pt x="5957" y="4591"/>
                    <a:pt x="5854" y="4546"/>
                    <a:pt x="5775" y="4477"/>
                  </a:cubicBezTo>
                  <a:cubicBezTo>
                    <a:pt x="5644" y="4346"/>
                    <a:pt x="5466" y="4287"/>
                    <a:pt x="5287" y="4287"/>
                  </a:cubicBezTo>
                  <a:lnTo>
                    <a:pt x="2453" y="334"/>
                  </a:lnTo>
                  <a:lnTo>
                    <a:pt x="3084" y="334"/>
                  </a:lnTo>
                  <a:lnTo>
                    <a:pt x="3084" y="322"/>
                  </a:lnTo>
                  <a:close/>
                  <a:moveTo>
                    <a:pt x="1013" y="322"/>
                  </a:moveTo>
                  <a:lnTo>
                    <a:pt x="4025" y="4537"/>
                  </a:lnTo>
                  <a:cubicBezTo>
                    <a:pt x="3858" y="4584"/>
                    <a:pt x="3716" y="4668"/>
                    <a:pt x="3608" y="4823"/>
                  </a:cubicBezTo>
                  <a:lnTo>
                    <a:pt x="394" y="322"/>
                  </a:lnTo>
                  <a:close/>
                  <a:moveTo>
                    <a:pt x="10216" y="322"/>
                  </a:moveTo>
                  <a:lnTo>
                    <a:pt x="7002" y="4823"/>
                  </a:lnTo>
                  <a:cubicBezTo>
                    <a:pt x="6906" y="4680"/>
                    <a:pt x="6775" y="4596"/>
                    <a:pt x="6633" y="4549"/>
                  </a:cubicBezTo>
                  <a:lnTo>
                    <a:pt x="9645" y="322"/>
                  </a:lnTo>
                  <a:close/>
                  <a:moveTo>
                    <a:pt x="5268" y="4599"/>
                  </a:moveTo>
                  <a:cubicBezTo>
                    <a:pt x="5362" y="4599"/>
                    <a:pt x="5454" y="4638"/>
                    <a:pt x="5525" y="4715"/>
                  </a:cubicBezTo>
                  <a:cubicBezTo>
                    <a:pt x="5652" y="4842"/>
                    <a:pt x="5822" y="4911"/>
                    <a:pt x="5994" y="4911"/>
                  </a:cubicBezTo>
                  <a:cubicBezTo>
                    <a:pt x="6081" y="4911"/>
                    <a:pt x="6168" y="4894"/>
                    <a:pt x="6252" y="4858"/>
                  </a:cubicBezTo>
                  <a:cubicBezTo>
                    <a:pt x="6295" y="4843"/>
                    <a:pt x="6338" y="4836"/>
                    <a:pt x="6380" y="4836"/>
                  </a:cubicBezTo>
                  <a:cubicBezTo>
                    <a:pt x="6534" y="4836"/>
                    <a:pt x="6672" y="4932"/>
                    <a:pt x="6728" y="5073"/>
                  </a:cubicBezTo>
                  <a:cubicBezTo>
                    <a:pt x="6728" y="5084"/>
                    <a:pt x="6752" y="5096"/>
                    <a:pt x="6752" y="5120"/>
                  </a:cubicBezTo>
                  <a:cubicBezTo>
                    <a:pt x="6823" y="5311"/>
                    <a:pt x="6954" y="5382"/>
                    <a:pt x="6954" y="5382"/>
                  </a:cubicBezTo>
                  <a:cubicBezTo>
                    <a:pt x="7109" y="5454"/>
                    <a:pt x="7240" y="5513"/>
                    <a:pt x="7371" y="5513"/>
                  </a:cubicBezTo>
                  <a:cubicBezTo>
                    <a:pt x="7561" y="5537"/>
                    <a:pt x="7728" y="5692"/>
                    <a:pt x="7716" y="5906"/>
                  </a:cubicBezTo>
                  <a:cubicBezTo>
                    <a:pt x="7704" y="6168"/>
                    <a:pt x="7847" y="6430"/>
                    <a:pt x="8085" y="6561"/>
                  </a:cubicBezTo>
                  <a:cubicBezTo>
                    <a:pt x="8264" y="6644"/>
                    <a:pt x="8335" y="6870"/>
                    <a:pt x="8252" y="7049"/>
                  </a:cubicBezTo>
                  <a:cubicBezTo>
                    <a:pt x="8133" y="7287"/>
                    <a:pt x="8157" y="7585"/>
                    <a:pt x="8323" y="7799"/>
                  </a:cubicBezTo>
                  <a:cubicBezTo>
                    <a:pt x="8442" y="7954"/>
                    <a:pt x="8430" y="8180"/>
                    <a:pt x="8264" y="8311"/>
                  </a:cubicBezTo>
                  <a:cubicBezTo>
                    <a:pt x="8061" y="8490"/>
                    <a:pt x="7966" y="8763"/>
                    <a:pt x="8026" y="9025"/>
                  </a:cubicBezTo>
                  <a:cubicBezTo>
                    <a:pt x="8073" y="9228"/>
                    <a:pt x="7966" y="9430"/>
                    <a:pt x="7776" y="9478"/>
                  </a:cubicBezTo>
                  <a:cubicBezTo>
                    <a:pt x="7502" y="9549"/>
                    <a:pt x="7311" y="9775"/>
                    <a:pt x="7264" y="10026"/>
                  </a:cubicBezTo>
                  <a:cubicBezTo>
                    <a:pt x="7242" y="10196"/>
                    <a:pt x="7087" y="10329"/>
                    <a:pt x="6909" y="10329"/>
                  </a:cubicBezTo>
                  <a:cubicBezTo>
                    <a:pt x="6889" y="10329"/>
                    <a:pt x="6868" y="10327"/>
                    <a:pt x="6847" y="10323"/>
                  </a:cubicBezTo>
                  <a:cubicBezTo>
                    <a:pt x="6809" y="10316"/>
                    <a:pt x="6770" y="10313"/>
                    <a:pt x="6732" y="10313"/>
                  </a:cubicBezTo>
                  <a:cubicBezTo>
                    <a:pt x="6508" y="10313"/>
                    <a:pt x="6290" y="10429"/>
                    <a:pt x="6168" y="10633"/>
                  </a:cubicBezTo>
                  <a:cubicBezTo>
                    <a:pt x="6100" y="10740"/>
                    <a:pt x="5977" y="10802"/>
                    <a:pt x="5854" y="10802"/>
                  </a:cubicBezTo>
                  <a:cubicBezTo>
                    <a:pt x="5785" y="10802"/>
                    <a:pt x="5716" y="10783"/>
                    <a:pt x="5656" y="10740"/>
                  </a:cubicBezTo>
                  <a:cubicBezTo>
                    <a:pt x="5537" y="10668"/>
                    <a:pt x="5418" y="10633"/>
                    <a:pt x="5287" y="10633"/>
                  </a:cubicBezTo>
                  <a:cubicBezTo>
                    <a:pt x="5156" y="10633"/>
                    <a:pt x="5025" y="10668"/>
                    <a:pt x="4918" y="10740"/>
                  </a:cubicBezTo>
                  <a:cubicBezTo>
                    <a:pt x="4858" y="10779"/>
                    <a:pt x="4788" y="10797"/>
                    <a:pt x="4719" y="10797"/>
                  </a:cubicBezTo>
                  <a:cubicBezTo>
                    <a:pt x="4596" y="10797"/>
                    <a:pt x="4475" y="10739"/>
                    <a:pt x="4406" y="10633"/>
                  </a:cubicBezTo>
                  <a:cubicBezTo>
                    <a:pt x="4275" y="10437"/>
                    <a:pt x="4035" y="10320"/>
                    <a:pt x="3794" y="10320"/>
                  </a:cubicBezTo>
                  <a:cubicBezTo>
                    <a:pt x="3772" y="10320"/>
                    <a:pt x="3750" y="10321"/>
                    <a:pt x="3727" y="10323"/>
                  </a:cubicBezTo>
                  <a:cubicBezTo>
                    <a:pt x="3708" y="10327"/>
                    <a:pt x="3688" y="10329"/>
                    <a:pt x="3668" y="10329"/>
                  </a:cubicBezTo>
                  <a:cubicBezTo>
                    <a:pt x="3497" y="10329"/>
                    <a:pt x="3332" y="10196"/>
                    <a:pt x="3311" y="10026"/>
                  </a:cubicBezTo>
                  <a:cubicBezTo>
                    <a:pt x="3263" y="9764"/>
                    <a:pt x="3073" y="9537"/>
                    <a:pt x="2799" y="9478"/>
                  </a:cubicBezTo>
                  <a:cubicBezTo>
                    <a:pt x="2608" y="9418"/>
                    <a:pt x="2489" y="9228"/>
                    <a:pt x="2549" y="9025"/>
                  </a:cubicBezTo>
                  <a:cubicBezTo>
                    <a:pt x="2620" y="8763"/>
                    <a:pt x="2537" y="8490"/>
                    <a:pt x="2311" y="8311"/>
                  </a:cubicBezTo>
                  <a:cubicBezTo>
                    <a:pt x="2168" y="8180"/>
                    <a:pt x="2132" y="7954"/>
                    <a:pt x="2251" y="7799"/>
                  </a:cubicBezTo>
                  <a:cubicBezTo>
                    <a:pt x="2418" y="7585"/>
                    <a:pt x="2442" y="7287"/>
                    <a:pt x="2322" y="7049"/>
                  </a:cubicBezTo>
                  <a:cubicBezTo>
                    <a:pt x="2239" y="6870"/>
                    <a:pt x="2311" y="6644"/>
                    <a:pt x="2489" y="6561"/>
                  </a:cubicBezTo>
                  <a:cubicBezTo>
                    <a:pt x="2727" y="6442"/>
                    <a:pt x="2882" y="6192"/>
                    <a:pt x="2858" y="5906"/>
                  </a:cubicBezTo>
                  <a:cubicBezTo>
                    <a:pt x="2846" y="5715"/>
                    <a:pt x="3013" y="5537"/>
                    <a:pt x="3204" y="5513"/>
                  </a:cubicBezTo>
                  <a:cubicBezTo>
                    <a:pt x="3418" y="5501"/>
                    <a:pt x="3608" y="5394"/>
                    <a:pt x="3727" y="5215"/>
                  </a:cubicBezTo>
                  <a:lnTo>
                    <a:pt x="3727" y="5204"/>
                  </a:lnTo>
                  <a:cubicBezTo>
                    <a:pt x="3751" y="5156"/>
                    <a:pt x="3787" y="5120"/>
                    <a:pt x="3799" y="5073"/>
                  </a:cubicBezTo>
                  <a:cubicBezTo>
                    <a:pt x="3854" y="4925"/>
                    <a:pt x="3995" y="4835"/>
                    <a:pt x="4145" y="4835"/>
                  </a:cubicBezTo>
                  <a:cubicBezTo>
                    <a:pt x="4188" y="4835"/>
                    <a:pt x="4232" y="4842"/>
                    <a:pt x="4275" y="4858"/>
                  </a:cubicBezTo>
                  <a:cubicBezTo>
                    <a:pt x="4355" y="4889"/>
                    <a:pt x="4438" y="4903"/>
                    <a:pt x="4521" y="4903"/>
                  </a:cubicBezTo>
                  <a:cubicBezTo>
                    <a:pt x="4698" y="4903"/>
                    <a:pt x="4872" y="4837"/>
                    <a:pt x="5001" y="4715"/>
                  </a:cubicBezTo>
                  <a:cubicBezTo>
                    <a:pt x="5079" y="4638"/>
                    <a:pt x="5174" y="4599"/>
                    <a:pt x="5268" y="4599"/>
                  </a:cubicBezTo>
                  <a:close/>
                  <a:moveTo>
                    <a:pt x="298" y="0"/>
                  </a:moveTo>
                  <a:cubicBezTo>
                    <a:pt x="203" y="0"/>
                    <a:pt x="108" y="60"/>
                    <a:pt x="48" y="143"/>
                  </a:cubicBezTo>
                  <a:cubicBezTo>
                    <a:pt x="1" y="239"/>
                    <a:pt x="1" y="358"/>
                    <a:pt x="60" y="429"/>
                  </a:cubicBezTo>
                  <a:lnTo>
                    <a:pt x="3418" y="5096"/>
                  </a:lnTo>
                  <a:cubicBezTo>
                    <a:pt x="3358" y="5144"/>
                    <a:pt x="3275" y="5168"/>
                    <a:pt x="3204" y="5168"/>
                  </a:cubicBezTo>
                  <a:cubicBezTo>
                    <a:pt x="2834" y="5192"/>
                    <a:pt x="2537" y="5513"/>
                    <a:pt x="2549" y="5906"/>
                  </a:cubicBezTo>
                  <a:cubicBezTo>
                    <a:pt x="2549" y="6049"/>
                    <a:pt x="2477" y="6180"/>
                    <a:pt x="2358" y="6239"/>
                  </a:cubicBezTo>
                  <a:cubicBezTo>
                    <a:pt x="2013" y="6418"/>
                    <a:pt x="1882" y="6835"/>
                    <a:pt x="2061" y="7168"/>
                  </a:cubicBezTo>
                  <a:cubicBezTo>
                    <a:pt x="2120" y="7299"/>
                    <a:pt x="2108" y="7454"/>
                    <a:pt x="2013" y="7573"/>
                  </a:cubicBezTo>
                  <a:cubicBezTo>
                    <a:pt x="1775" y="7871"/>
                    <a:pt x="1822" y="8299"/>
                    <a:pt x="2120" y="8537"/>
                  </a:cubicBezTo>
                  <a:cubicBezTo>
                    <a:pt x="2215" y="8621"/>
                    <a:pt x="2275" y="8775"/>
                    <a:pt x="2239" y="8906"/>
                  </a:cubicBezTo>
                  <a:cubicBezTo>
                    <a:pt x="2132" y="9275"/>
                    <a:pt x="2358" y="9656"/>
                    <a:pt x="2727" y="9752"/>
                  </a:cubicBezTo>
                  <a:cubicBezTo>
                    <a:pt x="2858" y="9799"/>
                    <a:pt x="2965" y="9906"/>
                    <a:pt x="3001" y="10049"/>
                  </a:cubicBezTo>
                  <a:cubicBezTo>
                    <a:pt x="3056" y="10399"/>
                    <a:pt x="3361" y="10639"/>
                    <a:pt x="3697" y="10639"/>
                  </a:cubicBezTo>
                  <a:cubicBezTo>
                    <a:pt x="3727" y="10639"/>
                    <a:pt x="3757" y="10637"/>
                    <a:pt x="3787" y="10633"/>
                  </a:cubicBezTo>
                  <a:cubicBezTo>
                    <a:pt x="3799" y="10632"/>
                    <a:pt x="3811" y="10631"/>
                    <a:pt x="3823" y="10631"/>
                  </a:cubicBezTo>
                  <a:cubicBezTo>
                    <a:pt x="3953" y="10631"/>
                    <a:pt x="4079" y="10690"/>
                    <a:pt x="4144" y="10799"/>
                  </a:cubicBezTo>
                  <a:cubicBezTo>
                    <a:pt x="4274" y="10998"/>
                    <a:pt x="4502" y="11109"/>
                    <a:pt x="4731" y="11109"/>
                  </a:cubicBezTo>
                  <a:cubicBezTo>
                    <a:pt x="4858" y="11109"/>
                    <a:pt x="4986" y="11074"/>
                    <a:pt x="5097" y="11002"/>
                  </a:cubicBezTo>
                  <a:cubicBezTo>
                    <a:pt x="5156" y="10966"/>
                    <a:pt x="5228" y="10948"/>
                    <a:pt x="5299" y="10948"/>
                  </a:cubicBezTo>
                  <a:cubicBezTo>
                    <a:pt x="5370" y="10948"/>
                    <a:pt x="5442" y="10966"/>
                    <a:pt x="5501" y="11002"/>
                  </a:cubicBezTo>
                  <a:cubicBezTo>
                    <a:pt x="5621" y="11085"/>
                    <a:pt x="5740" y="11109"/>
                    <a:pt x="5871" y="11109"/>
                  </a:cubicBezTo>
                  <a:cubicBezTo>
                    <a:pt x="6097" y="11109"/>
                    <a:pt x="6311" y="11002"/>
                    <a:pt x="6454" y="10799"/>
                  </a:cubicBezTo>
                  <a:cubicBezTo>
                    <a:pt x="6519" y="10690"/>
                    <a:pt x="6645" y="10631"/>
                    <a:pt x="6775" y="10631"/>
                  </a:cubicBezTo>
                  <a:cubicBezTo>
                    <a:pt x="6787" y="10631"/>
                    <a:pt x="6799" y="10632"/>
                    <a:pt x="6811" y="10633"/>
                  </a:cubicBezTo>
                  <a:cubicBezTo>
                    <a:pt x="6848" y="10639"/>
                    <a:pt x="6884" y="10641"/>
                    <a:pt x="6920" y="10641"/>
                  </a:cubicBezTo>
                  <a:cubicBezTo>
                    <a:pt x="7248" y="10641"/>
                    <a:pt x="7543" y="10403"/>
                    <a:pt x="7597" y="10049"/>
                  </a:cubicBezTo>
                  <a:cubicBezTo>
                    <a:pt x="7621" y="9906"/>
                    <a:pt x="7728" y="9799"/>
                    <a:pt x="7859" y="9752"/>
                  </a:cubicBezTo>
                  <a:cubicBezTo>
                    <a:pt x="8240" y="9656"/>
                    <a:pt x="8442" y="9275"/>
                    <a:pt x="8359" y="8906"/>
                  </a:cubicBezTo>
                  <a:cubicBezTo>
                    <a:pt x="8323" y="8775"/>
                    <a:pt x="8371" y="8621"/>
                    <a:pt x="8478" y="8537"/>
                  </a:cubicBezTo>
                  <a:cubicBezTo>
                    <a:pt x="8776" y="8299"/>
                    <a:pt x="8811" y="7871"/>
                    <a:pt x="8573" y="7573"/>
                  </a:cubicBezTo>
                  <a:cubicBezTo>
                    <a:pt x="8490" y="7454"/>
                    <a:pt x="8478" y="7299"/>
                    <a:pt x="8538" y="7168"/>
                  </a:cubicBezTo>
                  <a:cubicBezTo>
                    <a:pt x="8692" y="6823"/>
                    <a:pt x="8561" y="6406"/>
                    <a:pt x="8240" y="6239"/>
                  </a:cubicBezTo>
                  <a:cubicBezTo>
                    <a:pt x="8097" y="6180"/>
                    <a:pt x="8026" y="6037"/>
                    <a:pt x="8037" y="5906"/>
                  </a:cubicBezTo>
                  <a:cubicBezTo>
                    <a:pt x="8061" y="5525"/>
                    <a:pt x="7776" y="5204"/>
                    <a:pt x="7383" y="5168"/>
                  </a:cubicBezTo>
                  <a:cubicBezTo>
                    <a:pt x="7311" y="5168"/>
                    <a:pt x="7240" y="5144"/>
                    <a:pt x="7180" y="5096"/>
                  </a:cubicBezTo>
                  <a:lnTo>
                    <a:pt x="10526" y="429"/>
                  </a:lnTo>
                  <a:cubicBezTo>
                    <a:pt x="10585" y="358"/>
                    <a:pt x="10597" y="251"/>
                    <a:pt x="10538" y="143"/>
                  </a:cubicBezTo>
                  <a:cubicBezTo>
                    <a:pt x="10490" y="60"/>
                    <a:pt x="10395" y="0"/>
                    <a:pt x="10288" y="0"/>
                  </a:cubicBezTo>
                  <a:lnTo>
                    <a:pt x="7478" y="0"/>
                  </a:lnTo>
                  <a:cubicBezTo>
                    <a:pt x="7383" y="0"/>
                    <a:pt x="7299" y="36"/>
                    <a:pt x="7252" y="120"/>
                  </a:cubicBezTo>
                  <a:lnTo>
                    <a:pt x="5287" y="2858"/>
                  </a:lnTo>
                  <a:lnTo>
                    <a:pt x="3335" y="120"/>
                  </a:lnTo>
                  <a:cubicBezTo>
                    <a:pt x="3299" y="36"/>
                    <a:pt x="3204" y="0"/>
                    <a:pt x="3120" y="0"/>
                  </a:cubicBezTo>
                  <a:close/>
                </a:path>
              </a:pathLst>
            </a:custGeom>
            <a:grpFill/>
            <a:ln>
              <a:noFill/>
            </a:ln>
          </p:spPr>
          <p:txBody>
            <a:bodyPr spcFirstLastPara="1" wrap="square" lIns="121900" tIns="121900" rIns="121900" bIns="121900" anchor="ctr" anchorCtr="0">
              <a:noAutofit/>
            </a:bodyPr>
            <a:lstStyle/>
            <a:p>
              <a:endParaRPr sz="2400"/>
            </a:p>
          </p:txBody>
        </p:sp>
        <p:sp>
          <p:nvSpPr>
            <p:cNvPr id="77" name="Google Shape;13840;p86">
              <a:extLst>
                <a:ext uri="{FF2B5EF4-FFF2-40B4-BE49-F238E27FC236}">
                  <a16:creationId xmlns:a16="http://schemas.microsoft.com/office/drawing/2014/main" id="{7759EA71-B568-41C8-BB9B-6C85C7AA4B0C}"/>
                </a:ext>
              </a:extLst>
            </p:cNvPr>
            <p:cNvSpPr/>
            <p:nvPr/>
          </p:nvSpPr>
          <p:spPr>
            <a:xfrm>
              <a:off x="938458" y="2136979"/>
              <a:ext cx="166789" cy="76742"/>
            </a:xfrm>
            <a:custGeom>
              <a:avLst/>
              <a:gdLst/>
              <a:ahLst/>
              <a:cxnLst/>
              <a:rect l="l" t="t" r="r" b="b"/>
              <a:pathLst>
                <a:path w="5240" h="2411" extrusionOk="0">
                  <a:moveTo>
                    <a:pt x="2620" y="1"/>
                  </a:moveTo>
                  <a:cubicBezTo>
                    <a:pt x="2001" y="1"/>
                    <a:pt x="1370" y="227"/>
                    <a:pt x="894" y="643"/>
                  </a:cubicBezTo>
                  <a:cubicBezTo>
                    <a:pt x="417" y="1036"/>
                    <a:pt x="108" y="1608"/>
                    <a:pt x="13" y="2227"/>
                  </a:cubicBezTo>
                  <a:cubicBezTo>
                    <a:pt x="1" y="2322"/>
                    <a:pt x="60" y="2406"/>
                    <a:pt x="156" y="2406"/>
                  </a:cubicBezTo>
                  <a:lnTo>
                    <a:pt x="179" y="2406"/>
                  </a:lnTo>
                  <a:cubicBezTo>
                    <a:pt x="251" y="2406"/>
                    <a:pt x="334" y="2346"/>
                    <a:pt x="346" y="2275"/>
                  </a:cubicBezTo>
                  <a:cubicBezTo>
                    <a:pt x="429" y="1739"/>
                    <a:pt x="703" y="1251"/>
                    <a:pt x="1120" y="894"/>
                  </a:cubicBezTo>
                  <a:cubicBezTo>
                    <a:pt x="1537" y="536"/>
                    <a:pt x="2072" y="322"/>
                    <a:pt x="2620" y="322"/>
                  </a:cubicBezTo>
                  <a:cubicBezTo>
                    <a:pt x="3168" y="322"/>
                    <a:pt x="3704" y="524"/>
                    <a:pt x="4120" y="894"/>
                  </a:cubicBezTo>
                  <a:cubicBezTo>
                    <a:pt x="4537" y="1251"/>
                    <a:pt x="4811" y="1739"/>
                    <a:pt x="4894" y="2275"/>
                  </a:cubicBezTo>
                  <a:cubicBezTo>
                    <a:pt x="4904" y="2356"/>
                    <a:pt x="4975" y="2411"/>
                    <a:pt x="5040" y="2411"/>
                  </a:cubicBezTo>
                  <a:cubicBezTo>
                    <a:pt x="5051" y="2411"/>
                    <a:pt x="5062" y="2409"/>
                    <a:pt x="5073" y="2406"/>
                  </a:cubicBezTo>
                  <a:cubicBezTo>
                    <a:pt x="5180" y="2394"/>
                    <a:pt x="5240" y="2322"/>
                    <a:pt x="5228" y="2227"/>
                  </a:cubicBezTo>
                  <a:cubicBezTo>
                    <a:pt x="5132" y="1620"/>
                    <a:pt x="4823" y="1060"/>
                    <a:pt x="4347" y="643"/>
                  </a:cubicBezTo>
                  <a:cubicBezTo>
                    <a:pt x="3870" y="227"/>
                    <a:pt x="3263" y="1"/>
                    <a:pt x="2620" y="1"/>
                  </a:cubicBezTo>
                  <a:close/>
                </a:path>
              </a:pathLst>
            </a:custGeom>
            <a:grpFill/>
            <a:ln>
              <a:noFill/>
            </a:ln>
          </p:spPr>
          <p:txBody>
            <a:bodyPr spcFirstLastPara="1" wrap="square" lIns="121900" tIns="121900" rIns="121900" bIns="121900" anchor="ctr" anchorCtr="0">
              <a:noAutofit/>
            </a:bodyPr>
            <a:lstStyle/>
            <a:p>
              <a:endParaRPr sz="2400"/>
            </a:p>
          </p:txBody>
        </p:sp>
        <p:sp>
          <p:nvSpPr>
            <p:cNvPr id="78" name="Google Shape;13841;p86">
              <a:extLst>
                <a:ext uri="{FF2B5EF4-FFF2-40B4-BE49-F238E27FC236}">
                  <a16:creationId xmlns:a16="http://schemas.microsoft.com/office/drawing/2014/main" id="{79D01FE9-709F-4EE9-94BA-B7389ACCA924}"/>
                </a:ext>
              </a:extLst>
            </p:cNvPr>
            <p:cNvSpPr/>
            <p:nvPr/>
          </p:nvSpPr>
          <p:spPr>
            <a:xfrm>
              <a:off x="938840" y="2227377"/>
              <a:ext cx="166407" cy="76774"/>
            </a:xfrm>
            <a:custGeom>
              <a:avLst/>
              <a:gdLst/>
              <a:ahLst/>
              <a:cxnLst/>
              <a:rect l="l" t="t" r="r" b="b"/>
              <a:pathLst>
                <a:path w="5228" h="2412" extrusionOk="0">
                  <a:moveTo>
                    <a:pt x="193" y="1"/>
                  </a:moveTo>
                  <a:cubicBezTo>
                    <a:pt x="181" y="1"/>
                    <a:pt x="168" y="3"/>
                    <a:pt x="155" y="6"/>
                  </a:cubicBezTo>
                  <a:cubicBezTo>
                    <a:pt x="60" y="18"/>
                    <a:pt x="1" y="101"/>
                    <a:pt x="24" y="197"/>
                  </a:cubicBezTo>
                  <a:cubicBezTo>
                    <a:pt x="108" y="804"/>
                    <a:pt x="417" y="1375"/>
                    <a:pt x="894" y="1768"/>
                  </a:cubicBezTo>
                  <a:cubicBezTo>
                    <a:pt x="1370" y="2185"/>
                    <a:pt x="1989" y="2411"/>
                    <a:pt x="2608" y="2411"/>
                  </a:cubicBezTo>
                  <a:cubicBezTo>
                    <a:pt x="3239" y="2411"/>
                    <a:pt x="3858" y="2185"/>
                    <a:pt x="4335" y="1768"/>
                  </a:cubicBezTo>
                  <a:cubicBezTo>
                    <a:pt x="4811" y="1375"/>
                    <a:pt x="5120" y="804"/>
                    <a:pt x="5216" y="185"/>
                  </a:cubicBezTo>
                  <a:cubicBezTo>
                    <a:pt x="5228" y="101"/>
                    <a:pt x="5168" y="18"/>
                    <a:pt x="5085" y="6"/>
                  </a:cubicBezTo>
                  <a:cubicBezTo>
                    <a:pt x="5070" y="3"/>
                    <a:pt x="5056" y="1"/>
                    <a:pt x="5043" y="1"/>
                  </a:cubicBezTo>
                  <a:cubicBezTo>
                    <a:pt x="4966" y="1"/>
                    <a:pt x="4906" y="56"/>
                    <a:pt x="4906" y="137"/>
                  </a:cubicBezTo>
                  <a:cubicBezTo>
                    <a:pt x="4811" y="673"/>
                    <a:pt x="4549" y="1161"/>
                    <a:pt x="4132" y="1518"/>
                  </a:cubicBezTo>
                  <a:cubicBezTo>
                    <a:pt x="3715" y="1875"/>
                    <a:pt x="3180" y="2090"/>
                    <a:pt x="2620" y="2090"/>
                  </a:cubicBezTo>
                  <a:cubicBezTo>
                    <a:pt x="2072" y="2090"/>
                    <a:pt x="1537" y="1887"/>
                    <a:pt x="1120" y="1518"/>
                  </a:cubicBezTo>
                  <a:cubicBezTo>
                    <a:pt x="703" y="1161"/>
                    <a:pt x="441" y="673"/>
                    <a:pt x="346" y="137"/>
                  </a:cubicBezTo>
                  <a:cubicBezTo>
                    <a:pt x="336" y="56"/>
                    <a:pt x="265" y="1"/>
                    <a:pt x="193" y="1"/>
                  </a:cubicBezTo>
                  <a:close/>
                </a:path>
              </a:pathLst>
            </a:custGeom>
            <a:grpFill/>
            <a:ln>
              <a:noFill/>
            </a:ln>
          </p:spPr>
          <p:txBody>
            <a:bodyPr spcFirstLastPara="1" wrap="square" lIns="121900" tIns="121900" rIns="121900" bIns="121900" anchor="ctr" anchorCtr="0">
              <a:noAutofit/>
            </a:bodyPr>
            <a:lstStyle/>
            <a:p>
              <a:endParaRPr sz="2400"/>
            </a:p>
          </p:txBody>
        </p:sp>
        <p:sp>
          <p:nvSpPr>
            <p:cNvPr id="79" name="Google Shape;13842;p86">
              <a:extLst>
                <a:ext uri="{FF2B5EF4-FFF2-40B4-BE49-F238E27FC236}">
                  <a16:creationId xmlns:a16="http://schemas.microsoft.com/office/drawing/2014/main" id="{D3826D56-65C3-423C-8B7B-84A3B0EF66E3}"/>
                </a:ext>
              </a:extLst>
            </p:cNvPr>
            <p:cNvSpPr/>
            <p:nvPr/>
          </p:nvSpPr>
          <p:spPr>
            <a:xfrm>
              <a:off x="1007052" y="2185106"/>
              <a:ext cx="19003" cy="70153"/>
            </a:xfrm>
            <a:custGeom>
              <a:avLst/>
              <a:gdLst/>
              <a:ahLst/>
              <a:cxnLst/>
              <a:rect l="l" t="t" r="r" b="b"/>
              <a:pathLst>
                <a:path w="597" h="2204" extrusionOk="0">
                  <a:moveTo>
                    <a:pt x="453" y="1"/>
                  </a:moveTo>
                  <a:cubicBezTo>
                    <a:pt x="418" y="1"/>
                    <a:pt x="394" y="24"/>
                    <a:pt x="382" y="36"/>
                  </a:cubicBezTo>
                  <a:lnTo>
                    <a:pt x="60" y="334"/>
                  </a:lnTo>
                  <a:cubicBezTo>
                    <a:pt x="25" y="358"/>
                    <a:pt x="1" y="405"/>
                    <a:pt x="1" y="453"/>
                  </a:cubicBezTo>
                  <a:cubicBezTo>
                    <a:pt x="1" y="513"/>
                    <a:pt x="48" y="584"/>
                    <a:pt x="108" y="584"/>
                  </a:cubicBezTo>
                  <a:cubicBezTo>
                    <a:pt x="120" y="584"/>
                    <a:pt x="156" y="572"/>
                    <a:pt x="167" y="560"/>
                  </a:cubicBezTo>
                  <a:lnTo>
                    <a:pt x="275" y="417"/>
                  </a:lnTo>
                  <a:lnTo>
                    <a:pt x="275" y="2108"/>
                  </a:lnTo>
                  <a:cubicBezTo>
                    <a:pt x="275" y="2179"/>
                    <a:pt x="346" y="2203"/>
                    <a:pt x="441" y="2203"/>
                  </a:cubicBezTo>
                  <a:cubicBezTo>
                    <a:pt x="513" y="2203"/>
                    <a:pt x="596" y="2179"/>
                    <a:pt x="596" y="2108"/>
                  </a:cubicBezTo>
                  <a:lnTo>
                    <a:pt x="596" y="96"/>
                  </a:lnTo>
                  <a:cubicBezTo>
                    <a:pt x="584" y="48"/>
                    <a:pt x="513" y="1"/>
                    <a:pt x="453" y="1"/>
                  </a:cubicBezTo>
                  <a:close/>
                </a:path>
              </a:pathLst>
            </a:custGeom>
            <a:grpFill/>
            <a:ln>
              <a:noFill/>
            </a:ln>
          </p:spPr>
          <p:txBody>
            <a:bodyPr spcFirstLastPara="1" wrap="square" lIns="121900" tIns="121900" rIns="121900" bIns="121900" anchor="ctr" anchorCtr="0">
              <a:noAutofit/>
            </a:bodyPr>
            <a:lstStyle/>
            <a:p>
              <a:endParaRPr sz="2400"/>
            </a:p>
          </p:txBody>
        </p:sp>
      </p:grpSp>
      <p:grpSp>
        <p:nvGrpSpPr>
          <p:cNvPr id="80" name="Google Shape;10887;p82">
            <a:extLst>
              <a:ext uri="{FF2B5EF4-FFF2-40B4-BE49-F238E27FC236}">
                <a16:creationId xmlns:a16="http://schemas.microsoft.com/office/drawing/2014/main" id="{51ABB7F5-F4AA-4824-AE3B-E62E5EBD4C1B}"/>
              </a:ext>
            </a:extLst>
          </p:cNvPr>
          <p:cNvGrpSpPr/>
          <p:nvPr/>
        </p:nvGrpSpPr>
        <p:grpSpPr>
          <a:xfrm>
            <a:off x="6619253" y="5061904"/>
            <a:ext cx="549436" cy="638107"/>
            <a:chOff x="3122257" y="1508594"/>
            <a:chExt cx="294850" cy="349434"/>
          </a:xfrm>
          <a:solidFill>
            <a:srgbClr val="FC7963"/>
          </a:solidFill>
        </p:grpSpPr>
        <p:sp>
          <p:nvSpPr>
            <p:cNvPr id="81" name="Google Shape;10888;p82">
              <a:extLst>
                <a:ext uri="{FF2B5EF4-FFF2-40B4-BE49-F238E27FC236}">
                  <a16:creationId xmlns:a16="http://schemas.microsoft.com/office/drawing/2014/main" id="{B6DDF720-2352-4DC5-A732-D8E93FCCC000}"/>
                </a:ext>
              </a:extLst>
            </p:cNvPr>
            <p:cNvSpPr/>
            <p:nvPr/>
          </p:nvSpPr>
          <p:spPr>
            <a:xfrm>
              <a:off x="3226110" y="1659042"/>
              <a:ext cx="87557" cy="29568"/>
            </a:xfrm>
            <a:custGeom>
              <a:avLst/>
              <a:gdLst/>
              <a:ahLst/>
              <a:cxnLst/>
              <a:rect l="l" t="t" r="r" b="b"/>
              <a:pathLst>
                <a:path w="2751" h="929" extrusionOk="0">
                  <a:moveTo>
                    <a:pt x="1099" y="0"/>
                  </a:moveTo>
                  <a:cubicBezTo>
                    <a:pt x="771" y="0"/>
                    <a:pt x="476" y="33"/>
                    <a:pt x="286" y="60"/>
                  </a:cubicBezTo>
                  <a:cubicBezTo>
                    <a:pt x="119" y="96"/>
                    <a:pt x="0" y="227"/>
                    <a:pt x="0" y="393"/>
                  </a:cubicBezTo>
                  <a:lnTo>
                    <a:pt x="0" y="762"/>
                  </a:lnTo>
                  <a:cubicBezTo>
                    <a:pt x="0" y="846"/>
                    <a:pt x="72" y="929"/>
                    <a:pt x="167" y="929"/>
                  </a:cubicBezTo>
                  <a:cubicBezTo>
                    <a:pt x="250" y="929"/>
                    <a:pt x="322" y="846"/>
                    <a:pt x="322" y="762"/>
                  </a:cubicBezTo>
                  <a:lnTo>
                    <a:pt x="322" y="393"/>
                  </a:lnTo>
                  <a:cubicBezTo>
                    <a:pt x="322" y="393"/>
                    <a:pt x="322" y="369"/>
                    <a:pt x="345" y="369"/>
                  </a:cubicBezTo>
                  <a:cubicBezTo>
                    <a:pt x="509" y="350"/>
                    <a:pt x="813" y="315"/>
                    <a:pt x="1144" y="315"/>
                  </a:cubicBezTo>
                  <a:cubicBezTo>
                    <a:pt x="1222" y="315"/>
                    <a:pt x="1302" y="317"/>
                    <a:pt x="1381" y="322"/>
                  </a:cubicBezTo>
                  <a:cubicBezTo>
                    <a:pt x="1893" y="358"/>
                    <a:pt x="2250" y="488"/>
                    <a:pt x="2465" y="703"/>
                  </a:cubicBezTo>
                  <a:cubicBezTo>
                    <a:pt x="2494" y="733"/>
                    <a:pt x="2536" y="747"/>
                    <a:pt x="2578" y="747"/>
                  </a:cubicBezTo>
                  <a:cubicBezTo>
                    <a:pt x="2619" y="747"/>
                    <a:pt x="2661" y="733"/>
                    <a:pt x="2691" y="703"/>
                  </a:cubicBezTo>
                  <a:cubicBezTo>
                    <a:pt x="2750" y="643"/>
                    <a:pt x="2750" y="536"/>
                    <a:pt x="2679" y="477"/>
                  </a:cubicBezTo>
                  <a:cubicBezTo>
                    <a:pt x="2297" y="95"/>
                    <a:pt x="1652" y="0"/>
                    <a:pt x="1099" y="0"/>
                  </a:cubicBezTo>
                  <a:close/>
                </a:path>
              </a:pathLst>
            </a:custGeom>
            <a:grpFill/>
            <a:ln>
              <a:noFill/>
            </a:ln>
          </p:spPr>
          <p:txBody>
            <a:bodyPr spcFirstLastPara="1" wrap="square" lIns="121900" tIns="121900" rIns="121900" bIns="121900" anchor="ctr" anchorCtr="0">
              <a:noAutofit/>
            </a:bodyPr>
            <a:lstStyle/>
            <a:p>
              <a:endParaRPr sz="2400"/>
            </a:p>
          </p:txBody>
        </p:sp>
        <p:sp>
          <p:nvSpPr>
            <p:cNvPr id="82" name="Google Shape;10889;p82">
              <a:extLst>
                <a:ext uri="{FF2B5EF4-FFF2-40B4-BE49-F238E27FC236}">
                  <a16:creationId xmlns:a16="http://schemas.microsoft.com/office/drawing/2014/main" id="{7F15B29B-A9BF-4271-9E5F-9EF1E3B83B64}"/>
                </a:ext>
              </a:extLst>
            </p:cNvPr>
            <p:cNvSpPr/>
            <p:nvPr/>
          </p:nvSpPr>
          <p:spPr>
            <a:xfrm>
              <a:off x="3171144" y="1612033"/>
              <a:ext cx="196694" cy="245613"/>
            </a:xfrm>
            <a:custGeom>
              <a:avLst/>
              <a:gdLst/>
              <a:ahLst/>
              <a:cxnLst/>
              <a:rect l="l" t="t" r="r" b="b"/>
              <a:pathLst>
                <a:path w="6180" h="7717" extrusionOk="0">
                  <a:moveTo>
                    <a:pt x="4835" y="334"/>
                  </a:moveTo>
                  <a:lnTo>
                    <a:pt x="4835" y="1894"/>
                  </a:lnTo>
                  <a:cubicBezTo>
                    <a:pt x="4835" y="2132"/>
                    <a:pt x="4775" y="2358"/>
                    <a:pt x="4692" y="2561"/>
                  </a:cubicBezTo>
                  <a:cubicBezTo>
                    <a:pt x="4668" y="2585"/>
                    <a:pt x="4668" y="2608"/>
                    <a:pt x="4668" y="2644"/>
                  </a:cubicBezTo>
                  <a:lnTo>
                    <a:pt x="4668" y="3097"/>
                  </a:lnTo>
                  <a:cubicBezTo>
                    <a:pt x="4668" y="3537"/>
                    <a:pt x="4489" y="3930"/>
                    <a:pt x="4180" y="4228"/>
                  </a:cubicBezTo>
                  <a:cubicBezTo>
                    <a:pt x="3900" y="4497"/>
                    <a:pt x="3532" y="4649"/>
                    <a:pt x="3129" y="4649"/>
                  </a:cubicBezTo>
                  <a:cubicBezTo>
                    <a:pt x="3087" y="4649"/>
                    <a:pt x="3044" y="4648"/>
                    <a:pt x="3001" y="4644"/>
                  </a:cubicBezTo>
                  <a:cubicBezTo>
                    <a:pt x="2168" y="4597"/>
                    <a:pt x="1537" y="3894"/>
                    <a:pt x="1537" y="3037"/>
                  </a:cubicBezTo>
                  <a:lnTo>
                    <a:pt x="1537" y="2644"/>
                  </a:lnTo>
                  <a:cubicBezTo>
                    <a:pt x="1537" y="2608"/>
                    <a:pt x="1537" y="2597"/>
                    <a:pt x="1513" y="2561"/>
                  </a:cubicBezTo>
                  <a:cubicBezTo>
                    <a:pt x="1418" y="2358"/>
                    <a:pt x="1370" y="2120"/>
                    <a:pt x="1370" y="1894"/>
                  </a:cubicBezTo>
                  <a:lnTo>
                    <a:pt x="1370" y="1549"/>
                  </a:lnTo>
                  <a:cubicBezTo>
                    <a:pt x="1370" y="882"/>
                    <a:pt x="1918" y="334"/>
                    <a:pt x="2584" y="334"/>
                  </a:cubicBezTo>
                  <a:close/>
                  <a:moveTo>
                    <a:pt x="3954" y="4763"/>
                  </a:moveTo>
                  <a:lnTo>
                    <a:pt x="3954" y="5061"/>
                  </a:lnTo>
                  <a:lnTo>
                    <a:pt x="3096" y="5656"/>
                  </a:lnTo>
                  <a:lnTo>
                    <a:pt x="2215" y="5061"/>
                  </a:lnTo>
                  <a:lnTo>
                    <a:pt x="2215" y="4763"/>
                  </a:lnTo>
                  <a:cubicBezTo>
                    <a:pt x="2441" y="4883"/>
                    <a:pt x="2691" y="4966"/>
                    <a:pt x="2965" y="4978"/>
                  </a:cubicBezTo>
                  <a:lnTo>
                    <a:pt x="3096" y="4978"/>
                  </a:lnTo>
                  <a:cubicBezTo>
                    <a:pt x="3406" y="4978"/>
                    <a:pt x="3704" y="4894"/>
                    <a:pt x="3954" y="4763"/>
                  </a:cubicBezTo>
                  <a:close/>
                  <a:moveTo>
                    <a:pt x="2084" y="5359"/>
                  </a:moveTo>
                  <a:lnTo>
                    <a:pt x="2846" y="5883"/>
                  </a:lnTo>
                  <a:lnTo>
                    <a:pt x="2441" y="6276"/>
                  </a:lnTo>
                  <a:lnTo>
                    <a:pt x="2430" y="6276"/>
                  </a:lnTo>
                  <a:lnTo>
                    <a:pt x="1918" y="5525"/>
                  </a:lnTo>
                  <a:lnTo>
                    <a:pt x="2084" y="5359"/>
                  </a:lnTo>
                  <a:close/>
                  <a:moveTo>
                    <a:pt x="4108" y="5347"/>
                  </a:moveTo>
                  <a:lnTo>
                    <a:pt x="4275" y="5514"/>
                  </a:lnTo>
                  <a:lnTo>
                    <a:pt x="3763" y="6276"/>
                  </a:lnTo>
                  <a:lnTo>
                    <a:pt x="3751" y="6276"/>
                  </a:lnTo>
                  <a:lnTo>
                    <a:pt x="3346" y="5871"/>
                  </a:lnTo>
                  <a:lnTo>
                    <a:pt x="4108" y="5347"/>
                  </a:lnTo>
                  <a:close/>
                  <a:moveTo>
                    <a:pt x="2572" y="1"/>
                  </a:moveTo>
                  <a:cubicBezTo>
                    <a:pt x="1727" y="1"/>
                    <a:pt x="1037" y="692"/>
                    <a:pt x="1037" y="1537"/>
                  </a:cubicBezTo>
                  <a:lnTo>
                    <a:pt x="1037" y="1882"/>
                  </a:lnTo>
                  <a:cubicBezTo>
                    <a:pt x="1037" y="2144"/>
                    <a:pt x="1096" y="2418"/>
                    <a:pt x="1215" y="2668"/>
                  </a:cubicBezTo>
                  <a:lnTo>
                    <a:pt x="1215" y="3025"/>
                  </a:lnTo>
                  <a:cubicBezTo>
                    <a:pt x="1215" y="3620"/>
                    <a:pt x="1489" y="4168"/>
                    <a:pt x="1906" y="4525"/>
                  </a:cubicBezTo>
                  <a:lnTo>
                    <a:pt x="1906" y="5061"/>
                  </a:lnTo>
                  <a:lnTo>
                    <a:pt x="1608" y="5383"/>
                  </a:lnTo>
                  <a:cubicBezTo>
                    <a:pt x="1572" y="5406"/>
                    <a:pt x="1560" y="5454"/>
                    <a:pt x="1560" y="5502"/>
                  </a:cubicBezTo>
                  <a:lnTo>
                    <a:pt x="560" y="5859"/>
                  </a:lnTo>
                  <a:cubicBezTo>
                    <a:pt x="239" y="5978"/>
                    <a:pt x="1" y="6299"/>
                    <a:pt x="1" y="6657"/>
                  </a:cubicBezTo>
                  <a:lnTo>
                    <a:pt x="1" y="7549"/>
                  </a:lnTo>
                  <a:cubicBezTo>
                    <a:pt x="1" y="7645"/>
                    <a:pt x="72" y="7716"/>
                    <a:pt x="167" y="7716"/>
                  </a:cubicBezTo>
                  <a:cubicBezTo>
                    <a:pt x="251" y="7716"/>
                    <a:pt x="322" y="7645"/>
                    <a:pt x="322" y="7549"/>
                  </a:cubicBezTo>
                  <a:lnTo>
                    <a:pt x="322" y="6657"/>
                  </a:lnTo>
                  <a:cubicBezTo>
                    <a:pt x="322" y="6430"/>
                    <a:pt x="465" y="6240"/>
                    <a:pt x="667" y="6168"/>
                  </a:cubicBezTo>
                  <a:lnTo>
                    <a:pt x="1715" y="5775"/>
                  </a:lnTo>
                  <a:lnTo>
                    <a:pt x="2144" y="6430"/>
                  </a:lnTo>
                  <a:cubicBezTo>
                    <a:pt x="2203" y="6526"/>
                    <a:pt x="2287" y="6561"/>
                    <a:pt x="2382" y="6585"/>
                  </a:cubicBezTo>
                  <a:lnTo>
                    <a:pt x="2406" y="6585"/>
                  </a:lnTo>
                  <a:cubicBezTo>
                    <a:pt x="2501" y="6585"/>
                    <a:pt x="2584" y="6549"/>
                    <a:pt x="2644" y="6478"/>
                  </a:cubicBezTo>
                  <a:lnTo>
                    <a:pt x="2918" y="6204"/>
                  </a:lnTo>
                  <a:lnTo>
                    <a:pt x="2918" y="7549"/>
                  </a:lnTo>
                  <a:cubicBezTo>
                    <a:pt x="2918" y="7633"/>
                    <a:pt x="2989" y="7716"/>
                    <a:pt x="3084" y="7716"/>
                  </a:cubicBezTo>
                  <a:cubicBezTo>
                    <a:pt x="3168" y="7716"/>
                    <a:pt x="3239" y="7633"/>
                    <a:pt x="3239" y="7549"/>
                  </a:cubicBezTo>
                  <a:lnTo>
                    <a:pt x="3239" y="6204"/>
                  </a:lnTo>
                  <a:lnTo>
                    <a:pt x="3513" y="6478"/>
                  </a:lnTo>
                  <a:cubicBezTo>
                    <a:pt x="3573" y="6537"/>
                    <a:pt x="3656" y="6585"/>
                    <a:pt x="3751" y="6585"/>
                  </a:cubicBezTo>
                  <a:lnTo>
                    <a:pt x="3775" y="6585"/>
                  </a:lnTo>
                  <a:cubicBezTo>
                    <a:pt x="3882" y="6561"/>
                    <a:pt x="3977" y="6526"/>
                    <a:pt x="4013" y="6430"/>
                  </a:cubicBezTo>
                  <a:lnTo>
                    <a:pt x="4454" y="5775"/>
                  </a:lnTo>
                  <a:lnTo>
                    <a:pt x="5489" y="6168"/>
                  </a:lnTo>
                  <a:cubicBezTo>
                    <a:pt x="5704" y="6240"/>
                    <a:pt x="5835" y="6430"/>
                    <a:pt x="5835" y="6657"/>
                  </a:cubicBezTo>
                  <a:lnTo>
                    <a:pt x="5835" y="7549"/>
                  </a:lnTo>
                  <a:cubicBezTo>
                    <a:pt x="5835" y="7645"/>
                    <a:pt x="5906" y="7716"/>
                    <a:pt x="6001" y="7716"/>
                  </a:cubicBezTo>
                  <a:cubicBezTo>
                    <a:pt x="6085" y="7716"/>
                    <a:pt x="6156" y="7645"/>
                    <a:pt x="6156" y="7549"/>
                  </a:cubicBezTo>
                  <a:lnTo>
                    <a:pt x="6156" y="6657"/>
                  </a:lnTo>
                  <a:cubicBezTo>
                    <a:pt x="6180" y="6311"/>
                    <a:pt x="5954" y="6002"/>
                    <a:pt x="5620" y="5883"/>
                  </a:cubicBezTo>
                  <a:lnTo>
                    <a:pt x="4632" y="5525"/>
                  </a:lnTo>
                  <a:cubicBezTo>
                    <a:pt x="4632" y="5478"/>
                    <a:pt x="4608" y="5442"/>
                    <a:pt x="4585" y="5406"/>
                  </a:cubicBezTo>
                  <a:lnTo>
                    <a:pt x="4287" y="5097"/>
                  </a:lnTo>
                  <a:lnTo>
                    <a:pt x="4287" y="4549"/>
                  </a:lnTo>
                  <a:cubicBezTo>
                    <a:pt x="4311" y="4513"/>
                    <a:pt x="4346" y="4490"/>
                    <a:pt x="4370" y="4466"/>
                  </a:cubicBezTo>
                  <a:cubicBezTo>
                    <a:pt x="4751" y="4109"/>
                    <a:pt x="4966" y="3620"/>
                    <a:pt x="4966" y="3097"/>
                  </a:cubicBezTo>
                  <a:lnTo>
                    <a:pt x="4966" y="2680"/>
                  </a:lnTo>
                  <a:cubicBezTo>
                    <a:pt x="5085" y="2430"/>
                    <a:pt x="5144" y="2180"/>
                    <a:pt x="5144" y="1894"/>
                  </a:cubicBezTo>
                  <a:lnTo>
                    <a:pt x="5144" y="168"/>
                  </a:lnTo>
                  <a:cubicBezTo>
                    <a:pt x="5144" y="72"/>
                    <a:pt x="5073" y="1"/>
                    <a:pt x="4989" y="1"/>
                  </a:cubicBezTo>
                  <a:close/>
                </a:path>
              </a:pathLst>
            </a:custGeom>
            <a:grpFill/>
            <a:ln>
              <a:noFill/>
            </a:ln>
          </p:spPr>
          <p:txBody>
            <a:bodyPr spcFirstLastPara="1" wrap="square" lIns="121900" tIns="121900" rIns="121900" bIns="121900" anchor="ctr" anchorCtr="0">
              <a:noAutofit/>
            </a:bodyPr>
            <a:lstStyle/>
            <a:p>
              <a:endParaRPr sz="2400"/>
            </a:p>
          </p:txBody>
        </p:sp>
        <p:sp>
          <p:nvSpPr>
            <p:cNvPr id="83" name="Google Shape;10890;p82">
              <a:extLst>
                <a:ext uri="{FF2B5EF4-FFF2-40B4-BE49-F238E27FC236}">
                  <a16:creationId xmlns:a16="http://schemas.microsoft.com/office/drawing/2014/main" id="{A99B5EC5-CC99-4924-A031-FEB557FC12A8}"/>
                </a:ext>
              </a:extLst>
            </p:cNvPr>
            <p:cNvSpPr/>
            <p:nvPr/>
          </p:nvSpPr>
          <p:spPr>
            <a:xfrm>
              <a:off x="3204117" y="1836767"/>
              <a:ext cx="10630" cy="21261"/>
            </a:xfrm>
            <a:custGeom>
              <a:avLst/>
              <a:gdLst/>
              <a:ahLst/>
              <a:cxnLst/>
              <a:rect l="l" t="t" r="r" b="b"/>
              <a:pathLst>
                <a:path w="334" h="668" extrusionOk="0">
                  <a:moveTo>
                    <a:pt x="167" y="0"/>
                  </a:moveTo>
                  <a:cubicBezTo>
                    <a:pt x="84" y="0"/>
                    <a:pt x="1" y="72"/>
                    <a:pt x="1" y="167"/>
                  </a:cubicBezTo>
                  <a:lnTo>
                    <a:pt x="1" y="500"/>
                  </a:lnTo>
                  <a:cubicBezTo>
                    <a:pt x="1" y="596"/>
                    <a:pt x="84" y="667"/>
                    <a:pt x="167" y="667"/>
                  </a:cubicBezTo>
                  <a:cubicBezTo>
                    <a:pt x="262" y="667"/>
                    <a:pt x="334" y="596"/>
                    <a:pt x="334" y="500"/>
                  </a:cubicBezTo>
                  <a:lnTo>
                    <a:pt x="334" y="167"/>
                  </a:lnTo>
                  <a:cubicBezTo>
                    <a:pt x="334" y="72"/>
                    <a:pt x="262" y="0"/>
                    <a:pt x="167" y="0"/>
                  </a:cubicBezTo>
                  <a:close/>
                </a:path>
              </a:pathLst>
            </a:custGeom>
            <a:grpFill/>
            <a:ln>
              <a:noFill/>
            </a:ln>
          </p:spPr>
          <p:txBody>
            <a:bodyPr spcFirstLastPara="1" wrap="square" lIns="121900" tIns="121900" rIns="121900" bIns="121900" anchor="ctr" anchorCtr="0">
              <a:noAutofit/>
            </a:bodyPr>
            <a:lstStyle/>
            <a:p>
              <a:endParaRPr sz="2400"/>
            </a:p>
          </p:txBody>
        </p:sp>
        <p:sp>
          <p:nvSpPr>
            <p:cNvPr id="84" name="Google Shape;10891;p82">
              <a:extLst>
                <a:ext uri="{FF2B5EF4-FFF2-40B4-BE49-F238E27FC236}">
                  <a16:creationId xmlns:a16="http://schemas.microsoft.com/office/drawing/2014/main" id="{1450DE1A-AFDD-46FF-8F19-BC016CEBC7B2}"/>
                </a:ext>
              </a:extLst>
            </p:cNvPr>
            <p:cNvSpPr/>
            <p:nvPr/>
          </p:nvSpPr>
          <p:spPr>
            <a:xfrm>
              <a:off x="3324616" y="1836767"/>
              <a:ext cx="10280" cy="21261"/>
            </a:xfrm>
            <a:custGeom>
              <a:avLst/>
              <a:gdLst/>
              <a:ahLst/>
              <a:cxnLst/>
              <a:rect l="l" t="t" r="r" b="b"/>
              <a:pathLst>
                <a:path w="323" h="668" extrusionOk="0">
                  <a:moveTo>
                    <a:pt x="167" y="0"/>
                  </a:moveTo>
                  <a:cubicBezTo>
                    <a:pt x="72" y="0"/>
                    <a:pt x="1" y="72"/>
                    <a:pt x="1" y="167"/>
                  </a:cubicBezTo>
                  <a:lnTo>
                    <a:pt x="1" y="500"/>
                  </a:lnTo>
                  <a:cubicBezTo>
                    <a:pt x="1" y="596"/>
                    <a:pt x="72" y="667"/>
                    <a:pt x="167" y="667"/>
                  </a:cubicBezTo>
                  <a:cubicBezTo>
                    <a:pt x="251" y="667"/>
                    <a:pt x="322" y="596"/>
                    <a:pt x="322" y="500"/>
                  </a:cubicBezTo>
                  <a:lnTo>
                    <a:pt x="322" y="167"/>
                  </a:lnTo>
                  <a:cubicBezTo>
                    <a:pt x="322" y="72"/>
                    <a:pt x="251" y="0"/>
                    <a:pt x="167" y="0"/>
                  </a:cubicBezTo>
                  <a:close/>
                </a:path>
              </a:pathLst>
            </a:custGeom>
            <a:grpFill/>
            <a:ln>
              <a:noFill/>
            </a:ln>
          </p:spPr>
          <p:txBody>
            <a:bodyPr spcFirstLastPara="1" wrap="square" lIns="121900" tIns="121900" rIns="121900" bIns="121900" anchor="ctr" anchorCtr="0">
              <a:noAutofit/>
            </a:bodyPr>
            <a:lstStyle/>
            <a:p>
              <a:endParaRPr sz="2400"/>
            </a:p>
          </p:txBody>
        </p:sp>
        <p:sp>
          <p:nvSpPr>
            <p:cNvPr id="85" name="Google Shape;10892;p82">
              <a:extLst>
                <a:ext uri="{FF2B5EF4-FFF2-40B4-BE49-F238E27FC236}">
                  <a16:creationId xmlns:a16="http://schemas.microsoft.com/office/drawing/2014/main" id="{9DCEAFF5-0120-41BE-AF22-880C4BBC16C4}"/>
                </a:ext>
              </a:extLst>
            </p:cNvPr>
            <p:cNvSpPr/>
            <p:nvPr/>
          </p:nvSpPr>
          <p:spPr>
            <a:xfrm>
              <a:off x="3122257" y="1508594"/>
              <a:ext cx="294850" cy="278554"/>
            </a:xfrm>
            <a:custGeom>
              <a:avLst/>
              <a:gdLst/>
              <a:ahLst/>
              <a:cxnLst/>
              <a:rect l="l" t="t" r="r" b="b"/>
              <a:pathLst>
                <a:path w="9264" h="8752" extrusionOk="0">
                  <a:moveTo>
                    <a:pt x="3096" y="584"/>
                  </a:moveTo>
                  <a:lnTo>
                    <a:pt x="3096" y="584"/>
                  </a:lnTo>
                  <a:cubicBezTo>
                    <a:pt x="2858" y="798"/>
                    <a:pt x="2620" y="1060"/>
                    <a:pt x="2430" y="1382"/>
                  </a:cubicBezTo>
                  <a:cubicBezTo>
                    <a:pt x="2299" y="1584"/>
                    <a:pt x="2156" y="1810"/>
                    <a:pt x="2061" y="2048"/>
                  </a:cubicBezTo>
                  <a:lnTo>
                    <a:pt x="1168" y="2048"/>
                  </a:lnTo>
                  <a:cubicBezTo>
                    <a:pt x="1656" y="1394"/>
                    <a:pt x="2322" y="882"/>
                    <a:pt x="3096" y="584"/>
                  </a:cubicBezTo>
                  <a:close/>
                  <a:moveTo>
                    <a:pt x="4466" y="310"/>
                  </a:moveTo>
                  <a:lnTo>
                    <a:pt x="4466" y="2048"/>
                  </a:lnTo>
                  <a:lnTo>
                    <a:pt x="2418" y="2048"/>
                  </a:lnTo>
                  <a:cubicBezTo>
                    <a:pt x="2894" y="1048"/>
                    <a:pt x="3632" y="382"/>
                    <a:pt x="4466" y="310"/>
                  </a:cubicBezTo>
                  <a:close/>
                  <a:moveTo>
                    <a:pt x="4799" y="310"/>
                  </a:moveTo>
                  <a:cubicBezTo>
                    <a:pt x="5644" y="382"/>
                    <a:pt x="6371" y="1048"/>
                    <a:pt x="6847" y="2048"/>
                  </a:cubicBezTo>
                  <a:lnTo>
                    <a:pt x="4799" y="2048"/>
                  </a:lnTo>
                  <a:lnTo>
                    <a:pt x="4799" y="310"/>
                  </a:lnTo>
                  <a:close/>
                  <a:moveTo>
                    <a:pt x="6168" y="608"/>
                  </a:moveTo>
                  <a:cubicBezTo>
                    <a:pt x="6942" y="905"/>
                    <a:pt x="7609" y="1405"/>
                    <a:pt x="8097" y="2060"/>
                  </a:cubicBezTo>
                  <a:lnTo>
                    <a:pt x="7204" y="2060"/>
                  </a:lnTo>
                  <a:cubicBezTo>
                    <a:pt x="7097" y="1810"/>
                    <a:pt x="6966" y="1584"/>
                    <a:pt x="6835" y="1382"/>
                  </a:cubicBezTo>
                  <a:cubicBezTo>
                    <a:pt x="6621" y="1072"/>
                    <a:pt x="6406" y="810"/>
                    <a:pt x="6168" y="608"/>
                  </a:cubicBezTo>
                  <a:close/>
                  <a:moveTo>
                    <a:pt x="1941" y="2382"/>
                  </a:moveTo>
                  <a:cubicBezTo>
                    <a:pt x="1703" y="3013"/>
                    <a:pt x="1560" y="3715"/>
                    <a:pt x="1549" y="4465"/>
                  </a:cubicBezTo>
                  <a:lnTo>
                    <a:pt x="322" y="4465"/>
                  </a:lnTo>
                  <a:cubicBezTo>
                    <a:pt x="358" y="3703"/>
                    <a:pt x="584" y="2989"/>
                    <a:pt x="953" y="2382"/>
                  </a:cubicBezTo>
                  <a:close/>
                  <a:moveTo>
                    <a:pt x="8323" y="2382"/>
                  </a:moveTo>
                  <a:cubicBezTo>
                    <a:pt x="8692" y="2989"/>
                    <a:pt x="8919" y="3703"/>
                    <a:pt x="8942" y="4465"/>
                  </a:cubicBezTo>
                  <a:lnTo>
                    <a:pt x="7728" y="4465"/>
                  </a:lnTo>
                  <a:cubicBezTo>
                    <a:pt x="7692" y="3715"/>
                    <a:pt x="7561" y="3013"/>
                    <a:pt x="7335" y="2382"/>
                  </a:cubicBezTo>
                  <a:close/>
                  <a:moveTo>
                    <a:pt x="1537" y="4787"/>
                  </a:moveTo>
                  <a:cubicBezTo>
                    <a:pt x="1560" y="5466"/>
                    <a:pt x="1668" y="6132"/>
                    <a:pt x="1882" y="6739"/>
                  </a:cubicBezTo>
                  <a:lnTo>
                    <a:pt x="1918" y="6870"/>
                  </a:lnTo>
                  <a:lnTo>
                    <a:pt x="941" y="6870"/>
                  </a:lnTo>
                  <a:cubicBezTo>
                    <a:pt x="572" y="6239"/>
                    <a:pt x="346" y="5525"/>
                    <a:pt x="310" y="4787"/>
                  </a:cubicBezTo>
                  <a:close/>
                  <a:moveTo>
                    <a:pt x="8919" y="4787"/>
                  </a:moveTo>
                  <a:cubicBezTo>
                    <a:pt x="8919" y="5501"/>
                    <a:pt x="8704" y="6204"/>
                    <a:pt x="8347" y="6811"/>
                  </a:cubicBezTo>
                  <a:cubicBezTo>
                    <a:pt x="8335" y="6823"/>
                    <a:pt x="8323" y="6859"/>
                    <a:pt x="8311" y="6870"/>
                  </a:cubicBezTo>
                  <a:lnTo>
                    <a:pt x="7323" y="6870"/>
                  </a:lnTo>
                  <a:lnTo>
                    <a:pt x="7371" y="6739"/>
                  </a:lnTo>
                  <a:cubicBezTo>
                    <a:pt x="7573" y="6120"/>
                    <a:pt x="7680" y="5466"/>
                    <a:pt x="7692" y="4787"/>
                  </a:cubicBezTo>
                  <a:close/>
                  <a:moveTo>
                    <a:pt x="4632" y="1"/>
                  </a:moveTo>
                  <a:cubicBezTo>
                    <a:pt x="3394" y="1"/>
                    <a:pt x="2239" y="477"/>
                    <a:pt x="1358" y="1346"/>
                  </a:cubicBezTo>
                  <a:cubicBezTo>
                    <a:pt x="477" y="2227"/>
                    <a:pt x="1" y="3382"/>
                    <a:pt x="1" y="4620"/>
                  </a:cubicBezTo>
                  <a:cubicBezTo>
                    <a:pt x="1" y="6358"/>
                    <a:pt x="953" y="7930"/>
                    <a:pt x="2501" y="8728"/>
                  </a:cubicBezTo>
                  <a:cubicBezTo>
                    <a:pt x="2537" y="8752"/>
                    <a:pt x="2549" y="8752"/>
                    <a:pt x="2573" y="8752"/>
                  </a:cubicBezTo>
                  <a:cubicBezTo>
                    <a:pt x="2632" y="8752"/>
                    <a:pt x="2692" y="8716"/>
                    <a:pt x="2727" y="8656"/>
                  </a:cubicBezTo>
                  <a:cubicBezTo>
                    <a:pt x="2775" y="8585"/>
                    <a:pt x="2739" y="8478"/>
                    <a:pt x="2656" y="8430"/>
                  </a:cubicBezTo>
                  <a:cubicBezTo>
                    <a:pt x="2061" y="8121"/>
                    <a:pt x="1560" y="7692"/>
                    <a:pt x="1179" y="7180"/>
                  </a:cubicBezTo>
                  <a:lnTo>
                    <a:pt x="2072" y="7180"/>
                  </a:lnTo>
                  <a:cubicBezTo>
                    <a:pt x="2263" y="7632"/>
                    <a:pt x="2513" y="8013"/>
                    <a:pt x="2799" y="8335"/>
                  </a:cubicBezTo>
                  <a:cubicBezTo>
                    <a:pt x="2831" y="8368"/>
                    <a:pt x="2879" y="8386"/>
                    <a:pt x="2924" y="8386"/>
                  </a:cubicBezTo>
                  <a:cubicBezTo>
                    <a:pt x="2962" y="8386"/>
                    <a:pt x="2998" y="8374"/>
                    <a:pt x="3025" y="8347"/>
                  </a:cubicBezTo>
                  <a:cubicBezTo>
                    <a:pt x="3084" y="8287"/>
                    <a:pt x="3096" y="8180"/>
                    <a:pt x="3037" y="8121"/>
                  </a:cubicBezTo>
                  <a:cubicBezTo>
                    <a:pt x="2799" y="7859"/>
                    <a:pt x="2596" y="7537"/>
                    <a:pt x="2430" y="7180"/>
                  </a:cubicBezTo>
                  <a:cubicBezTo>
                    <a:pt x="2501" y="7168"/>
                    <a:pt x="2561" y="7109"/>
                    <a:pt x="2561" y="7025"/>
                  </a:cubicBezTo>
                  <a:cubicBezTo>
                    <a:pt x="2561" y="6930"/>
                    <a:pt x="2489" y="6859"/>
                    <a:pt x="2394" y="6859"/>
                  </a:cubicBezTo>
                  <a:lnTo>
                    <a:pt x="2275" y="6859"/>
                  </a:lnTo>
                  <a:cubicBezTo>
                    <a:pt x="2025" y="6228"/>
                    <a:pt x="1894" y="5513"/>
                    <a:pt x="1882" y="4775"/>
                  </a:cubicBezTo>
                  <a:lnTo>
                    <a:pt x="2061" y="4775"/>
                  </a:lnTo>
                  <a:cubicBezTo>
                    <a:pt x="2144" y="4775"/>
                    <a:pt x="2215" y="4704"/>
                    <a:pt x="2215" y="4608"/>
                  </a:cubicBezTo>
                  <a:cubicBezTo>
                    <a:pt x="2215" y="4513"/>
                    <a:pt x="2144" y="4442"/>
                    <a:pt x="2061" y="4442"/>
                  </a:cubicBezTo>
                  <a:lnTo>
                    <a:pt x="1882" y="4442"/>
                  </a:lnTo>
                  <a:cubicBezTo>
                    <a:pt x="1894" y="3680"/>
                    <a:pt x="2037" y="2965"/>
                    <a:pt x="2275" y="2358"/>
                  </a:cubicBezTo>
                  <a:lnTo>
                    <a:pt x="4478" y="2358"/>
                  </a:lnTo>
                  <a:lnTo>
                    <a:pt x="4478" y="2715"/>
                  </a:lnTo>
                  <a:cubicBezTo>
                    <a:pt x="4478" y="2810"/>
                    <a:pt x="4561" y="2882"/>
                    <a:pt x="4644" y="2882"/>
                  </a:cubicBezTo>
                  <a:cubicBezTo>
                    <a:pt x="4739" y="2882"/>
                    <a:pt x="4811" y="2810"/>
                    <a:pt x="4811" y="2715"/>
                  </a:cubicBezTo>
                  <a:lnTo>
                    <a:pt x="4811" y="2358"/>
                  </a:lnTo>
                  <a:lnTo>
                    <a:pt x="7014" y="2358"/>
                  </a:lnTo>
                  <a:cubicBezTo>
                    <a:pt x="7252" y="2965"/>
                    <a:pt x="7395" y="3680"/>
                    <a:pt x="7418" y="4442"/>
                  </a:cubicBezTo>
                  <a:lnTo>
                    <a:pt x="7204" y="4442"/>
                  </a:lnTo>
                  <a:cubicBezTo>
                    <a:pt x="7121" y="4442"/>
                    <a:pt x="7037" y="4513"/>
                    <a:pt x="7037" y="4608"/>
                  </a:cubicBezTo>
                  <a:cubicBezTo>
                    <a:pt x="7037" y="4704"/>
                    <a:pt x="7121" y="4775"/>
                    <a:pt x="7204" y="4775"/>
                  </a:cubicBezTo>
                  <a:lnTo>
                    <a:pt x="7383" y="4775"/>
                  </a:lnTo>
                  <a:cubicBezTo>
                    <a:pt x="7371" y="5513"/>
                    <a:pt x="7216" y="6228"/>
                    <a:pt x="6978" y="6859"/>
                  </a:cubicBezTo>
                  <a:lnTo>
                    <a:pt x="6859" y="6859"/>
                  </a:lnTo>
                  <a:cubicBezTo>
                    <a:pt x="6775" y="6859"/>
                    <a:pt x="6704" y="6930"/>
                    <a:pt x="6704" y="7025"/>
                  </a:cubicBezTo>
                  <a:cubicBezTo>
                    <a:pt x="6704" y="7109"/>
                    <a:pt x="6764" y="7168"/>
                    <a:pt x="6835" y="7180"/>
                  </a:cubicBezTo>
                  <a:cubicBezTo>
                    <a:pt x="6668" y="7537"/>
                    <a:pt x="6466" y="7859"/>
                    <a:pt x="6228" y="8121"/>
                  </a:cubicBezTo>
                  <a:cubicBezTo>
                    <a:pt x="6168" y="8180"/>
                    <a:pt x="6168" y="8287"/>
                    <a:pt x="6240" y="8347"/>
                  </a:cubicBezTo>
                  <a:cubicBezTo>
                    <a:pt x="6263" y="8371"/>
                    <a:pt x="6311" y="8394"/>
                    <a:pt x="6347" y="8394"/>
                  </a:cubicBezTo>
                  <a:cubicBezTo>
                    <a:pt x="6383" y="8394"/>
                    <a:pt x="6430" y="8371"/>
                    <a:pt x="6466" y="8335"/>
                  </a:cubicBezTo>
                  <a:cubicBezTo>
                    <a:pt x="6740" y="8013"/>
                    <a:pt x="7002" y="7621"/>
                    <a:pt x="7192" y="7180"/>
                  </a:cubicBezTo>
                  <a:lnTo>
                    <a:pt x="8085" y="7180"/>
                  </a:lnTo>
                  <a:cubicBezTo>
                    <a:pt x="7728" y="7656"/>
                    <a:pt x="7299" y="8061"/>
                    <a:pt x="6775" y="8347"/>
                  </a:cubicBezTo>
                  <a:cubicBezTo>
                    <a:pt x="6704" y="8394"/>
                    <a:pt x="6668" y="8490"/>
                    <a:pt x="6716" y="8573"/>
                  </a:cubicBezTo>
                  <a:cubicBezTo>
                    <a:pt x="6749" y="8622"/>
                    <a:pt x="6804" y="8649"/>
                    <a:pt x="6863" y="8649"/>
                  </a:cubicBezTo>
                  <a:cubicBezTo>
                    <a:pt x="6889" y="8649"/>
                    <a:pt x="6916" y="8644"/>
                    <a:pt x="6942" y="8633"/>
                  </a:cubicBezTo>
                  <a:cubicBezTo>
                    <a:pt x="7621" y="8228"/>
                    <a:pt x="8204" y="7644"/>
                    <a:pt x="8621" y="6966"/>
                  </a:cubicBezTo>
                  <a:cubicBezTo>
                    <a:pt x="9038" y="6251"/>
                    <a:pt x="9264" y="5442"/>
                    <a:pt x="9264" y="4608"/>
                  </a:cubicBezTo>
                  <a:cubicBezTo>
                    <a:pt x="9264" y="3382"/>
                    <a:pt x="8788" y="2227"/>
                    <a:pt x="7907" y="1346"/>
                  </a:cubicBezTo>
                  <a:cubicBezTo>
                    <a:pt x="7025" y="477"/>
                    <a:pt x="5871" y="1"/>
                    <a:pt x="4632"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86" name="Google Shape;1051;p47">
            <a:extLst>
              <a:ext uri="{FF2B5EF4-FFF2-40B4-BE49-F238E27FC236}">
                <a16:creationId xmlns:a16="http://schemas.microsoft.com/office/drawing/2014/main" id="{22C8CCCA-0DAB-4C7E-A294-751340975708}"/>
              </a:ext>
            </a:extLst>
          </p:cNvPr>
          <p:cNvSpPr txBox="1">
            <a:spLocks/>
          </p:cNvSpPr>
          <p:nvPr/>
        </p:nvSpPr>
        <p:spPr>
          <a:xfrm>
            <a:off x="7276402" y="5044175"/>
            <a:ext cx="2295813" cy="7036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ntonio Regular"/>
              <a:buNone/>
              <a:defRPr sz="2500" b="0" i="0" u="none" strike="noStrike" cap="none">
                <a:solidFill>
                  <a:schemeClr val="dk1"/>
                </a:solidFill>
                <a:latin typeface="Antonio Regular"/>
                <a:ea typeface="Antonio Regular"/>
                <a:cs typeface="Antonio Regular"/>
                <a:sym typeface="Antonio Regular"/>
              </a:defRPr>
            </a:lvl1pPr>
            <a:lvl2pPr marR="0" lvl="1" algn="ctr" rtl="0">
              <a:lnSpc>
                <a:spcPct val="100000"/>
              </a:lnSpc>
              <a:spcBef>
                <a:spcPts val="0"/>
              </a:spcBef>
              <a:spcAft>
                <a:spcPts val="0"/>
              </a:spcAft>
              <a:buClr>
                <a:schemeClr val="dk1"/>
              </a:buClr>
              <a:buSzPts val="2500"/>
              <a:buFont typeface="Antonio Regular"/>
              <a:buNone/>
              <a:defRPr sz="2500" b="0" i="0" u="none" strike="noStrike" cap="none">
                <a:solidFill>
                  <a:schemeClr val="dk1"/>
                </a:solidFill>
                <a:latin typeface="Antonio Regular"/>
                <a:ea typeface="Antonio Regular"/>
                <a:cs typeface="Antonio Regular"/>
                <a:sym typeface="Antonio Regular"/>
              </a:defRPr>
            </a:lvl2pPr>
            <a:lvl3pPr marR="0" lvl="2" algn="ctr" rtl="0">
              <a:lnSpc>
                <a:spcPct val="100000"/>
              </a:lnSpc>
              <a:spcBef>
                <a:spcPts val="0"/>
              </a:spcBef>
              <a:spcAft>
                <a:spcPts val="0"/>
              </a:spcAft>
              <a:buClr>
                <a:schemeClr val="dk1"/>
              </a:buClr>
              <a:buSzPts val="2500"/>
              <a:buFont typeface="Antonio Regular"/>
              <a:buNone/>
              <a:defRPr sz="2500" b="0" i="0" u="none" strike="noStrike" cap="none">
                <a:solidFill>
                  <a:schemeClr val="dk1"/>
                </a:solidFill>
                <a:latin typeface="Antonio Regular"/>
                <a:ea typeface="Antonio Regular"/>
                <a:cs typeface="Antonio Regular"/>
                <a:sym typeface="Antonio Regular"/>
              </a:defRPr>
            </a:lvl3pPr>
            <a:lvl4pPr marR="0" lvl="3" algn="ctr" rtl="0">
              <a:lnSpc>
                <a:spcPct val="100000"/>
              </a:lnSpc>
              <a:spcBef>
                <a:spcPts val="0"/>
              </a:spcBef>
              <a:spcAft>
                <a:spcPts val="0"/>
              </a:spcAft>
              <a:buClr>
                <a:schemeClr val="dk1"/>
              </a:buClr>
              <a:buSzPts val="2500"/>
              <a:buFont typeface="Antonio Regular"/>
              <a:buNone/>
              <a:defRPr sz="2500" b="0" i="0" u="none" strike="noStrike" cap="none">
                <a:solidFill>
                  <a:schemeClr val="dk1"/>
                </a:solidFill>
                <a:latin typeface="Antonio Regular"/>
                <a:ea typeface="Antonio Regular"/>
                <a:cs typeface="Antonio Regular"/>
                <a:sym typeface="Antonio Regular"/>
              </a:defRPr>
            </a:lvl4pPr>
            <a:lvl5pPr marR="0" lvl="4" algn="ctr" rtl="0">
              <a:lnSpc>
                <a:spcPct val="100000"/>
              </a:lnSpc>
              <a:spcBef>
                <a:spcPts val="0"/>
              </a:spcBef>
              <a:spcAft>
                <a:spcPts val="0"/>
              </a:spcAft>
              <a:buClr>
                <a:schemeClr val="dk1"/>
              </a:buClr>
              <a:buSzPts val="2500"/>
              <a:buFont typeface="Antonio Regular"/>
              <a:buNone/>
              <a:defRPr sz="2500" b="0" i="0" u="none" strike="noStrike" cap="none">
                <a:solidFill>
                  <a:schemeClr val="dk1"/>
                </a:solidFill>
                <a:latin typeface="Antonio Regular"/>
                <a:ea typeface="Antonio Regular"/>
                <a:cs typeface="Antonio Regular"/>
                <a:sym typeface="Antonio Regular"/>
              </a:defRPr>
            </a:lvl5pPr>
            <a:lvl6pPr marR="0" lvl="5" algn="ctr" rtl="0">
              <a:lnSpc>
                <a:spcPct val="100000"/>
              </a:lnSpc>
              <a:spcBef>
                <a:spcPts val="0"/>
              </a:spcBef>
              <a:spcAft>
                <a:spcPts val="0"/>
              </a:spcAft>
              <a:buClr>
                <a:schemeClr val="dk1"/>
              </a:buClr>
              <a:buSzPts val="2500"/>
              <a:buFont typeface="Antonio Regular"/>
              <a:buNone/>
              <a:defRPr sz="2500" b="0" i="0" u="none" strike="noStrike" cap="none">
                <a:solidFill>
                  <a:schemeClr val="dk1"/>
                </a:solidFill>
                <a:latin typeface="Antonio Regular"/>
                <a:ea typeface="Antonio Regular"/>
                <a:cs typeface="Antonio Regular"/>
                <a:sym typeface="Antonio Regular"/>
              </a:defRPr>
            </a:lvl6pPr>
            <a:lvl7pPr marR="0" lvl="6" algn="ctr" rtl="0">
              <a:lnSpc>
                <a:spcPct val="100000"/>
              </a:lnSpc>
              <a:spcBef>
                <a:spcPts val="0"/>
              </a:spcBef>
              <a:spcAft>
                <a:spcPts val="0"/>
              </a:spcAft>
              <a:buClr>
                <a:schemeClr val="dk1"/>
              </a:buClr>
              <a:buSzPts val="2500"/>
              <a:buFont typeface="Antonio Regular"/>
              <a:buNone/>
              <a:defRPr sz="2500" b="0" i="0" u="none" strike="noStrike" cap="none">
                <a:solidFill>
                  <a:schemeClr val="dk1"/>
                </a:solidFill>
                <a:latin typeface="Antonio Regular"/>
                <a:ea typeface="Antonio Regular"/>
                <a:cs typeface="Antonio Regular"/>
                <a:sym typeface="Antonio Regular"/>
              </a:defRPr>
            </a:lvl7pPr>
            <a:lvl8pPr marR="0" lvl="7" algn="ctr" rtl="0">
              <a:lnSpc>
                <a:spcPct val="100000"/>
              </a:lnSpc>
              <a:spcBef>
                <a:spcPts val="0"/>
              </a:spcBef>
              <a:spcAft>
                <a:spcPts val="0"/>
              </a:spcAft>
              <a:buClr>
                <a:schemeClr val="dk1"/>
              </a:buClr>
              <a:buSzPts val="2500"/>
              <a:buFont typeface="Antonio Regular"/>
              <a:buNone/>
              <a:defRPr sz="2500" b="0" i="0" u="none" strike="noStrike" cap="none">
                <a:solidFill>
                  <a:schemeClr val="dk1"/>
                </a:solidFill>
                <a:latin typeface="Antonio Regular"/>
                <a:ea typeface="Antonio Regular"/>
                <a:cs typeface="Antonio Regular"/>
                <a:sym typeface="Antonio Regular"/>
              </a:defRPr>
            </a:lvl8pPr>
            <a:lvl9pPr marR="0" lvl="8" algn="ctr" rtl="0">
              <a:lnSpc>
                <a:spcPct val="100000"/>
              </a:lnSpc>
              <a:spcBef>
                <a:spcPts val="0"/>
              </a:spcBef>
              <a:spcAft>
                <a:spcPts val="0"/>
              </a:spcAft>
              <a:buClr>
                <a:schemeClr val="dk1"/>
              </a:buClr>
              <a:buSzPts val="2500"/>
              <a:buFont typeface="Antonio Regular"/>
              <a:buNone/>
              <a:defRPr sz="2500" b="0" i="0" u="none" strike="noStrike" cap="none">
                <a:solidFill>
                  <a:schemeClr val="dk1"/>
                </a:solidFill>
                <a:latin typeface="Antonio Regular"/>
                <a:ea typeface="Antonio Regular"/>
                <a:cs typeface="Antonio Regular"/>
                <a:sym typeface="Antonio Regular"/>
              </a:defRPr>
            </a:lvl9pPr>
          </a:lstStyle>
          <a:p>
            <a:r>
              <a:rPr lang="es-AR" dirty="0"/>
              <a:t>Internet use:</a:t>
            </a:r>
          </a:p>
        </p:txBody>
      </p:sp>
      <p:sp>
        <p:nvSpPr>
          <p:cNvPr id="87" name="Google Shape;1052;p47">
            <a:extLst>
              <a:ext uri="{FF2B5EF4-FFF2-40B4-BE49-F238E27FC236}">
                <a16:creationId xmlns:a16="http://schemas.microsoft.com/office/drawing/2014/main" id="{C590DC0A-3660-459C-B6D4-5836AAFE03C5}"/>
              </a:ext>
            </a:extLst>
          </p:cNvPr>
          <p:cNvSpPr txBox="1">
            <a:spLocks/>
          </p:cNvSpPr>
          <p:nvPr/>
        </p:nvSpPr>
        <p:spPr>
          <a:xfrm>
            <a:off x="9185476" y="5102533"/>
            <a:ext cx="903847" cy="6464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1"/>
              </a:buClr>
              <a:buSzPts val="1400"/>
              <a:buFont typeface="Krub Medium"/>
              <a:buNone/>
              <a:defRPr sz="1400" b="0" i="0" u="none" strike="noStrike" cap="none">
                <a:solidFill>
                  <a:schemeClr val="lt1"/>
                </a:solidFill>
                <a:latin typeface="Krub Medium"/>
                <a:ea typeface="Krub Medium"/>
                <a:cs typeface="Krub Medium"/>
                <a:sym typeface="Krub Medium"/>
              </a:defRPr>
            </a:lvl1pPr>
            <a:lvl2pPr marL="914400" marR="0" lvl="1" indent="-323850" algn="ctr" rtl="0">
              <a:lnSpc>
                <a:spcPct val="100000"/>
              </a:lnSpc>
              <a:spcBef>
                <a:spcPts val="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2pPr>
            <a:lvl3pPr marL="1371600" marR="0" lvl="2" indent="-323850" algn="ctr" rtl="0">
              <a:lnSpc>
                <a:spcPct val="100000"/>
              </a:lnSpc>
              <a:spcBef>
                <a:spcPts val="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3pPr>
            <a:lvl4pPr marL="1828800" marR="0" lvl="3" indent="-323850" algn="ctr" rtl="0">
              <a:lnSpc>
                <a:spcPct val="100000"/>
              </a:lnSpc>
              <a:spcBef>
                <a:spcPts val="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4pPr>
            <a:lvl5pPr marL="2286000" marR="0" lvl="4" indent="-323850" algn="ctr" rtl="0">
              <a:lnSpc>
                <a:spcPct val="100000"/>
              </a:lnSpc>
              <a:spcBef>
                <a:spcPts val="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5pPr>
            <a:lvl6pPr marL="2743200" marR="0" lvl="5" indent="-323850" algn="ctr" rtl="0">
              <a:lnSpc>
                <a:spcPct val="100000"/>
              </a:lnSpc>
              <a:spcBef>
                <a:spcPts val="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6pPr>
            <a:lvl7pPr marL="3200400" marR="0" lvl="6" indent="-323850" algn="ctr" rtl="0">
              <a:lnSpc>
                <a:spcPct val="100000"/>
              </a:lnSpc>
              <a:spcBef>
                <a:spcPts val="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7pPr>
            <a:lvl8pPr marL="3657600" marR="0" lvl="7" indent="-323850" algn="ctr" rtl="0">
              <a:lnSpc>
                <a:spcPct val="100000"/>
              </a:lnSpc>
              <a:spcBef>
                <a:spcPts val="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8pPr>
            <a:lvl9pPr marL="4114800" marR="0" lvl="8" indent="-323850" algn="ctr" rtl="0">
              <a:lnSpc>
                <a:spcPct val="100000"/>
              </a:lnSpc>
              <a:spcBef>
                <a:spcPts val="0"/>
              </a:spcBef>
              <a:spcAft>
                <a:spcPts val="0"/>
              </a:spcAft>
              <a:buClr>
                <a:schemeClr val="lt1"/>
              </a:buClr>
              <a:buSzPts val="1500"/>
              <a:buFont typeface="Krub Medium"/>
              <a:buNone/>
              <a:defRPr sz="1500" b="0" i="0" u="none" strike="noStrike" cap="none">
                <a:solidFill>
                  <a:schemeClr val="lt1"/>
                </a:solidFill>
                <a:latin typeface="Krub Medium"/>
                <a:ea typeface="Krub Medium"/>
                <a:cs typeface="Krub Medium"/>
                <a:sym typeface="Krub Medium"/>
              </a:defRPr>
            </a:lvl9pPr>
          </a:lstStyle>
          <a:p>
            <a:pPr marL="0" indent="0"/>
            <a:r>
              <a:rPr lang="es-AR" sz="2400" b="1" dirty="0"/>
              <a:t>Yes</a:t>
            </a:r>
          </a:p>
        </p:txBody>
      </p:sp>
    </p:spTree>
    <p:extLst>
      <p:ext uri="{BB962C8B-B14F-4D97-AF65-F5344CB8AC3E}">
        <p14:creationId xmlns:p14="http://schemas.microsoft.com/office/powerpoint/2010/main" val="532863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39"/>
          <p:cNvSpPr txBox="1">
            <a:spLocks noGrp="1"/>
          </p:cNvSpPr>
          <p:nvPr>
            <p:ph type="title"/>
          </p:nvPr>
        </p:nvSpPr>
        <p:spPr>
          <a:xfrm>
            <a:off x="1760746" y="164527"/>
            <a:ext cx="8670507" cy="1134186"/>
          </a:xfrm>
          <a:prstGeom prst="rect">
            <a:avLst/>
          </a:prstGeom>
        </p:spPr>
        <p:txBody>
          <a:bodyPr spcFirstLastPara="1" wrap="square" lIns="121900" tIns="121900" rIns="121900" bIns="121900" anchor="t" anchorCtr="0">
            <a:noAutofit/>
          </a:bodyPr>
          <a:lstStyle/>
          <a:p>
            <a:r>
              <a:rPr lang="es-AR" sz="6000" b="1" dirty="0" err="1"/>
              <a:t>Unibuddy</a:t>
            </a:r>
            <a:endParaRPr sz="6000" b="1" dirty="0"/>
          </a:p>
        </p:txBody>
      </p:sp>
      <p:sp>
        <p:nvSpPr>
          <p:cNvPr id="926" name="Google Shape;926;p39"/>
          <p:cNvSpPr txBox="1">
            <a:spLocks noGrp="1"/>
          </p:cNvSpPr>
          <p:nvPr>
            <p:ph type="subTitle" idx="1"/>
          </p:nvPr>
        </p:nvSpPr>
        <p:spPr>
          <a:xfrm>
            <a:off x="453293" y="1179442"/>
            <a:ext cx="11738707" cy="5678558"/>
          </a:xfrm>
          <a:prstGeom prst="rect">
            <a:avLst/>
          </a:prstGeom>
        </p:spPr>
        <p:txBody>
          <a:bodyPr spcFirstLastPara="1" wrap="square" lIns="121900" tIns="121900" rIns="121900" bIns="121900" anchor="t" anchorCtr="0">
            <a:noAutofit/>
          </a:bodyPr>
          <a:lstStyle/>
          <a:p>
            <a:pPr algn="l" rtl="0">
              <a:spcBef>
                <a:spcPts val="0"/>
              </a:spcBef>
              <a:spcAft>
                <a:spcPts val="0"/>
              </a:spcAft>
            </a:pPr>
            <a:r>
              <a:rPr lang="en-GB" sz="2000" i="0" u="sng" strike="noStrike" dirty="0">
                <a:solidFill>
                  <a:srgbClr val="000000"/>
                </a:solidFill>
                <a:effectLst/>
                <a:latin typeface="+mj-lt"/>
              </a:rPr>
              <a:t>Purpose</a:t>
            </a:r>
            <a:r>
              <a:rPr lang="en-GB" sz="2000" i="0" u="none" strike="noStrike" dirty="0">
                <a:solidFill>
                  <a:srgbClr val="000000"/>
                </a:solidFill>
                <a:effectLst/>
                <a:latin typeface="+mj-lt"/>
              </a:rPr>
              <a:t>: Universities and students around the world use </a:t>
            </a:r>
            <a:r>
              <a:rPr lang="en-GB" sz="2000" i="0" u="none" strike="noStrike" dirty="0" err="1">
                <a:solidFill>
                  <a:srgbClr val="000000"/>
                </a:solidFill>
                <a:effectLst/>
                <a:latin typeface="+mj-lt"/>
              </a:rPr>
              <a:t>Unibuddy</a:t>
            </a:r>
            <a:r>
              <a:rPr lang="en-GB" sz="2000" i="0" u="none" strike="noStrike" dirty="0">
                <a:solidFill>
                  <a:srgbClr val="000000"/>
                </a:solidFill>
                <a:effectLst/>
                <a:latin typeface="+mj-lt"/>
              </a:rPr>
              <a:t> to make more informed decisions about higher education and the recruitment process.</a:t>
            </a:r>
            <a:br>
              <a:rPr lang="en-GB" sz="2000" dirty="0">
                <a:effectLst/>
                <a:latin typeface="+mj-lt"/>
              </a:rPr>
            </a:br>
            <a:r>
              <a:rPr lang="en-GB" sz="2000" i="0" u="none" strike="noStrike" dirty="0">
                <a:solidFill>
                  <a:srgbClr val="000000"/>
                </a:solidFill>
                <a:effectLst/>
                <a:latin typeface="+mj-lt"/>
              </a:rPr>
              <a:t>They have three products: </a:t>
            </a:r>
            <a:r>
              <a:rPr lang="en-GB" sz="2000" i="0" u="none" strike="noStrike" dirty="0" err="1">
                <a:solidFill>
                  <a:srgbClr val="000000"/>
                </a:solidFill>
                <a:effectLst/>
                <a:latin typeface="+mj-lt"/>
              </a:rPr>
              <a:t>Unibuddy</a:t>
            </a:r>
            <a:r>
              <a:rPr lang="en-GB" sz="2000" i="0" u="none" strike="noStrike" dirty="0">
                <a:solidFill>
                  <a:srgbClr val="000000"/>
                </a:solidFill>
                <a:effectLst/>
                <a:latin typeface="+mj-lt"/>
              </a:rPr>
              <a:t> chat, </a:t>
            </a:r>
            <a:r>
              <a:rPr lang="en-GB" sz="2000" i="0" u="none" strike="noStrike" dirty="0" err="1">
                <a:solidFill>
                  <a:srgbClr val="000000"/>
                </a:solidFill>
                <a:effectLst/>
                <a:latin typeface="+mj-lt"/>
              </a:rPr>
              <a:t>Unibuddy</a:t>
            </a:r>
            <a:r>
              <a:rPr lang="en-GB" sz="2000" i="0" u="none" strike="noStrike" dirty="0">
                <a:solidFill>
                  <a:srgbClr val="000000"/>
                </a:solidFill>
                <a:effectLst/>
                <a:latin typeface="+mj-lt"/>
              </a:rPr>
              <a:t> event, </a:t>
            </a:r>
            <a:r>
              <a:rPr lang="en-GB" sz="2000" i="0" u="none" strike="noStrike" dirty="0" err="1">
                <a:solidFill>
                  <a:srgbClr val="000000"/>
                </a:solidFill>
                <a:effectLst/>
                <a:latin typeface="+mj-lt"/>
              </a:rPr>
              <a:t>Unibuddy</a:t>
            </a:r>
            <a:r>
              <a:rPr lang="en-GB" sz="2000" i="0" u="none" strike="noStrike" dirty="0">
                <a:solidFill>
                  <a:srgbClr val="000000"/>
                </a:solidFill>
                <a:effectLst/>
                <a:latin typeface="+mj-lt"/>
              </a:rPr>
              <a:t> Discovery</a:t>
            </a:r>
            <a:endParaRPr lang="en-GB" sz="2000" dirty="0">
              <a:effectLst/>
              <a:latin typeface="+mj-lt"/>
            </a:endParaRPr>
          </a:p>
          <a:p>
            <a:pPr algn="l" rtl="0" fontAlgn="base">
              <a:spcBef>
                <a:spcPts val="0"/>
              </a:spcBef>
              <a:spcAft>
                <a:spcPts val="0"/>
              </a:spcAft>
              <a:buFont typeface="Arial" panose="020B0604020202020204" pitchFamily="34" charset="0"/>
              <a:buChar char="•"/>
            </a:pPr>
            <a:r>
              <a:rPr lang="en-GB" sz="2000" i="0" u="none" strike="noStrike" dirty="0">
                <a:solidFill>
                  <a:srgbClr val="000000"/>
                </a:solidFill>
                <a:effectLst/>
                <a:latin typeface="+mj-lt"/>
              </a:rPr>
              <a:t>Chat: chat with students at your dream university (all over the world). Give prospective students an insider’s view of what it is really like to study, live, or socialize at their dream higher education institution. </a:t>
            </a:r>
          </a:p>
          <a:p>
            <a:pPr algn="l" rtl="0" fontAlgn="base">
              <a:spcBef>
                <a:spcPts val="0"/>
              </a:spcBef>
              <a:spcAft>
                <a:spcPts val="0"/>
              </a:spcAft>
              <a:buFont typeface="Arial" panose="020B0604020202020204" pitchFamily="34" charset="0"/>
              <a:buChar char="•"/>
            </a:pPr>
            <a:r>
              <a:rPr lang="en-GB" sz="2000" i="0" u="none" strike="noStrike" dirty="0">
                <a:solidFill>
                  <a:srgbClr val="000000"/>
                </a:solidFill>
                <a:effectLst/>
                <a:latin typeface="+mj-lt"/>
              </a:rPr>
              <a:t>Event: Q &amp; A events on accommodation, admission, etc.</a:t>
            </a:r>
          </a:p>
          <a:p>
            <a:pPr algn="l" rtl="0" fontAlgn="base">
              <a:spcBef>
                <a:spcPts val="0"/>
              </a:spcBef>
              <a:spcAft>
                <a:spcPts val="0"/>
              </a:spcAft>
              <a:buFont typeface="Arial" panose="020B0604020202020204" pitchFamily="34" charset="0"/>
              <a:buChar char="•"/>
            </a:pPr>
            <a:r>
              <a:rPr lang="en-GB" sz="2000" i="0" u="none" strike="noStrike" dirty="0">
                <a:solidFill>
                  <a:srgbClr val="000000"/>
                </a:solidFill>
                <a:effectLst/>
                <a:latin typeface="+mj-lt"/>
              </a:rPr>
              <a:t>Discovery: Pair with student ambassadors of </a:t>
            </a:r>
            <a:r>
              <a:rPr lang="en-GB" sz="2000" i="0" u="none" strike="noStrike" dirty="0" err="1">
                <a:solidFill>
                  <a:srgbClr val="000000"/>
                </a:solidFill>
                <a:effectLst/>
                <a:latin typeface="+mj-lt"/>
              </a:rPr>
              <a:t>unibuddy</a:t>
            </a:r>
            <a:r>
              <a:rPr lang="en-GB" sz="2000" i="0" u="none" strike="noStrike" dirty="0">
                <a:solidFill>
                  <a:srgbClr val="000000"/>
                </a:solidFill>
                <a:effectLst/>
                <a:latin typeface="+mj-lt"/>
              </a:rPr>
              <a:t> to help students discover higher education institutions.</a:t>
            </a:r>
          </a:p>
          <a:p>
            <a:pPr algn="l" rtl="0">
              <a:spcBef>
                <a:spcPts val="0"/>
              </a:spcBef>
              <a:spcAft>
                <a:spcPts val="0"/>
              </a:spcAft>
            </a:pPr>
            <a:r>
              <a:rPr lang="en-GB" sz="2000" i="0" u="sng" strike="noStrike" dirty="0">
                <a:solidFill>
                  <a:srgbClr val="000000"/>
                </a:solidFill>
                <a:effectLst/>
                <a:latin typeface="+mj-lt"/>
              </a:rPr>
              <a:t>Registration Process: </a:t>
            </a:r>
            <a:r>
              <a:rPr lang="en-GB" sz="2000" i="0" u="none" strike="noStrike" dirty="0">
                <a:solidFill>
                  <a:srgbClr val="000000"/>
                </a:solidFill>
                <a:effectLst/>
                <a:latin typeface="+mj-lt"/>
              </a:rPr>
              <a:t>Normal Sign up. Select the dream university, then find an ambassador you would like to pair up with.  Then chat!</a:t>
            </a:r>
            <a:endParaRPr lang="en-GB" sz="2000" dirty="0">
              <a:effectLst/>
              <a:latin typeface="+mj-lt"/>
            </a:endParaRPr>
          </a:p>
          <a:p>
            <a:pPr algn="l" rtl="0">
              <a:spcBef>
                <a:spcPts val="0"/>
              </a:spcBef>
              <a:spcAft>
                <a:spcPts val="0"/>
              </a:spcAft>
            </a:pPr>
            <a:r>
              <a:rPr lang="en-GB" sz="2000" i="0" u="sng" strike="noStrike" dirty="0">
                <a:solidFill>
                  <a:srgbClr val="000000"/>
                </a:solidFill>
                <a:effectLst/>
                <a:latin typeface="+mj-lt"/>
              </a:rPr>
              <a:t>Value Proposition: </a:t>
            </a:r>
            <a:r>
              <a:rPr lang="en-GB" sz="2000" i="0" u="none" strike="noStrike" dirty="0" err="1">
                <a:solidFill>
                  <a:srgbClr val="000000"/>
                </a:solidFill>
                <a:effectLst/>
                <a:latin typeface="+mj-lt"/>
              </a:rPr>
              <a:t>Unibuddy</a:t>
            </a:r>
            <a:r>
              <a:rPr lang="en-GB" sz="2000" i="0" u="none" strike="noStrike" dirty="0">
                <a:solidFill>
                  <a:srgbClr val="000000"/>
                </a:solidFill>
                <a:effectLst/>
                <a:latin typeface="+mj-lt"/>
              </a:rPr>
              <a:t> helps students thrive through sharing their experience, effortless technology and the smart application of data. This drives leads for universities, increases conversion to improve recruitment, and creates a sense of belonging.</a:t>
            </a:r>
            <a:endParaRPr lang="en-GB" sz="2000" dirty="0">
              <a:effectLst/>
              <a:latin typeface="+mj-lt"/>
            </a:endParaRPr>
          </a:p>
          <a:p>
            <a:pPr algn="l" rtl="0">
              <a:spcBef>
                <a:spcPts val="0"/>
              </a:spcBef>
              <a:spcAft>
                <a:spcPts val="0"/>
              </a:spcAft>
            </a:pPr>
            <a:r>
              <a:rPr lang="en-GB" sz="2000" i="0" u="sng" strike="noStrike" dirty="0">
                <a:solidFill>
                  <a:srgbClr val="000000"/>
                </a:solidFill>
                <a:effectLst/>
                <a:latin typeface="+mj-lt"/>
              </a:rPr>
              <a:t>Revenue Model:</a:t>
            </a:r>
            <a:r>
              <a:rPr lang="en-GB" sz="2000" i="0" strike="noStrike" dirty="0">
                <a:solidFill>
                  <a:srgbClr val="000000"/>
                </a:solidFill>
                <a:effectLst/>
                <a:latin typeface="+mj-lt"/>
              </a:rPr>
              <a:t> Funding series B.</a:t>
            </a:r>
            <a:br>
              <a:rPr lang="en-GB" sz="2000" dirty="0">
                <a:effectLst/>
                <a:latin typeface="+mj-lt"/>
              </a:rPr>
            </a:br>
            <a:r>
              <a:rPr lang="en-GB" sz="2000" i="0" u="none" strike="noStrike" dirty="0">
                <a:solidFill>
                  <a:srgbClr val="000000"/>
                </a:solidFill>
                <a:effectLst/>
                <a:latin typeface="+mj-lt"/>
              </a:rPr>
              <a:t>In </a:t>
            </a:r>
            <a:r>
              <a:rPr lang="en-GB" sz="2000" i="0" u="none" strike="noStrike" dirty="0" err="1">
                <a:solidFill>
                  <a:srgbClr val="000000"/>
                </a:solidFill>
                <a:effectLst/>
                <a:latin typeface="+mj-lt"/>
              </a:rPr>
              <a:t>Unibuddy</a:t>
            </a:r>
            <a:r>
              <a:rPr lang="en-GB" sz="2000" i="0" u="none" strike="noStrike" dirty="0">
                <a:solidFill>
                  <a:srgbClr val="000000"/>
                </a:solidFill>
                <a:effectLst/>
                <a:latin typeface="+mj-lt"/>
              </a:rPr>
              <a:t>, they partner up with the universities rather than the students. </a:t>
            </a:r>
            <a:endParaRPr lang="en-GB" sz="2000" dirty="0">
              <a:effectLst/>
              <a:latin typeface="+mj-lt"/>
            </a:endParaRPr>
          </a:p>
          <a:p>
            <a:pPr algn="l"/>
            <a:br>
              <a:rPr lang="en-GB" sz="2000" dirty="0">
                <a:latin typeface="+mj-lt"/>
              </a:rPr>
            </a:br>
            <a:endParaRPr lang="en-GB" sz="2000" dirty="0">
              <a:latin typeface="+mj-lt"/>
            </a:endParaRPr>
          </a:p>
        </p:txBody>
      </p:sp>
    </p:spTree>
    <p:extLst>
      <p:ext uri="{BB962C8B-B14F-4D97-AF65-F5344CB8AC3E}">
        <p14:creationId xmlns:p14="http://schemas.microsoft.com/office/powerpoint/2010/main" val="37402239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application&#10;&#10;Description automatically generated">
            <a:extLst>
              <a:ext uri="{FF2B5EF4-FFF2-40B4-BE49-F238E27FC236}">
                <a16:creationId xmlns:a16="http://schemas.microsoft.com/office/drawing/2014/main" id="{DEBD1329-3328-4B98-B7E4-98B233E691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928" y="0"/>
            <a:ext cx="3334703" cy="6858000"/>
          </a:xfrm>
          <a:prstGeom prst="rect">
            <a:avLst/>
          </a:prstGeom>
        </p:spPr>
      </p:pic>
      <p:pic>
        <p:nvPicPr>
          <p:cNvPr id="9" name="Picture 8" descr="Graphical user interface, text, application, chat or text message&#10;&#10;Description automatically generated">
            <a:extLst>
              <a:ext uri="{FF2B5EF4-FFF2-40B4-BE49-F238E27FC236}">
                <a16:creationId xmlns:a16="http://schemas.microsoft.com/office/drawing/2014/main" id="{10C56AE1-B1FF-4140-B420-131EBC3694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4370" y="0"/>
            <a:ext cx="3334703" cy="6858000"/>
          </a:xfrm>
          <a:prstGeom prst="rect">
            <a:avLst/>
          </a:prstGeom>
        </p:spPr>
      </p:pic>
    </p:spTree>
    <p:extLst>
      <p:ext uri="{BB962C8B-B14F-4D97-AF65-F5344CB8AC3E}">
        <p14:creationId xmlns:p14="http://schemas.microsoft.com/office/powerpoint/2010/main" val="1999889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10;&#10;Description automatically generated">
            <a:extLst>
              <a:ext uri="{FF2B5EF4-FFF2-40B4-BE49-F238E27FC236}">
                <a16:creationId xmlns:a16="http://schemas.microsoft.com/office/drawing/2014/main" id="{8466B575-EF01-4988-8CA7-3A547C955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891" y="0"/>
            <a:ext cx="3334703" cy="6858000"/>
          </a:xfrm>
          <a:prstGeom prst="rect">
            <a:avLst/>
          </a:prstGeom>
        </p:spPr>
      </p:pic>
      <p:pic>
        <p:nvPicPr>
          <p:cNvPr id="5" name="Picture 4" descr="Text&#10;&#10;Description automatically generated">
            <a:extLst>
              <a:ext uri="{FF2B5EF4-FFF2-40B4-BE49-F238E27FC236}">
                <a16:creationId xmlns:a16="http://schemas.microsoft.com/office/drawing/2014/main" id="{53B5E210-5AF5-4055-842D-E7895E515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6408" y="0"/>
            <a:ext cx="3334703" cy="6858000"/>
          </a:xfrm>
          <a:prstGeom prst="rect">
            <a:avLst/>
          </a:prstGeom>
        </p:spPr>
      </p:pic>
    </p:spTree>
    <p:extLst>
      <p:ext uri="{BB962C8B-B14F-4D97-AF65-F5344CB8AC3E}">
        <p14:creationId xmlns:p14="http://schemas.microsoft.com/office/powerpoint/2010/main" val="35254164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A583F8-4591-4A2A-8814-82C329968075}"/>
              </a:ext>
            </a:extLst>
          </p:cNvPr>
          <p:cNvSpPr txBox="1"/>
          <p:nvPr/>
        </p:nvSpPr>
        <p:spPr>
          <a:xfrm>
            <a:off x="569842" y="803270"/>
            <a:ext cx="1669774" cy="1200329"/>
          </a:xfrm>
          <a:prstGeom prst="rect">
            <a:avLst/>
          </a:prstGeom>
          <a:noFill/>
        </p:spPr>
        <p:txBody>
          <a:bodyPr wrap="square" rtlCol="0">
            <a:spAutoFit/>
          </a:bodyPr>
          <a:lstStyle/>
          <a:p>
            <a:pPr marL="285750" indent="-285750">
              <a:buFont typeface="Arial" panose="020B0604020202020204" pitchFamily="34" charset="0"/>
              <a:buChar char="•"/>
            </a:pPr>
            <a:r>
              <a:rPr lang="en-GB" dirty="0"/>
              <a:t>Volunteers-current university students.</a:t>
            </a:r>
          </a:p>
        </p:txBody>
      </p:sp>
      <p:sp>
        <p:nvSpPr>
          <p:cNvPr id="4" name="TextBox 3">
            <a:extLst>
              <a:ext uri="{FF2B5EF4-FFF2-40B4-BE49-F238E27FC236}">
                <a16:creationId xmlns:a16="http://schemas.microsoft.com/office/drawing/2014/main" id="{1DA1682B-0D22-4F81-BADB-101128063CDE}"/>
              </a:ext>
            </a:extLst>
          </p:cNvPr>
          <p:cNvSpPr txBox="1"/>
          <p:nvPr/>
        </p:nvSpPr>
        <p:spPr>
          <a:xfrm>
            <a:off x="2743200" y="632504"/>
            <a:ext cx="2204002" cy="1200329"/>
          </a:xfrm>
          <a:prstGeom prst="rect">
            <a:avLst/>
          </a:prstGeom>
          <a:noFill/>
        </p:spPr>
        <p:txBody>
          <a:bodyPr wrap="square" rtlCol="0">
            <a:spAutoFit/>
          </a:bodyPr>
          <a:lstStyle/>
          <a:p>
            <a:pPr marL="285750" indent="-285750">
              <a:buFont typeface="Arial" panose="020B0604020202020204" pitchFamily="34" charset="0"/>
              <a:buChar char="•"/>
            </a:pPr>
            <a:r>
              <a:rPr lang="en-GB" dirty="0"/>
              <a:t>Promotion/advertisement.</a:t>
            </a:r>
          </a:p>
          <a:p>
            <a:pPr marL="285750" indent="-285750">
              <a:buFont typeface="Arial" panose="020B0604020202020204" pitchFamily="34" charset="0"/>
              <a:buChar char="•"/>
            </a:pPr>
            <a:r>
              <a:rPr lang="en-GB" dirty="0"/>
              <a:t>Getting more volunteers.</a:t>
            </a:r>
          </a:p>
        </p:txBody>
      </p:sp>
      <p:sp>
        <p:nvSpPr>
          <p:cNvPr id="5" name="TextBox 4">
            <a:extLst>
              <a:ext uri="{FF2B5EF4-FFF2-40B4-BE49-F238E27FC236}">
                <a16:creationId xmlns:a16="http://schemas.microsoft.com/office/drawing/2014/main" id="{62941EFD-0479-46C6-91E4-A147053E501E}"/>
              </a:ext>
            </a:extLst>
          </p:cNvPr>
          <p:cNvSpPr txBox="1"/>
          <p:nvPr/>
        </p:nvSpPr>
        <p:spPr>
          <a:xfrm>
            <a:off x="1634561" y="5025168"/>
            <a:ext cx="3209108" cy="1477328"/>
          </a:xfrm>
          <a:prstGeom prst="rect">
            <a:avLst/>
          </a:prstGeom>
          <a:noFill/>
        </p:spPr>
        <p:txBody>
          <a:bodyPr wrap="square" rtlCol="0">
            <a:spAutoFit/>
          </a:bodyPr>
          <a:lstStyle/>
          <a:p>
            <a:pPr marL="285750" indent="-285750">
              <a:buFont typeface="Arial" panose="020B0604020202020204" pitchFamily="34" charset="0"/>
              <a:buChar char="•"/>
            </a:pPr>
            <a:r>
              <a:rPr lang="en-GB" dirty="0"/>
              <a:t>App creation.</a:t>
            </a:r>
          </a:p>
          <a:p>
            <a:pPr marL="285750" indent="-285750">
              <a:buFont typeface="Arial" panose="020B0604020202020204" pitchFamily="34" charset="0"/>
              <a:buChar char="•"/>
            </a:pPr>
            <a:r>
              <a:rPr lang="en-GB" dirty="0"/>
              <a:t>Cost of launching the app.</a:t>
            </a:r>
          </a:p>
          <a:p>
            <a:pPr marL="285750" indent="-285750">
              <a:buFont typeface="Arial" panose="020B0604020202020204" pitchFamily="34" charset="0"/>
              <a:buChar char="•"/>
            </a:pPr>
            <a:r>
              <a:rPr lang="en-GB" dirty="0"/>
              <a:t>Costs related to advertisements.</a:t>
            </a:r>
          </a:p>
          <a:p>
            <a:pPr marL="285750" indent="-285750">
              <a:buFont typeface="Arial" panose="020B0604020202020204" pitchFamily="34" charset="0"/>
              <a:buChar char="•"/>
            </a:pPr>
            <a:r>
              <a:rPr lang="en-GB" dirty="0"/>
              <a:t>Rewards for help ¿?</a:t>
            </a:r>
          </a:p>
        </p:txBody>
      </p:sp>
      <p:sp>
        <p:nvSpPr>
          <p:cNvPr id="6" name="TextBox 5">
            <a:extLst>
              <a:ext uri="{FF2B5EF4-FFF2-40B4-BE49-F238E27FC236}">
                <a16:creationId xmlns:a16="http://schemas.microsoft.com/office/drawing/2014/main" id="{FEAEE487-8EA5-4A76-84FC-8F39C03E6DB1}"/>
              </a:ext>
            </a:extLst>
          </p:cNvPr>
          <p:cNvSpPr txBox="1"/>
          <p:nvPr/>
        </p:nvSpPr>
        <p:spPr>
          <a:xfrm>
            <a:off x="9581323" y="632504"/>
            <a:ext cx="2040835" cy="2031325"/>
          </a:xfrm>
          <a:prstGeom prst="rect">
            <a:avLst/>
          </a:prstGeom>
          <a:noFill/>
        </p:spPr>
        <p:txBody>
          <a:bodyPr wrap="square" rtlCol="0">
            <a:spAutoFit/>
          </a:bodyPr>
          <a:lstStyle/>
          <a:p>
            <a:pPr marL="285750" indent="-285750">
              <a:buFont typeface="Arial" panose="020B0604020202020204" pitchFamily="34" charset="0"/>
              <a:buChar char="•"/>
            </a:pPr>
            <a:r>
              <a:rPr lang="en-GB" dirty="0"/>
              <a:t>Future/Current University Students.</a:t>
            </a:r>
          </a:p>
          <a:p>
            <a:pPr marL="285750" indent="-285750">
              <a:buFont typeface="Arial" panose="020B0604020202020204" pitchFamily="34" charset="0"/>
              <a:buChar char="•"/>
            </a:pPr>
            <a:r>
              <a:rPr lang="en-GB" dirty="0"/>
              <a:t>Young people.</a:t>
            </a:r>
          </a:p>
          <a:p>
            <a:pPr marL="285750" indent="-285750">
              <a:buFont typeface="Arial" panose="020B0604020202020204" pitchFamily="34" charset="0"/>
              <a:buChar char="•"/>
            </a:pPr>
            <a:r>
              <a:rPr lang="en-GB" dirty="0"/>
              <a:t>Friendly.</a:t>
            </a:r>
          </a:p>
          <a:p>
            <a:pPr marL="285750" indent="-285750">
              <a:buFont typeface="Arial" panose="020B0604020202020204" pitchFamily="34" charset="0"/>
              <a:buChar char="•"/>
            </a:pPr>
            <a:r>
              <a:rPr lang="en-GB" dirty="0"/>
              <a:t>Looking for experiences.</a:t>
            </a:r>
          </a:p>
        </p:txBody>
      </p:sp>
      <p:sp>
        <p:nvSpPr>
          <p:cNvPr id="7" name="TextBox 6">
            <a:extLst>
              <a:ext uri="{FF2B5EF4-FFF2-40B4-BE49-F238E27FC236}">
                <a16:creationId xmlns:a16="http://schemas.microsoft.com/office/drawing/2014/main" id="{8CD0B5F0-B9A9-460D-ACCA-5C9BCC60A612}"/>
              </a:ext>
            </a:extLst>
          </p:cNvPr>
          <p:cNvSpPr txBox="1"/>
          <p:nvPr/>
        </p:nvSpPr>
        <p:spPr>
          <a:xfrm>
            <a:off x="7652390" y="5163667"/>
            <a:ext cx="3055912" cy="1200329"/>
          </a:xfrm>
          <a:prstGeom prst="rect">
            <a:avLst/>
          </a:prstGeom>
          <a:noFill/>
        </p:spPr>
        <p:txBody>
          <a:bodyPr wrap="square" rtlCol="0">
            <a:spAutoFit/>
          </a:bodyPr>
          <a:lstStyle/>
          <a:p>
            <a:pPr marL="285750" indent="-285750">
              <a:buFont typeface="Arial" panose="020B0604020202020204" pitchFamily="34" charset="0"/>
              <a:buChar char="•"/>
            </a:pPr>
            <a:r>
              <a:rPr lang="en-GB" dirty="0"/>
              <a:t>In-App advertising.</a:t>
            </a:r>
          </a:p>
          <a:p>
            <a:pPr marL="285750" indent="-285750">
              <a:buFont typeface="Arial" panose="020B0604020202020204" pitchFamily="34" charset="0"/>
              <a:buChar char="•"/>
            </a:pPr>
            <a:r>
              <a:rPr lang="en-GB" dirty="0"/>
              <a:t>Affiliate Marketing and Lead Generation.</a:t>
            </a:r>
          </a:p>
          <a:p>
            <a:pPr marL="285750" indent="-285750">
              <a:buFont typeface="Arial" panose="020B0604020202020204" pitchFamily="34" charset="0"/>
              <a:buChar char="•"/>
            </a:pPr>
            <a:r>
              <a:rPr lang="en-GB" dirty="0"/>
              <a:t>University sponsorship.</a:t>
            </a:r>
          </a:p>
        </p:txBody>
      </p:sp>
      <p:sp>
        <p:nvSpPr>
          <p:cNvPr id="8" name="TextBox 7">
            <a:extLst>
              <a:ext uri="{FF2B5EF4-FFF2-40B4-BE49-F238E27FC236}">
                <a16:creationId xmlns:a16="http://schemas.microsoft.com/office/drawing/2014/main" id="{7A774465-B6AD-4017-BD73-D822B7444842}"/>
              </a:ext>
            </a:extLst>
          </p:cNvPr>
          <p:cNvSpPr txBox="1"/>
          <p:nvPr/>
        </p:nvSpPr>
        <p:spPr>
          <a:xfrm>
            <a:off x="7275443" y="2974393"/>
            <a:ext cx="2067340" cy="1754326"/>
          </a:xfrm>
          <a:prstGeom prst="rect">
            <a:avLst/>
          </a:prstGeom>
          <a:noFill/>
        </p:spPr>
        <p:txBody>
          <a:bodyPr wrap="square" rtlCol="0">
            <a:spAutoFit/>
          </a:bodyPr>
          <a:lstStyle/>
          <a:p>
            <a:pPr marL="285750" indent="-285750">
              <a:buFont typeface="Arial" panose="020B0604020202020204" pitchFamily="34" charset="0"/>
              <a:buChar char="•"/>
            </a:pPr>
            <a:r>
              <a:rPr lang="en-GB" dirty="0"/>
              <a:t>Social Media: Instagram, Landing page</a:t>
            </a:r>
          </a:p>
          <a:p>
            <a:pPr marL="285750" indent="-285750">
              <a:buFont typeface="Arial" panose="020B0604020202020204" pitchFamily="34" charset="0"/>
              <a:buChar char="•"/>
            </a:pPr>
            <a:r>
              <a:rPr lang="en-GB" dirty="0"/>
              <a:t>Word of mouth.</a:t>
            </a:r>
          </a:p>
          <a:p>
            <a:pPr marL="285750" indent="-285750">
              <a:buFont typeface="Arial" panose="020B0604020202020204" pitchFamily="34" charset="0"/>
              <a:buChar char="•"/>
            </a:pPr>
            <a:r>
              <a:rPr lang="en-GB" dirty="0"/>
              <a:t>App</a:t>
            </a:r>
          </a:p>
          <a:p>
            <a:endParaRPr lang="en-GB" dirty="0"/>
          </a:p>
        </p:txBody>
      </p:sp>
      <p:sp>
        <p:nvSpPr>
          <p:cNvPr id="9" name="TextBox 8">
            <a:extLst>
              <a:ext uri="{FF2B5EF4-FFF2-40B4-BE49-F238E27FC236}">
                <a16:creationId xmlns:a16="http://schemas.microsoft.com/office/drawing/2014/main" id="{8564F29C-4510-4D00-8CE6-B921F00ECCF9}"/>
              </a:ext>
            </a:extLst>
          </p:cNvPr>
          <p:cNvSpPr txBox="1"/>
          <p:nvPr/>
        </p:nvSpPr>
        <p:spPr>
          <a:xfrm>
            <a:off x="2802834" y="2984332"/>
            <a:ext cx="204083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Social Media.</a:t>
            </a:r>
          </a:p>
          <a:p>
            <a:pPr marL="285750" indent="-285750">
              <a:buFont typeface="Arial" panose="020B0604020202020204" pitchFamily="34" charset="0"/>
              <a:buChar char="•"/>
            </a:pPr>
            <a:r>
              <a:rPr lang="en-GB" dirty="0"/>
              <a:t>Internet.</a:t>
            </a:r>
          </a:p>
          <a:p>
            <a:pPr marL="285750" indent="-285750">
              <a:buFont typeface="Arial" panose="020B0604020202020204" pitchFamily="34" charset="0"/>
              <a:buChar char="•"/>
            </a:pPr>
            <a:r>
              <a:rPr lang="en-GB" dirty="0"/>
              <a:t>IT people.</a:t>
            </a:r>
          </a:p>
          <a:p>
            <a:endParaRPr lang="en-GB" dirty="0"/>
          </a:p>
        </p:txBody>
      </p:sp>
      <p:sp>
        <p:nvSpPr>
          <p:cNvPr id="10" name="TextBox 9">
            <a:extLst>
              <a:ext uri="{FF2B5EF4-FFF2-40B4-BE49-F238E27FC236}">
                <a16:creationId xmlns:a16="http://schemas.microsoft.com/office/drawing/2014/main" id="{5D3E4BF4-E094-4FB9-B3DD-88EB7937E1C0}"/>
              </a:ext>
            </a:extLst>
          </p:cNvPr>
          <p:cNvSpPr txBox="1"/>
          <p:nvPr/>
        </p:nvSpPr>
        <p:spPr>
          <a:xfrm>
            <a:off x="7217464" y="557048"/>
            <a:ext cx="2176670" cy="1877437"/>
          </a:xfrm>
          <a:prstGeom prst="rect">
            <a:avLst/>
          </a:prstGeom>
          <a:noFill/>
        </p:spPr>
        <p:txBody>
          <a:bodyPr wrap="square" rtlCol="0">
            <a:spAutoFit/>
          </a:bodyPr>
          <a:lstStyle/>
          <a:p>
            <a:pPr marL="285750" indent="-285750">
              <a:buFont typeface="Arial" panose="020B0604020202020204" pitchFamily="34" charset="0"/>
              <a:buChar char="•"/>
            </a:pPr>
            <a:r>
              <a:rPr lang="en-GB" sz="1400" dirty="0"/>
              <a:t>Short-term relations- Focus on acquiring new people.</a:t>
            </a:r>
          </a:p>
          <a:p>
            <a:pPr marL="285750" indent="-285750">
              <a:buFont typeface="Arial" panose="020B0604020202020204" pitchFamily="34" charset="0"/>
              <a:buChar char="•"/>
            </a:pPr>
            <a:r>
              <a:rPr lang="en-GB" sz="1400" dirty="0"/>
              <a:t>Connection of people through technology.</a:t>
            </a:r>
          </a:p>
          <a:p>
            <a:pPr marL="285750" indent="-285750">
              <a:buFont typeface="Arial" panose="020B0604020202020204" pitchFamily="34" charset="0"/>
              <a:buChar char="•"/>
            </a:pPr>
            <a:r>
              <a:rPr lang="en-GB" sz="1400" dirty="0"/>
              <a:t>Possibility to choose the person to talk to.</a:t>
            </a:r>
          </a:p>
          <a:p>
            <a:endParaRPr lang="en-GB" dirty="0"/>
          </a:p>
        </p:txBody>
      </p:sp>
      <p:sp>
        <p:nvSpPr>
          <p:cNvPr id="11" name="TextBox 10">
            <a:extLst>
              <a:ext uri="{FF2B5EF4-FFF2-40B4-BE49-F238E27FC236}">
                <a16:creationId xmlns:a16="http://schemas.microsoft.com/office/drawing/2014/main" id="{294047D2-797C-4C89-9A9E-1395F43F65F4}"/>
              </a:ext>
            </a:extLst>
          </p:cNvPr>
          <p:cNvSpPr txBox="1"/>
          <p:nvPr/>
        </p:nvSpPr>
        <p:spPr>
          <a:xfrm>
            <a:off x="5009321" y="632504"/>
            <a:ext cx="2040835" cy="3693319"/>
          </a:xfrm>
          <a:prstGeom prst="rect">
            <a:avLst/>
          </a:prstGeom>
          <a:noFill/>
        </p:spPr>
        <p:txBody>
          <a:bodyPr wrap="square" rtlCol="0">
            <a:spAutoFit/>
          </a:bodyPr>
          <a:lstStyle/>
          <a:p>
            <a:pPr marL="285750" indent="-285750">
              <a:buFont typeface="Arial" panose="020B0604020202020204" pitchFamily="34" charset="0"/>
              <a:buChar char="•"/>
            </a:pPr>
            <a:r>
              <a:rPr lang="en-GB" dirty="0"/>
              <a:t>Make processes easier.</a:t>
            </a:r>
          </a:p>
          <a:p>
            <a:pPr marL="285750" indent="-285750">
              <a:buFont typeface="Arial" panose="020B0604020202020204" pitchFamily="34" charset="0"/>
              <a:buChar char="•"/>
            </a:pPr>
            <a:r>
              <a:rPr lang="en-GB" dirty="0"/>
              <a:t>Reduce anxiety.</a:t>
            </a:r>
          </a:p>
          <a:p>
            <a:pPr marL="285750" indent="-285750">
              <a:buFont typeface="Arial" panose="020B0604020202020204" pitchFamily="34" charset="0"/>
              <a:buChar char="•"/>
            </a:pPr>
            <a:r>
              <a:rPr lang="en-GB" dirty="0"/>
              <a:t>Stop wasting time.</a:t>
            </a:r>
          </a:p>
          <a:p>
            <a:pPr marL="285750" indent="-285750">
              <a:buFont typeface="Arial" panose="020B0604020202020204" pitchFamily="34" charset="0"/>
              <a:buChar char="•"/>
            </a:pPr>
            <a:r>
              <a:rPr lang="en-GB" dirty="0"/>
              <a:t>Social interaction and immersion to the new study place.</a:t>
            </a:r>
          </a:p>
          <a:p>
            <a:endParaRPr lang="en-GB" dirty="0"/>
          </a:p>
        </p:txBody>
      </p:sp>
    </p:spTree>
    <p:extLst>
      <p:ext uri="{BB962C8B-B14F-4D97-AF65-F5344CB8AC3E}">
        <p14:creationId xmlns:p14="http://schemas.microsoft.com/office/powerpoint/2010/main" val="14289188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25;p39">
            <a:extLst>
              <a:ext uri="{FF2B5EF4-FFF2-40B4-BE49-F238E27FC236}">
                <a16:creationId xmlns:a16="http://schemas.microsoft.com/office/drawing/2014/main" id="{D317E2E3-F3BE-48C4-9E98-CA4BB7C93198}"/>
              </a:ext>
            </a:extLst>
          </p:cNvPr>
          <p:cNvSpPr txBox="1">
            <a:spLocks/>
          </p:cNvSpPr>
          <p:nvPr/>
        </p:nvSpPr>
        <p:spPr>
          <a:xfrm>
            <a:off x="2670504" y="260999"/>
            <a:ext cx="6850991" cy="125345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kumimoji="0" lang="es-AR" sz="6000" b="1" i="0" u="none" strike="noStrike" kern="0" cap="none" spc="0" normalizeH="0" baseline="0" noProof="0" dirty="0" err="1">
                <a:ln>
                  <a:noFill/>
                </a:ln>
                <a:solidFill>
                  <a:srgbClr val="FC7963"/>
                </a:solidFill>
                <a:effectLst/>
                <a:uLnTx/>
                <a:uFillTx/>
                <a:latin typeface="Antonio Regular"/>
                <a:sym typeface="Antonio Regular"/>
              </a:rPr>
              <a:t>Market</a:t>
            </a:r>
            <a:r>
              <a:rPr kumimoji="0" lang="es-AR" sz="6000" b="1" i="0" u="none" strike="noStrike" kern="0" cap="none" spc="0" normalizeH="0" baseline="0" noProof="0" dirty="0">
                <a:ln>
                  <a:noFill/>
                </a:ln>
                <a:solidFill>
                  <a:srgbClr val="FC7963"/>
                </a:solidFill>
                <a:effectLst/>
                <a:uLnTx/>
                <a:uFillTx/>
                <a:latin typeface="Antonio Regular"/>
                <a:sym typeface="Antonio Regular"/>
              </a:rPr>
              <a:t> </a:t>
            </a:r>
            <a:r>
              <a:rPr kumimoji="0" lang="es-AR" sz="6000" b="1" i="0" u="none" strike="noStrike" kern="0" cap="none" spc="0" normalizeH="0" baseline="0" noProof="0" dirty="0" err="1">
                <a:ln>
                  <a:noFill/>
                </a:ln>
                <a:solidFill>
                  <a:srgbClr val="FC7963"/>
                </a:solidFill>
                <a:effectLst/>
                <a:uLnTx/>
                <a:uFillTx/>
                <a:latin typeface="Antonio Regular"/>
                <a:sym typeface="Antonio Regular"/>
              </a:rPr>
              <a:t>Experiments</a:t>
            </a:r>
            <a:endParaRPr lang="es-AR" sz="6000" b="1" kern="0" dirty="0"/>
          </a:p>
        </p:txBody>
      </p:sp>
      <p:sp>
        <p:nvSpPr>
          <p:cNvPr id="3" name="Google Shape;926;p39">
            <a:extLst>
              <a:ext uri="{FF2B5EF4-FFF2-40B4-BE49-F238E27FC236}">
                <a16:creationId xmlns:a16="http://schemas.microsoft.com/office/drawing/2014/main" id="{16209210-6C32-45C8-857A-2F382ABF511E}"/>
              </a:ext>
            </a:extLst>
          </p:cNvPr>
          <p:cNvSpPr txBox="1">
            <a:spLocks/>
          </p:cNvSpPr>
          <p:nvPr/>
        </p:nvSpPr>
        <p:spPr>
          <a:xfrm>
            <a:off x="3068200" y="2711799"/>
            <a:ext cx="6055600" cy="183165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2133"/>
              </a:spcAft>
            </a:pPr>
            <a:endParaRPr lang="en-GB" sz="2800" kern="0" dirty="0"/>
          </a:p>
        </p:txBody>
      </p:sp>
      <p:sp>
        <p:nvSpPr>
          <p:cNvPr id="4" name="Google Shape;926;p39">
            <a:extLst>
              <a:ext uri="{FF2B5EF4-FFF2-40B4-BE49-F238E27FC236}">
                <a16:creationId xmlns:a16="http://schemas.microsoft.com/office/drawing/2014/main" id="{87B3484B-3F33-43E3-9541-0F2268863564}"/>
              </a:ext>
            </a:extLst>
          </p:cNvPr>
          <p:cNvSpPr txBox="1">
            <a:spLocks/>
          </p:cNvSpPr>
          <p:nvPr/>
        </p:nvSpPr>
        <p:spPr>
          <a:xfrm>
            <a:off x="978089" y="1514455"/>
            <a:ext cx="10235821" cy="508254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indent="-457200">
              <a:spcAft>
                <a:spcPts val="2133"/>
              </a:spcAft>
              <a:buFont typeface="Arial" panose="020B0604020202020204" pitchFamily="34" charset="0"/>
              <a:buChar char="•"/>
            </a:pPr>
            <a:r>
              <a:rPr lang="en-GB" sz="2800" kern="0" dirty="0"/>
              <a:t>Personal interviews with current university students.</a:t>
            </a:r>
          </a:p>
          <a:p>
            <a:pPr marL="457200" indent="-457200">
              <a:spcAft>
                <a:spcPts val="2133"/>
              </a:spcAft>
              <a:buFont typeface="Arial" panose="020B0604020202020204" pitchFamily="34" charset="0"/>
              <a:buChar char="•"/>
            </a:pPr>
            <a:r>
              <a:rPr lang="en-GB" sz="2800" u="sng" kern="0" dirty="0"/>
              <a:t>Objectives: </a:t>
            </a:r>
          </a:p>
          <a:p>
            <a:pPr marL="457200" indent="-457200">
              <a:spcAft>
                <a:spcPts val="2133"/>
              </a:spcAft>
              <a:buFont typeface="Wingdings" panose="05000000000000000000" pitchFamily="2" charset="2"/>
              <a:buChar char="§"/>
            </a:pPr>
            <a:r>
              <a:rPr lang="en-GB" sz="2800" kern="0" dirty="0"/>
              <a:t>Have a proper insight in what a student have problems during the admission processes. </a:t>
            </a:r>
          </a:p>
          <a:p>
            <a:pPr marL="457200" indent="-457200">
              <a:spcAft>
                <a:spcPts val="2133"/>
              </a:spcAft>
              <a:buFont typeface="Wingdings" panose="05000000000000000000" pitchFamily="2" charset="2"/>
              <a:buChar char="§"/>
            </a:pPr>
            <a:r>
              <a:rPr lang="en-GB" sz="2800" kern="0" dirty="0"/>
              <a:t>Know what are their expectations just knowing they are able to download a Mentors-App.</a:t>
            </a:r>
          </a:p>
          <a:p>
            <a:pPr marL="457200" indent="-457200">
              <a:spcAft>
                <a:spcPts val="2133"/>
              </a:spcAft>
              <a:buFont typeface="Wingdings" panose="05000000000000000000" pitchFamily="2" charset="2"/>
              <a:buChar char="§"/>
            </a:pPr>
            <a:r>
              <a:rPr lang="en-GB" sz="2800" kern="0" dirty="0"/>
              <a:t>Determine whether they would make use of an app with the features we described.</a:t>
            </a:r>
          </a:p>
        </p:txBody>
      </p:sp>
    </p:spTree>
    <p:extLst>
      <p:ext uri="{BB962C8B-B14F-4D97-AF65-F5344CB8AC3E}">
        <p14:creationId xmlns:p14="http://schemas.microsoft.com/office/powerpoint/2010/main" val="18861097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25;p39">
            <a:extLst>
              <a:ext uri="{FF2B5EF4-FFF2-40B4-BE49-F238E27FC236}">
                <a16:creationId xmlns:a16="http://schemas.microsoft.com/office/drawing/2014/main" id="{D317E2E3-F3BE-48C4-9E98-CA4BB7C93198}"/>
              </a:ext>
            </a:extLst>
          </p:cNvPr>
          <p:cNvSpPr txBox="1">
            <a:spLocks/>
          </p:cNvSpPr>
          <p:nvPr/>
        </p:nvSpPr>
        <p:spPr>
          <a:xfrm>
            <a:off x="1909548" y="232943"/>
            <a:ext cx="8372901" cy="125345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kumimoji="0" lang="es-AR" sz="6000" b="1" i="0" u="none" strike="noStrike" kern="0" cap="none" spc="0" normalizeH="0" baseline="0" noProof="0" dirty="0" err="1">
                <a:ln>
                  <a:noFill/>
                </a:ln>
                <a:solidFill>
                  <a:srgbClr val="FC7963"/>
                </a:solidFill>
                <a:effectLst/>
                <a:uLnTx/>
                <a:uFillTx/>
                <a:latin typeface="Antonio Regular"/>
                <a:sym typeface="Antonio Regular"/>
              </a:rPr>
              <a:t>Summary</a:t>
            </a:r>
            <a:r>
              <a:rPr kumimoji="0" lang="es-AR" sz="6000" b="1" i="0" u="none" strike="noStrike" kern="0" cap="none" spc="0" normalizeH="0" baseline="0" noProof="0" dirty="0">
                <a:ln>
                  <a:noFill/>
                </a:ln>
                <a:solidFill>
                  <a:srgbClr val="FC7963"/>
                </a:solidFill>
                <a:effectLst/>
                <a:uLnTx/>
                <a:uFillTx/>
                <a:latin typeface="Antonio Regular"/>
                <a:sym typeface="Antonio Regular"/>
              </a:rPr>
              <a:t> </a:t>
            </a:r>
            <a:r>
              <a:rPr kumimoji="0" lang="es-AR" sz="6000" b="1" i="0" u="none" strike="noStrike" kern="0" cap="none" spc="0" normalizeH="0" baseline="0" noProof="0" dirty="0" err="1">
                <a:ln>
                  <a:noFill/>
                </a:ln>
                <a:solidFill>
                  <a:srgbClr val="FC7963"/>
                </a:solidFill>
                <a:effectLst/>
                <a:uLnTx/>
                <a:uFillTx/>
                <a:latin typeface="Antonio Regular"/>
                <a:sym typeface="Antonio Regular"/>
              </a:rPr>
              <a:t>of</a:t>
            </a:r>
            <a:r>
              <a:rPr kumimoji="0" lang="es-AR" sz="6000" b="1" i="0" u="none" strike="noStrike" kern="0" cap="none" spc="0" normalizeH="0" baseline="0" noProof="0" dirty="0">
                <a:ln>
                  <a:noFill/>
                </a:ln>
                <a:solidFill>
                  <a:srgbClr val="FC7963"/>
                </a:solidFill>
                <a:effectLst/>
                <a:uLnTx/>
                <a:uFillTx/>
                <a:latin typeface="Antonio Regular"/>
                <a:sym typeface="Antonio Regular"/>
              </a:rPr>
              <a:t> </a:t>
            </a:r>
            <a:r>
              <a:rPr kumimoji="0" lang="es-AR" sz="6000" b="1" i="0" u="none" strike="noStrike" kern="0" cap="none" spc="0" normalizeH="0" baseline="0" noProof="0" dirty="0" err="1">
                <a:ln>
                  <a:noFill/>
                </a:ln>
                <a:solidFill>
                  <a:srgbClr val="FC7963"/>
                </a:solidFill>
                <a:effectLst/>
                <a:uLnTx/>
                <a:uFillTx/>
                <a:latin typeface="Antonio Regular"/>
                <a:sym typeface="Antonio Regular"/>
              </a:rPr>
              <a:t>the</a:t>
            </a:r>
            <a:r>
              <a:rPr kumimoji="0" lang="es-AR" sz="6000" b="1" i="0" u="none" strike="noStrike" kern="0" cap="none" spc="0" normalizeH="0" baseline="0" noProof="0" dirty="0">
                <a:ln>
                  <a:noFill/>
                </a:ln>
                <a:solidFill>
                  <a:srgbClr val="FC7963"/>
                </a:solidFill>
                <a:effectLst/>
                <a:uLnTx/>
                <a:uFillTx/>
                <a:latin typeface="Antonio Regular"/>
                <a:sym typeface="Antonio Regular"/>
              </a:rPr>
              <a:t> </a:t>
            </a:r>
            <a:r>
              <a:rPr lang="es-AR" sz="6000" b="1" kern="0" dirty="0" err="1">
                <a:solidFill>
                  <a:srgbClr val="FC7963"/>
                </a:solidFill>
                <a:latin typeface="Antonio Regular"/>
                <a:sym typeface="Antonio Regular"/>
              </a:rPr>
              <a:t>answers</a:t>
            </a:r>
            <a:endParaRPr lang="es-AR" sz="6000" b="1" kern="0" dirty="0"/>
          </a:p>
        </p:txBody>
      </p:sp>
      <p:sp>
        <p:nvSpPr>
          <p:cNvPr id="3" name="Google Shape;926;p39">
            <a:extLst>
              <a:ext uri="{FF2B5EF4-FFF2-40B4-BE49-F238E27FC236}">
                <a16:creationId xmlns:a16="http://schemas.microsoft.com/office/drawing/2014/main" id="{16209210-6C32-45C8-857A-2F382ABF511E}"/>
              </a:ext>
            </a:extLst>
          </p:cNvPr>
          <p:cNvSpPr txBox="1">
            <a:spLocks/>
          </p:cNvSpPr>
          <p:nvPr/>
        </p:nvSpPr>
        <p:spPr>
          <a:xfrm>
            <a:off x="3068200" y="2711799"/>
            <a:ext cx="6055600" cy="183165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2133"/>
              </a:spcAft>
            </a:pPr>
            <a:endParaRPr lang="en-GB" sz="2800" kern="0" dirty="0"/>
          </a:p>
        </p:txBody>
      </p:sp>
      <p:sp>
        <p:nvSpPr>
          <p:cNvPr id="4" name="Google Shape;926;p39">
            <a:extLst>
              <a:ext uri="{FF2B5EF4-FFF2-40B4-BE49-F238E27FC236}">
                <a16:creationId xmlns:a16="http://schemas.microsoft.com/office/drawing/2014/main" id="{87B3484B-3F33-43E3-9541-0F2268863564}"/>
              </a:ext>
            </a:extLst>
          </p:cNvPr>
          <p:cNvSpPr txBox="1">
            <a:spLocks/>
          </p:cNvSpPr>
          <p:nvPr/>
        </p:nvSpPr>
        <p:spPr>
          <a:xfrm>
            <a:off x="978089" y="1514455"/>
            <a:ext cx="10235821" cy="508254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indent="-457200">
              <a:spcAft>
                <a:spcPts val="2133"/>
              </a:spcAft>
              <a:buFont typeface="Arial" panose="020B0604020202020204" pitchFamily="34" charset="0"/>
              <a:buChar char="•"/>
            </a:pPr>
            <a:endParaRPr lang="en-GB" sz="2800" kern="0" dirty="0"/>
          </a:p>
        </p:txBody>
      </p:sp>
      <p:sp>
        <p:nvSpPr>
          <p:cNvPr id="5" name="Google Shape;926;p39">
            <a:extLst>
              <a:ext uri="{FF2B5EF4-FFF2-40B4-BE49-F238E27FC236}">
                <a16:creationId xmlns:a16="http://schemas.microsoft.com/office/drawing/2014/main" id="{C336779A-AA1E-490D-9177-71A51D94CE2A}"/>
              </a:ext>
            </a:extLst>
          </p:cNvPr>
          <p:cNvSpPr txBox="1">
            <a:spLocks/>
          </p:cNvSpPr>
          <p:nvPr/>
        </p:nvSpPr>
        <p:spPr>
          <a:xfrm>
            <a:off x="978089" y="1486399"/>
            <a:ext cx="10235821" cy="508254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indent="-457200">
              <a:spcAft>
                <a:spcPts val="2133"/>
              </a:spcAft>
              <a:buFont typeface="Arial" panose="020B0604020202020204" pitchFamily="34" charset="0"/>
              <a:buChar char="•"/>
            </a:pPr>
            <a:r>
              <a:rPr lang="en-GB" sz="2800" kern="0" dirty="0"/>
              <a:t>The people interviewed did not have serious problems in the admission process (it was not impossible) but they would have appreciated help, which would have result in a reduction of their anxiety.</a:t>
            </a:r>
          </a:p>
          <a:p>
            <a:pPr marL="457200" indent="-457200">
              <a:spcAft>
                <a:spcPts val="2133"/>
              </a:spcAft>
              <a:buFont typeface="Arial" panose="020B0604020202020204" pitchFamily="34" charset="0"/>
              <a:buChar char="•"/>
            </a:pPr>
            <a:r>
              <a:rPr lang="en-GB" sz="2800" kern="0" dirty="0"/>
              <a:t>All of them would download an app which promises to help. They seemed very curious and excited about the idea.</a:t>
            </a:r>
          </a:p>
          <a:p>
            <a:pPr marL="457200" indent="-457200">
              <a:spcAft>
                <a:spcPts val="2133"/>
              </a:spcAft>
              <a:buFont typeface="Arial" panose="020B0604020202020204" pitchFamily="34" charset="0"/>
              <a:buChar char="•"/>
            </a:pPr>
            <a:r>
              <a:rPr lang="en-GB" sz="2800" kern="0" dirty="0"/>
              <a:t>All of them would volunteer to help freshman students, even without any rewards.</a:t>
            </a:r>
          </a:p>
          <a:p>
            <a:pPr marL="457200" indent="-457200">
              <a:spcAft>
                <a:spcPts val="2133"/>
              </a:spcAft>
              <a:buFont typeface="Arial" panose="020B0604020202020204" pitchFamily="34" charset="0"/>
              <a:buChar char="•"/>
            </a:pPr>
            <a:r>
              <a:rPr lang="en-GB" sz="2800" kern="0" dirty="0"/>
              <a:t>Responding time was a concern, suggesting us to do much as possible in order to ensure a quick answer.</a:t>
            </a:r>
          </a:p>
        </p:txBody>
      </p:sp>
    </p:spTree>
    <p:extLst>
      <p:ext uri="{BB962C8B-B14F-4D97-AF65-F5344CB8AC3E}">
        <p14:creationId xmlns:p14="http://schemas.microsoft.com/office/powerpoint/2010/main" val="10480022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25;p39">
            <a:extLst>
              <a:ext uri="{FF2B5EF4-FFF2-40B4-BE49-F238E27FC236}">
                <a16:creationId xmlns:a16="http://schemas.microsoft.com/office/drawing/2014/main" id="{D317E2E3-F3BE-48C4-9E98-CA4BB7C93198}"/>
              </a:ext>
            </a:extLst>
          </p:cNvPr>
          <p:cNvSpPr txBox="1">
            <a:spLocks/>
          </p:cNvSpPr>
          <p:nvPr/>
        </p:nvSpPr>
        <p:spPr>
          <a:xfrm>
            <a:off x="3577657" y="157058"/>
            <a:ext cx="5036684" cy="125345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s-AR" sz="6000" b="1" kern="0" dirty="0" err="1">
                <a:solidFill>
                  <a:srgbClr val="FC7963"/>
                </a:solidFill>
                <a:latin typeface="Antonio Regular"/>
                <a:sym typeface="Antonio Regular"/>
              </a:rPr>
              <a:t>Lessons</a:t>
            </a:r>
            <a:r>
              <a:rPr lang="es-AR" sz="6000" b="1" kern="0" dirty="0">
                <a:solidFill>
                  <a:srgbClr val="FC7963"/>
                </a:solidFill>
                <a:latin typeface="Antonio Regular"/>
                <a:sym typeface="Antonio Regular"/>
              </a:rPr>
              <a:t> </a:t>
            </a:r>
            <a:r>
              <a:rPr lang="es-AR" sz="6000" b="1" kern="0" dirty="0" err="1">
                <a:solidFill>
                  <a:srgbClr val="FC7963"/>
                </a:solidFill>
                <a:latin typeface="Antonio Regular"/>
                <a:sym typeface="Antonio Regular"/>
              </a:rPr>
              <a:t>learnt</a:t>
            </a:r>
            <a:endParaRPr lang="es-AR" sz="6000" b="1" kern="0" dirty="0"/>
          </a:p>
        </p:txBody>
      </p:sp>
      <p:sp>
        <p:nvSpPr>
          <p:cNvPr id="3" name="Google Shape;926;p39">
            <a:extLst>
              <a:ext uri="{FF2B5EF4-FFF2-40B4-BE49-F238E27FC236}">
                <a16:creationId xmlns:a16="http://schemas.microsoft.com/office/drawing/2014/main" id="{16209210-6C32-45C8-857A-2F382ABF511E}"/>
              </a:ext>
            </a:extLst>
          </p:cNvPr>
          <p:cNvSpPr txBox="1">
            <a:spLocks/>
          </p:cNvSpPr>
          <p:nvPr/>
        </p:nvSpPr>
        <p:spPr>
          <a:xfrm>
            <a:off x="3068200" y="2711799"/>
            <a:ext cx="6055600" cy="1831657"/>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2133"/>
              </a:spcAft>
            </a:pPr>
            <a:endParaRPr lang="en-GB" sz="2800" kern="0" dirty="0"/>
          </a:p>
        </p:txBody>
      </p:sp>
      <p:sp>
        <p:nvSpPr>
          <p:cNvPr id="4" name="Google Shape;926;p39">
            <a:extLst>
              <a:ext uri="{FF2B5EF4-FFF2-40B4-BE49-F238E27FC236}">
                <a16:creationId xmlns:a16="http://schemas.microsoft.com/office/drawing/2014/main" id="{87B3484B-3F33-43E3-9541-0F2268863564}"/>
              </a:ext>
            </a:extLst>
          </p:cNvPr>
          <p:cNvSpPr txBox="1">
            <a:spLocks/>
          </p:cNvSpPr>
          <p:nvPr/>
        </p:nvSpPr>
        <p:spPr>
          <a:xfrm>
            <a:off x="978089" y="1514455"/>
            <a:ext cx="10235821" cy="508254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indent="-457200">
              <a:spcAft>
                <a:spcPts val="2133"/>
              </a:spcAft>
              <a:buFont typeface="Arial" panose="020B0604020202020204" pitchFamily="34" charset="0"/>
              <a:buChar char="•"/>
            </a:pPr>
            <a:endParaRPr lang="en-GB" sz="2800" kern="0" dirty="0"/>
          </a:p>
        </p:txBody>
      </p:sp>
      <p:sp>
        <p:nvSpPr>
          <p:cNvPr id="5" name="Google Shape;926;p39">
            <a:extLst>
              <a:ext uri="{FF2B5EF4-FFF2-40B4-BE49-F238E27FC236}">
                <a16:creationId xmlns:a16="http://schemas.microsoft.com/office/drawing/2014/main" id="{C336779A-AA1E-490D-9177-71A51D94CE2A}"/>
              </a:ext>
            </a:extLst>
          </p:cNvPr>
          <p:cNvSpPr txBox="1">
            <a:spLocks/>
          </p:cNvSpPr>
          <p:nvPr/>
        </p:nvSpPr>
        <p:spPr>
          <a:xfrm>
            <a:off x="1122468" y="1229725"/>
            <a:ext cx="10235821" cy="508254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457200" indent="-457200">
              <a:spcAft>
                <a:spcPts val="2133"/>
              </a:spcAft>
              <a:buFont typeface="Arial" panose="020B0604020202020204" pitchFamily="34" charset="0"/>
              <a:buChar char="•"/>
            </a:pPr>
            <a:r>
              <a:rPr lang="en-GB" sz="2800" kern="0" dirty="0"/>
              <a:t>We were quite worried about which rewards could be given for volunteers, but after having the personal conversations we discovered that most of the people, even though a reward would be appreciated, would be more that happy to help, knowing how hard it can be.</a:t>
            </a:r>
          </a:p>
          <a:p>
            <a:pPr>
              <a:spcAft>
                <a:spcPts val="2133"/>
              </a:spcAft>
            </a:pPr>
            <a:r>
              <a:rPr lang="en-GB" sz="2800" kern="0" dirty="0"/>
              <a:t>It was decided to eliminate the rewards from out costs in the business model, since most of the people seems not to need them. There could be a possibility to implement them in the future.</a:t>
            </a:r>
          </a:p>
          <a:p>
            <a:pPr marL="457200" indent="-457200">
              <a:spcAft>
                <a:spcPts val="2133"/>
              </a:spcAft>
              <a:buFont typeface="Arial" panose="020B0604020202020204" pitchFamily="34" charset="0"/>
              <a:buChar char="•"/>
            </a:pPr>
            <a:r>
              <a:rPr lang="en-GB" sz="2800" kern="0" dirty="0"/>
              <a:t>Also we decided to give a two working days frame to get an answer.</a:t>
            </a:r>
          </a:p>
          <a:p>
            <a:pPr marL="457200" indent="-457200">
              <a:spcAft>
                <a:spcPts val="2133"/>
              </a:spcAft>
              <a:buFont typeface="Arial" panose="020B0604020202020204" pitchFamily="34" charset="0"/>
              <a:buChar char="•"/>
            </a:pPr>
            <a:endParaRPr lang="en-GB" sz="2800" kern="0" dirty="0"/>
          </a:p>
          <a:p>
            <a:pPr>
              <a:spcAft>
                <a:spcPts val="2133"/>
              </a:spcAft>
            </a:pPr>
            <a:endParaRPr lang="en-GB" sz="2800" kern="0" dirty="0"/>
          </a:p>
        </p:txBody>
      </p:sp>
    </p:spTree>
    <p:extLst>
      <p:ext uri="{BB962C8B-B14F-4D97-AF65-F5344CB8AC3E}">
        <p14:creationId xmlns:p14="http://schemas.microsoft.com/office/powerpoint/2010/main" val="2394255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A583F8-4591-4A2A-8814-82C329968075}"/>
              </a:ext>
            </a:extLst>
          </p:cNvPr>
          <p:cNvSpPr txBox="1"/>
          <p:nvPr/>
        </p:nvSpPr>
        <p:spPr>
          <a:xfrm>
            <a:off x="569842" y="803270"/>
            <a:ext cx="1669774" cy="1200329"/>
          </a:xfrm>
          <a:prstGeom prst="rect">
            <a:avLst/>
          </a:prstGeom>
          <a:noFill/>
        </p:spPr>
        <p:txBody>
          <a:bodyPr wrap="square" rtlCol="0">
            <a:spAutoFit/>
          </a:bodyPr>
          <a:lstStyle/>
          <a:p>
            <a:pPr marL="285750" indent="-285750">
              <a:buFont typeface="Arial" panose="020B0604020202020204" pitchFamily="34" charset="0"/>
              <a:buChar char="•"/>
            </a:pPr>
            <a:r>
              <a:rPr lang="en-GB" dirty="0"/>
              <a:t>Volunteers-current university students.</a:t>
            </a:r>
          </a:p>
        </p:txBody>
      </p:sp>
      <p:sp>
        <p:nvSpPr>
          <p:cNvPr id="4" name="TextBox 3">
            <a:extLst>
              <a:ext uri="{FF2B5EF4-FFF2-40B4-BE49-F238E27FC236}">
                <a16:creationId xmlns:a16="http://schemas.microsoft.com/office/drawing/2014/main" id="{1DA1682B-0D22-4F81-BADB-101128063CDE}"/>
              </a:ext>
            </a:extLst>
          </p:cNvPr>
          <p:cNvSpPr txBox="1"/>
          <p:nvPr/>
        </p:nvSpPr>
        <p:spPr>
          <a:xfrm>
            <a:off x="2743200" y="632504"/>
            <a:ext cx="2204002" cy="1200329"/>
          </a:xfrm>
          <a:prstGeom prst="rect">
            <a:avLst/>
          </a:prstGeom>
          <a:noFill/>
        </p:spPr>
        <p:txBody>
          <a:bodyPr wrap="square" rtlCol="0">
            <a:spAutoFit/>
          </a:bodyPr>
          <a:lstStyle/>
          <a:p>
            <a:pPr marL="285750" indent="-285750">
              <a:buFont typeface="Arial" panose="020B0604020202020204" pitchFamily="34" charset="0"/>
              <a:buChar char="•"/>
            </a:pPr>
            <a:r>
              <a:rPr lang="en-GB" dirty="0"/>
              <a:t>Promotion/advertisement.</a:t>
            </a:r>
          </a:p>
          <a:p>
            <a:pPr marL="285750" indent="-285750">
              <a:buFont typeface="Arial" panose="020B0604020202020204" pitchFamily="34" charset="0"/>
              <a:buChar char="•"/>
            </a:pPr>
            <a:r>
              <a:rPr lang="en-GB" dirty="0"/>
              <a:t>Getting more volunteers.</a:t>
            </a:r>
          </a:p>
        </p:txBody>
      </p:sp>
      <p:sp>
        <p:nvSpPr>
          <p:cNvPr id="5" name="TextBox 4">
            <a:extLst>
              <a:ext uri="{FF2B5EF4-FFF2-40B4-BE49-F238E27FC236}">
                <a16:creationId xmlns:a16="http://schemas.microsoft.com/office/drawing/2014/main" id="{62941EFD-0479-46C6-91E4-A147053E501E}"/>
              </a:ext>
            </a:extLst>
          </p:cNvPr>
          <p:cNvSpPr txBox="1"/>
          <p:nvPr/>
        </p:nvSpPr>
        <p:spPr>
          <a:xfrm>
            <a:off x="1634561" y="5025168"/>
            <a:ext cx="3209108" cy="1477328"/>
          </a:xfrm>
          <a:prstGeom prst="rect">
            <a:avLst/>
          </a:prstGeom>
          <a:noFill/>
        </p:spPr>
        <p:txBody>
          <a:bodyPr wrap="square" rtlCol="0">
            <a:spAutoFit/>
          </a:bodyPr>
          <a:lstStyle/>
          <a:p>
            <a:pPr marL="285750" indent="-285750">
              <a:buFont typeface="Arial" panose="020B0604020202020204" pitchFamily="34" charset="0"/>
              <a:buChar char="•"/>
            </a:pPr>
            <a:r>
              <a:rPr lang="en-GB" dirty="0"/>
              <a:t>App creation.</a:t>
            </a:r>
          </a:p>
          <a:p>
            <a:pPr marL="285750" indent="-285750">
              <a:buFont typeface="Arial" panose="020B0604020202020204" pitchFamily="34" charset="0"/>
              <a:buChar char="•"/>
            </a:pPr>
            <a:r>
              <a:rPr lang="en-GB" dirty="0"/>
              <a:t>Cost of launching the app.</a:t>
            </a:r>
          </a:p>
          <a:p>
            <a:pPr marL="285750" indent="-285750">
              <a:buFont typeface="Arial" panose="020B0604020202020204" pitchFamily="34" charset="0"/>
              <a:buChar char="•"/>
            </a:pPr>
            <a:r>
              <a:rPr lang="en-GB" dirty="0"/>
              <a:t>Costs related to advertisements.</a:t>
            </a:r>
          </a:p>
          <a:p>
            <a:pPr marL="285750" indent="-285750">
              <a:buFont typeface="Arial" panose="020B0604020202020204" pitchFamily="34" charset="0"/>
              <a:buChar char="•"/>
            </a:pPr>
            <a:r>
              <a:rPr lang="en-GB" strike="sngStrike" dirty="0">
                <a:highlight>
                  <a:srgbClr val="FFFF00"/>
                </a:highlight>
              </a:rPr>
              <a:t>Rewards for help ¿?</a:t>
            </a:r>
          </a:p>
        </p:txBody>
      </p:sp>
      <p:sp>
        <p:nvSpPr>
          <p:cNvPr id="6" name="TextBox 5">
            <a:extLst>
              <a:ext uri="{FF2B5EF4-FFF2-40B4-BE49-F238E27FC236}">
                <a16:creationId xmlns:a16="http://schemas.microsoft.com/office/drawing/2014/main" id="{FEAEE487-8EA5-4A76-84FC-8F39C03E6DB1}"/>
              </a:ext>
            </a:extLst>
          </p:cNvPr>
          <p:cNvSpPr txBox="1"/>
          <p:nvPr/>
        </p:nvSpPr>
        <p:spPr>
          <a:xfrm>
            <a:off x="9581323" y="632504"/>
            <a:ext cx="2040835" cy="2031325"/>
          </a:xfrm>
          <a:prstGeom prst="rect">
            <a:avLst/>
          </a:prstGeom>
          <a:noFill/>
        </p:spPr>
        <p:txBody>
          <a:bodyPr wrap="square" rtlCol="0">
            <a:spAutoFit/>
          </a:bodyPr>
          <a:lstStyle/>
          <a:p>
            <a:pPr marL="285750" indent="-285750">
              <a:buFont typeface="Arial" panose="020B0604020202020204" pitchFamily="34" charset="0"/>
              <a:buChar char="•"/>
            </a:pPr>
            <a:r>
              <a:rPr lang="en-GB" dirty="0"/>
              <a:t>Future/Current University Students.</a:t>
            </a:r>
          </a:p>
          <a:p>
            <a:pPr marL="285750" indent="-285750">
              <a:buFont typeface="Arial" panose="020B0604020202020204" pitchFamily="34" charset="0"/>
              <a:buChar char="•"/>
            </a:pPr>
            <a:r>
              <a:rPr lang="en-GB" dirty="0"/>
              <a:t>Young people.</a:t>
            </a:r>
          </a:p>
          <a:p>
            <a:pPr marL="285750" indent="-285750">
              <a:buFont typeface="Arial" panose="020B0604020202020204" pitchFamily="34" charset="0"/>
              <a:buChar char="•"/>
            </a:pPr>
            <a:r>
              <a:rPr lang="en-GB" dirty="0"/>
              <a:t>Friendly.</a:t>
            </a:r>
          </a:p>
          <a:p>
            <a:pPr marL="285750" indent="-285750">
              <a:buFont typeface="Arial" panose="020B0604020202020204" pitchFamily="34" charset="0"/>
              <a:buChar char="•"/>
            </a:pPr>
            <a:r>
              <a:rPr lang="en-GB" dirty="0"/>
              <a:t>Looking for experiences.</a:t>
            </a:r>
          </a:p>
        </p:txBody>
      </p:sp>
      <p:sp>
        <p:nvSpPr>
          <p:cNvPr id="7" name="TextBox 6">
            <a:extLst>
              <a:ext uri="{FF2B5EF4-FFF2-40B4-BE49-F238E27FC236}">
                <a16:creationId xmlns:a16="http://schemas.microsoft.com/office/drawing/2014/main" id="{8CD0B5F0-B9A9-460D-ACCA-5C9BCC60A612}"/>
              </a:ext>
            </a:extLst>
          </p:cNvPr>
          <p:cNvSpPr txBox="1"/>
          <p:nvPr/>
        </p:nvSpPr>
        <p:spPr>
          <a:xfrm>
            <a:off x="7652390" y="5163667"/>
            <a:ext cx="3055912" cy="1200329"/>
          </a:xfrm>
          <a:prstGeom prst="rect">
            <a:avLst/>
          </a:prstGeom>
          <a:noFill/>
        </p:spPr>
        <p:txBody>
          <a:bodyPr wrap="square" rtlCol="0">
            <a:spAutoFit/>
          </a:bodyPr>
          <a:lstStyle/>
          <a:p>
            <a:pPr marL="285750" indent="-285750">
              <a:buFont typeface="Arial" panose="020B0604020202020204" pitchFamily="34" charset="0"/>
              <a:buChar char="•"/>
            </a:pPr>
            <a:r>
              <a:rPr lang="en-GB" dirty="0"/>
              <a:t>In-App advertising.</a:t>
            </a:r>
          </a:p>
          <a:p>
            <a:pPr marL="285750" indent="-285750">
              <a:buFont typeface="Arial" panose="020B0604020202020204" pitchFamily="34" charset="0"/>
              <a:buChar char="•"/>
            </a:pPr>
            <a:r>
              <a:rPr lang="en-GB" dirty="0"/>
              <a:t>Affiliate Marketing and Lead Generation.</a:t>
            </a:r>
          </a:p>
          <a:p>
            <a:pPr marL="285750" indent="-285750">
              <a:buFont typeface="Arial" panose="020B0604020202020204" pitchFamily="34" charset="0"/>
              <a:buChar char="•"/>
            </a:pPr>
            <a:r>
              <a:rPr lang="en-GB" dirty="0"/>
              <a:t>University sponsorship.</a:t>
            </a:r>
          </a:p>
        </p:txBody>
      </p:sp>
      <p:sp>
        <p:nvSpPr>
          <p:cNvPr id="8" name="TextBox 7">
            <a:extLst>
              <a:ext uri="{FF2B5EF4-FFF2-40B4-BE49-F238E27FC236}">
                <a16:creationId xmlns:a16="http://schemas.microsoft.com/office/drawing/2014/main" id="{7A774465-B6AD-4017-BD73-D822B7444842}"/>
              </a:ext>
            </a:extLst>
          </p:cNvPr>
          <p:cNvSpPr txBox="1"/>
          <p:nvPr/>
        </p:nvSpPr>
        <p:spPr>
          <a:xfrm>
            <a:off x="7275443" y="2974393"/>
            <a:ext cx="2067340" cy="1754326"/>
          </a:xfrm>
          <a:prstGeom prst="rect">
            <a:avLst/>
          </a:prstGeom>
          <a:noFill/>
        </p:spPr>
        <p:txBody>
          <a:bodyPr wrap="square" rtlCol="0">
            <a:spAutoFit/>
          </a:bodyPr>
          <a:lstStyle/>
          <a:p>
            <a:pPr marL="285750" indent="-285750">
              <a:buFont typeface="Arial" panose="020B0604020202020204" pitchFamily="34" charset="0"/>
              <a:buChar char="•"/>
            </a:pPr>
            <a:r>
              <a:rPr lang="en-GB" dirty="0"/>
              <a:t>Social Media: Instagram, Landing page</a:t>
            </a:r>
          </a:p>
          <a:p>
            <a:pPr marL="285750" indent="-285750">
              <a:buFont typeface="Arial" panose="020B0604020202020204" pitchFamily="34" charset="0"/>
              <a:buChar char="•"/>
            </a:pPr>
            <a:r>
              <a:rPr lang="en-GB" dirty="0"/>
              <a:t>Word of mouth.</a:t>
            </a:r>
          </a:p>
          <a:p>
            <a:pPr marL="285750" indent="-285750">
              <a:buFont typeface="Arial" panose="020B0604020202020204" pitchFamily="34" charset="0"/>
              <a:buChar char="•"/>
            </a:pPr>
            <a:r>
              <a:rPr lang="en-GB" dirty="0"/>
              <a:t>App</a:t>
            </a:r>
          </a:p>
          <a:p>
            <a:endParaRPr lang="en-GB" dirty="0"/>
          </a:p>
        </p:txBody>
      </p:sp>
      <p:sp>
        <p:nvSpPr>
          <p:cNvPr id="9" name="TextBox 8">
            <a:extLst>
              <a:ext uri="{FF2B5EF4-FFF2-40B4-BE49-F238E27FC236}">
                <a16:creationId xmlns:a16="http://schemas.microsoft.com/office/drawing/2014/main" id="{8564F29C-4510-4D00-8CE6-B921F00ECCF9}"/>
              </a:ext>
            </a:extLst>
          </p:cNvPr>
          <p:cNvSpPr txBox="1"/>
          <p:nvPr/>
        </p:nvSpPr>
        <p:spPr>
          <a:xfrm>
            <a:off x="2802834" y="2984332"/>
            <a:ext cx="2040835" cy="1200329"/>
          </a:xfrm>
          <a:prstGeom prst="rect">
            <a:avLst/>
          </a:prstGeom>
          <a:noFill/>
        </p:spPr>
        <p:txBody>
          <a:bodyPr wrap="square" rtlCol="0">
            <a:spAutoFit/>
          </a:bodyPr>
          <a:lstStyle/>
          <a:p>
            <a:pPr marL="285750" indent="-285750">
              <a:buFont typeface="Arial" panose="020B0604020202020204" pitchFamily="34" charset="0"/>
              <a:buChar char="•"/>
            </a:pPr>
            <a:r>
              <a:rPr lang="en-GB" dirty="0"/>
              <a:t>Social Media.</a:t>
            </a:r>
          </a:p>
          <a:p>
            <a:pPr marL="285750" indent="-285750">
              <a:buFont typeface="Arial" panose="020B0604020202020204" pitchFamily="34" charset="0"/>
              <a:buChar char="•"/>
            </a:pPr>
            <a:r>
              <a:rPr lang="en-GB" dirty="0"/>
              <a:t>Internet.</a:t>
            </a:r>
          </a:p>
          <a:p>
            <a:pPr marL="285750" indent="-285750">
              <a:buFont typeface="Arial" panose="020B0604020202020204" pitchFamily="34" charset="0"/>
              <a:buChar char="•"/>
            </a:pPr>
            <a:r>
              <a:rPr lang="en-GB" dirty="0"/>
              <a:t>IT people.</a:t>
            </a:r>
          </a:p>
          <a:p>
            <a:endParaRPr lang="en-GB" dirty="0"/>
          </a:p>
        </p:txBody>
      </p:sp>
      <p:sp>
        <p:nvSpPr>
          <p:cNvPr id="10" name="TextBox 9">
            <a:extLst>
              <a:ext uri="{FF2B5EF4-FFF2-40B4-BE49-F238E27FC236}">
                <a16:creationId xmlns:a16="http://schemas.microsoft.com/office/drawing/2014/main" id="{5D3E4BF4-E094-4FB9-B3DD-88EB7937E1C0}"/>
              </a:ext>
            </a:extLst>
          </p:cNvPr>
          <p:cNvSpPr txBox="1"/>
          <p:nvPr/>
        </p:nvSpPr>
        <p:spPr>
          <a:xfrm>
            <a:off x="7217464" y="557048"/>
            <a:ext cx="2176670" cy="1877437"/>
          </a:xfrm>
          <a:prstGeom prst="rect">
            <a:avLst/>
          </a:prstGeom>
          <a:noFill/>
        </p:spPr>
        <p:txBody>
          <a:bodyPr wrap="square" rtlCol="0">
            <a:spAutoFit/>
          </a:bodyPr>
          <a:lstStyle/>
          <a:p>
            <a:pPr marL="285750" indent="-285750">
              <a:buFont typeface="Arial" panose="020B0604020202020204" pitchFamily="34" charset="0"/>
              <a:buChar char="•"/>
            </a:pPr>
            <a:r>
              <a:rPr lang="en-GB" sz="1400" dirty="0"/>
              <a:t>Short-term relations- Focus on acquiring new people.</a:t>
            </a:r>
          </a:p>
          <a:p>
            <a:pPr marL="285750" indent="-285750">
              <a:buFont typeface="Arial" panose="020B0604020202020204" pitchFamily="34" charset="0"/>
              <a:buChar char="•"/>
            </a:pPr>
            <a:r>
              <a:rPr lang="en-GB" sz="1400" dirty="0"/>
              <a:t>Connection of people through technology.</a:t>
            </a:r>
          </a:p>
          <a:p>
            <a:pPr marL="285750" indent="-285750">
              <a:buFont typeface="Arial" panose="020B0604020202020204" pitchFamily="34" charset="0"/>
              <a:buChar char="•"/>
            </a:pPr>
            <a:r>
              <a:rPr lang="en-GB" sz="1400" dirty="0"/>
              <a:t>Possibility to choose the person to talk to.</a:t>
            </a:r>
          </a:p>
          <a:p>
            <a:endParaRPr lang="en-GB" dirty="0"/>
          </a:p>
        </p:txBody>
      </p:sp>
      <p:sp>
        <p:nvSpPr>
          <p:cNvPr id="11" name="TextBox 10">
            <a:extLst>
              <a:ext uri="{FF2B5EF4-FFF2-40B4-BE49-F238E27FC236}">
                <a16:creationId xmlns:a16="http://schemas.microsoft.com/office/drawing/2014/main" id="{294047D2-797C-4C89-9A9E-1395F43F65F4}"/>
              </a:ext>
            </a:extLst>
          </p:cNvPr>
          <p:cNvSpPr txBox="1"/>
          <p:nvPr/>
        </p:nvSpPr>
        <p:spPr>
          <a:xfrm>
            <a:off x="5009321" y="632504"/>
            <a:ext cx="2040835" cy="3970318"/>
          </a:xfrm>
          <a:prstGeom prst="rect">
            <a:avLst/>
          </a:prstGeom>
          <a:noFill/>
        </p:spPr>
        <p:txBody>
          <a:bodyPr wrap="square" rtlCol="0">
            <a:spAutoFit/>
          </a:bodyPr>
          <a:lstStyle/>
          <a:p>
            <a:pPr marL="285750" indent="-285750">
              <a:buFont typeface="Arial" panose="020B0604020202020204" pitchFamily="34" charset="0"/>
              <a:buChar char="•"/>
            </a:pPr>
            <a:r>
              <a:rPr lang="en-GB" dirty="0"/>
              <a:t>Make processes easier.</a:t>
            </a:r>
          </a:p>
          <a:p>
            <a:pPr marL="285750" indent="-285750">
              <a:buFont typeface="Arial" panose="020B0604020202020204" pitchFamily="34" charset="0"/>
              <a:buChar char="•"/>
            </a:pPr>
            <a:r>
              <a:rPr lang="en-GB" dirty="0"/>
              <a:t>Reduce anxiety.</a:t>
            </a:r>
          </a:p>
          <a:p>
            <a:pPr marL="285750" indent="-285750">
              <a:buFont typeface="Arial" panose="020B0604020202020204" pitchFamily="34" charset="0"/>
              <a:buChar char="•"/>
            </a:pPr>
            <a:r>
              <a:rPr lang="en-GB" dirty="0"/>
              <a:t>Stop wasting time.</a:t>
            </a:r>
          </a:p>
          <a:p>
            <a:pPr marL="285750" indent="-285750">
              <a:buFont typeface="Arial" panose="020B0604020202020204" pitchFamily="34" charset="0"/>
              <a:buChar char="•"/>
            </a:pPr>
            <a:r>
              <a:rPr lang="en-GB" dirty="0"/>
              <a:t>Social interaction and immersion to the new study place.</a:t>
            </a:r>
          </a:p>
          <a:p>
            <a:pPr marL="285750" indent="-285750">
              <a:buFont typeface="Arial" panose="020B0604020202020204" pitchFamily="34" charset="0"/>
              <a:buChar char="•"/>
            </a:pPr>
            <a:r>
              <a:rPr lang="en-GB" dirty="0">
                <a:highlight>
                  <a:srgbClr val="FFFF00"/>
                </a:highlight>
              </a:rPr>
              <a:t>Speed.</a:t>
            </a:r>
          </a:p>
          <a:p>
            <a:endParaRPr lang="en-GB" dirty="0"/>
          </a:p>
        </p:txBody>
      </p:sp>
    </p:spTree>
    <p:extLst>
      <p:ext uri="{BB962C8B-B14F-4D97-AF65-F5344CB8AC3E}">
        <p14:creationId xmlns:p14="http://schemas.microsoft.com/office/powerpoint/2010/main" val="20097214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20" name="Google Shape;920;p38"/>
          <p:cNvSpPr txBox="1">
            <a:spLocks noGrp="1"/>
          </p:cNvSpPr>
          <p:nvPr>
            <p:ph type="title" idx="21"/>
          </p:nvPr>
        </p:nvSpPr>
        <p:spPr>
          <a:xfrm>
            <a:off x="3921140" y="474386"/>
            <a:ext cx="4349719" cy="763600"/>
          </a:xfrm>
          <a:prstGeom prst="rect">
            <a:avLst/>
          </a:prstGeom>
        </p:spPr>
        <p:txBody>
          <a:bodyPr spcFirstLastPara="1" wrap="square" lIns="121900" tIns="121900" rIns="121900" bIns="121900" anchor="ctr" anchorCtr="0">
            <a:noAutofit/>
          </a:bodyPr>
          <a:lstStyle/>
          <a:p>
            <a:r>
              <a:rPr lang="es-AR" sz="6000" dirty="0"/>
              <a:t>Social Media</a:t>
            </a:r>
            <a:endParaRPr sz="6000" dirty="0"/>
          </a:p>
        </p:txBody>
      </p:sp>
      <p:grpSp>
        <p:nvGrpSpPr>
          <p:cNvPr id="39" name="Google Shape;13142;p109">
            <a:extLst>
              <a:ext uri="{FF2B5EF4-FFF2-40B4-BE49-F238E27FC236}">
                <a16:creationId xmlns:a16="http://schemas.microsoft.com/office/drawing/2014/main" id="{9CAE47E1-1CC4-4530-B0D9-B7510F3012FF}"/>
              </a:ext>
            </a:extLst>
          </p:cNvPr>
          <p:cNvGrpSpPr/>
          <p:nvPr/>
        </p:nvGrpSpPr>
        <p:grpSpPr>
          <a:xfrm>
            <a:off x="1912175" y="1923704"/>
            <a:ext cx="928204" cy="859803"/>
            <a:chOff x="3303268" y="3817349"/>
            <a:chExt cx="346056" cy="345674"/>
          </a:xfrm>
          <a:solidFill>
            <a:srgbClr val="FC7963"/>
          </a:solidFill>
        </p:grpSpPr>
        <p:sp>
          <p:nvSpPr>
            <p:cNvPr id="40" name="Google Shape;13143;p109">
              <a:extLst>
                <a:ext uri="{FF2B5EF4-FFF2-40B4-BE49-F238E27FC236}">
                  <a16:creationId xmlns:a16="http://schemas.microsoft.com/office/drawing/2014/main" id="{6485F1D3-A22F-438D-81F9-62A2833EB511}"/>
                </a:ext>
              </a:extLst>
            </p:cNvPr>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13144;p109">
              <a:extLst>
                <a:ext uri="{FF2B5EF4-FFF2-40B4-BE49-F238E27FC236}">
                  <a16:creationId xmlns:a16="http://schemas.microsoft.com/office/drawing/2014/main" id="{BC6BC14A-CC8F-464D-B550-170BA17C4B82}"/>
                </a:ext>
              </a:extLst>
            </p:cNvPr>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13145;p109">
              <a:extLst>
                <a:ext uri="{FF2B5EF4-FFF2-40B4-BE49-F238E27FC236}">
                  <a16:creationId xmlns:a16="http://schemas.microsoft.com/office/drawing/2014/main" id="{726F867C-FEA4-4A4F-BAE9-404A07D1D318}"/>
                </a:ext>
              </a:extLst>
            </p:cNvPr>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13146;p109">
              <a:extLst>
                <a:ext uri="{FF2B5EF4-FFF2-40B4-BE49-F238E27FC236}">
                  <a16:creationId xmlns:a16="http://schemas.microsoft.com/office/drawing/2014/main" id="{38E208B4-4880-4C6A-A882-E2C063D68A96}"/>
                </a:ext>
              </a:extLst>
            </p:cNvPr>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44" name="Google Shape;13197;p109">
            <a:extLst>
              <a:ext uri="{FF2B5EF4-FFF2-40B4-BE49-F238E27FC236}">
                <a16:creationId xmlns:a16="http://schemas.microsoft.com/office/drawing/2014/main" id="{0475D536-8D17-4FE7-A80A-BFE914F4EEA3}"/>
              </a:ext>
            </a:extLst>
          </p:cNvPr>
          <p:cNvGrpSpPr/>
          <p:nvPr/>
        </p:nvGrpSpPr>
        <p:grpSpPr>
          <a:xfrm>
            <a:off x="1971392" y="4348386"/>
            <a:ext cx="812751" cy="882797"/>
            <a:chOff x="859265" y="3348175"/>
            <a:chExt cx="312316" cy="368400"/>
          </a:xfrm>
          <a:solidFill>
            <a:srgbClr val="FC7963"/>
          </a:solidFill>
        </p:grpSpPr>
        <p:sp>
          <p:nvSpPr>
            <p:cNvPr id="45" name="Google Shape;13198;p109">
              <a:extLst>
                <a:ext uri="{FF2B5EF4-FFF2-40B4-BE49-F238E27FC236}">
                  <a16:creationId xmlns:a16="http://schemas.microsoft.com/office/drawing/2014/main" id="{21A5701A-8032-46D2-9707-F226AF772163}"/>
                </a:ext>
              </a:extLst>
            </p:cNvPr>
            <p:cNvSpPr/>
            <p:nvPr/>
          </p:nvSpPr>
          <p:spPr>
            <a:xfrm>
              <a:off x="968792" y="3507102"/>
              <a:ext cx="92498" cy="30589"/>
            </a:xfrm>
            <a:custGeom>
              <a:avLst/>
              <a:gdLst/>
              <a:ahLst/>
              <a:cxnLst/>
              <a:rect l="l" t="t" r="r" b="b"/>
              <a:pathLst>
                <a:path w="2906" h="961" extrusionOk="0">
                  <a:moveTo>
                    <a:pt x="1169" y="1"/>
                  </a:moveTo>
                  <a:cubicBezTo>
                    <a:pt x="820" y="1"/>
                    <a:pt x="503" y="37"/>
                    <a:pt x="298" y="68"/>
                  </a:cubicBezTo>
                  <a:cubicBezTo>
                    <a:pt x="119" y="104"/>
                    <a:pt x="0" y="247"/>
                    <a:pt x="0" y="413"/>
                  </a:cubicBezTo>
                  <a:lnTo>
                    <a:pt x="0" y="794"/>
                  </a:lnTo>
                  <a:cubicBezTo>
                    <a:pt x="0" y="890"/>
                    <a:pt x="72" y="961"/>
                    <a:pt x="167" y="961"/>
                  </a:cubicBezTo>
                  <a:cubicBezTo>
                    <a:pt x="250" y="961"/>
                    <a:pt x="322" y="890"/>
                    <a:pt x="322" y="794"/>
                  </a:cubicBezTo>
                  <a:lnTo>
                    <a:pt x="322" y="413"/>
                  </a:lnTo>
                  <a:cubicBezTo>
                    <a:pt x="322" y="413"/>
                    <a:pt x="322" y="401"/>
                    <a:pt x="346" y="401"/>
                  </a:cubicBezTo>
                  <a:cubicBezTo>
                    <a:pt x="513" y="373"/>
                    <a:pt x="820" y="331"/>
                    <a:pt x="1157" y="331"/>
                  </a:cubicBezTo>
                  <a:cubicBezTo>
                    <a:pt x="1250" y="331"/>
                    <a:pt x="1345" y="334"/>
                    <a:pt x="1441" y="342"/>
                  </a:cubicBezTo>
                  <a:cubicBezTo>
                    <a:pt x="1977" y="366"/>
                    <a:pt x="2346" y="497"/>
                    <a:pt x="2572" y="735"/>
                  </a:cubicBezTo>
                  <a:cubicBezTo>
                    <a:pt x="2602" y="764"/>
                    <a:pt x="2646" y="779"/>
                    <a:pt x="2691" y="779"/>
                  </a:cubicBezTo>
                  <a:cubicBezTo>
                    <a:pt x="2736" y="779"/>
                    <a:pt x="2780" y="764"/>
                    <a:pt x="2810" y="735"/>
                  </a:cubicBezTo>
                  <a:cubicBezTo>
                    <a:pt x="2905" y="675"/>
                    <a:pt x="2905" y="556"/>
                    <a:pt x="2834" y="497"/>
                  </a:cubicBezTo>
                  <a:cubicBezTo>
                    <a:pt x="2432" y="102"/>
                    <a:pt x="1754" y="1"/>
                    <a:pt x="1169"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13199;p109">
              <a:extLst>
                <a:ext uri="{FF2B5EF4-FFF2-40B4-BE49-F238E27FC236}">
                  <a16:creationId xmlns:a16="http://schemas.microsoft.com/office/drawing/2014/main" id="{64D9B0FE-A06F-488D-B613-E92498B99026}"/>
                </a:ext>
              </a:extLst>
            </p:cNvPr>
            <p:cNvSpPr/>
            <p:nvPr/>
          </p:nvSpPr>
          <p:spPr>
            <a:xfrm>
              <a:off x="911562" y="3458466"/>
              <a:ext cx="206577" cy="258109"/>
            </a:xfrm>
            <a:custGeom>
              <a:avLst/>
              <a:gdLst/>
              <a:ahLst/>
              <a:cxnLst/>
              <a:rect l="l" t="t" r="r" b="b"/>
              <a:pathLst>
                <a:path w="6490" h="8109" extrusionOk="0">
                  <a:moveTo>
                    <a:pt x="5061" y="322"/>
                  </a:moveTo>
                  <a:lnTo>
                    <a:pt x="5061" y="1953"/>
                  </a:lnTo>
                  <a:cubicBezTo>
                    <a:pt x="5061" y="2203"/>
                    <a:pt x="5001" y="2441"/>
                    <a:pt x="4894" y="2668"/>
                  </a:cubicBezTo>
                  <a:cubicBezTo>
                    <a:pt x="4882" y="2703"/>
                    <a:pt x="4882" y="2715"/>
                    <a:pt x="4882" y="2739"/>
                  </a:cubicBezTo>
                  <a:lnTo>
                    <a:pt x="4882" y="3215"/>
                  </a:lnTo>
                  <a:cubicBezTo>
                    <a:pt x="4882" y="3680"/>
                    <a:pt x="4703" y="4096"/>
                    <a:pt x="4358" y="4430"/>
                  </a:cubicBezTo>
                  <a:cubicBezTo>
                    <a:pt x="4044" y="4712"/>
                    <a:pt x="3660" y="4875"/>
                    <a:pt x="3244" y="4875"/>
                  </a:cubicBezTo>
                  <a:cubicBezTo>
                    <a:pt x="3203" y="4875"/>
                    <a:pt x="3161" y="4873"/>
                    <a:pt x="3120" y="4870"/>
                  </a:cubicBezTo>
                  <a:cubicBezTo>
                    <a:pt x="2275" y="4823"/>
                    <a:pt x="1596" y="4072"/>
                    <a:pt x="1596" y="3180"/>
                  </a:cubicBezTo>
                  <a:lnTo>
                    <a:pt x="1596" y="2763"/>
                  </a:lnTo>
                  <a:cubicBezTo>
                    <a:pt x="1596" y="2727"/>
                    <a:pt x="1596" y="2715"/>
                    <a:pt x="1572" y="2679"/>
                  </a:cubicBezTo>
                  <a:cubicBezTo>
                    <a:pt x="1477" y="2465"/>
                    <a:pt x="1417" y="2227"/>
                    <a:pt x="1417" y="1965"/>
                  </a:cubicBezTo>
                  <a:lnTo>
                    <a:pt x="1417" y="1596"/>
                  </a:lnTo>
                  <a:cubicBezTo>
                    <a:pt x="1417" y="894"/>
                    <a:pt x="1989" y="322"/>
                    <a:pt x="2691" y="322"/>
                  </a:cubicBezTo>
                  <a:close/>
                  <a:moveTo>
                    <a:pt x="4168" y="4989"/>
                  </a:moveTo>
                  <a:lnTo>
                    <a:pt x="4168" y="5299"/>
                  </a:lnTo>
                  <a:lnTo>
                    <a:pt x="3239" y="5930"/>
                  </a:lnTo>
                  <a:lnTo>
                    <a:pt x="2322" y="5299"/>
                  </a:lnTo>
                  <a:lnTo>
                    <a:pt x="2322" y="4989"/>
                  </a:lnTo>
                  <a:cubicBezTo>
                    <a:pt x="2560" y="5120"/>
                    <a:pt x="2822" y="5204"/>
                    <a:pt x="3108" y="5215"/>
                  </a:cubicBezTo>
                  <a:lnTo>
                    <a:pt x="3239" y="5215"/>
                  </a:lnTo>
                  <a:cubicBezTo>
                    <a:pt x="3572" y="5215"/>
                    <a:pt x="3882" y="5144"/>
                    <a:pt x="4168" y="4989"/>
                  </a:cubicBezTo>
                  <a:close/>
                  <a:moveTo>
                    <a:pt x="2191" y="5620"/>
                  </a:moveTo>
                  <a:lnTo>
                    <a:pt x="2989" y="6168"/>
                  </a:lnTo>
                  <a:lnTo>
                    <a:pt x="2560" y="6585"/>
                  </a:lnTo>
                  <a:lnTo>
                    <a:pt x="2548" y="6585"/>
                  </a:lnTo>
                  <a:lnTo>
                    <a:pt x="2024" y="5799"/>
                  </a:lnTo>
                  <a:lnTo>
                    <a:pt x="2191" y="5620"/>
                  </a:lnTo>
                  <a:close/>
                  <a:moveTo>
                    <a:pt x="4299" y="5596"/>
                  </a:moveTo>
                  <a:lnTo>
                    <a:pt x="4465" y="5775"/>
                  </a:lnTo>
                  <a:lnTo>
                    <a:pt x="3941" y="6585"/>
                  </a:lnTo>
                  <a:lnTo>
                    <a:pt x="3929" y="6585"/>
                  </a:lnTo>
                  <a:lnTo>
                    <a:pt x="3501" y="6156"/>
                  </a:lnTo>
                  <a:lnTo>
                    <a:pt x="4299" y="5596"/>
                  </a:lnTo>
                  <a:close/>
                  <a:moveTo>
                    <a:pt x="2703" y="1"/>
                  </a:moveTo>
                  <a:cubicBezTo>
                    <a:pt x="1810" y="1"/>
                    <a:pt x="1084" y="727"/>
                    <a:pt x="1084" y="1620"/>
                  </a:cubicBezTo>
                  <a:lnTo>
                    <a:pt x="1084" y="1977"/>
                  </a:lnTo>
                  <a:cubicBezTo>
                    <a:pt x="1084" y="2263"/>
                    <a:pt x="1143" y="2548"/>
                    <a:pt x="1262" y="2799"/>
                  </a:cubicBezTo>
                  <a:lnTo>
                    <a:pt x="1262" y="3191"/>
                  </a:lnTo>
                  <a:cubicBezTo>
                    <a:pt x="1262" y="3822"/>
                    <a:pt x="1548" y="4394"/>
                    <a:pt x="1989" y="4763"/>
                  </a:cubicBezTo>
                  <a:lnTo>
                    <a:pt x="1989" y="5335"/>
                  </a:lnTo>
                  <a:lnTo>
                    <a:pt x="1679" y="5656"/>
                  </a:lnTo>
                  <a:cubicBezTo>
                    <a:pt x="1655" y="5692"/>
                    <a:pt x="1632" y="5751"/>
                    <a:pt x="1632" y="5787"/>
                  </a:cubicBezTo>
                  <a:lnTo>
                    <a:pt x="596" y="6168"/>
                  </a:lnTo>
                  <a:cubicBezTo>
                    <a:pt x="239" y="6299"/>
                    <a:pt x="0" y="6620"/>
                    <a:pt x="0" y="7013"/>
                  </a:cubicBezTo>
                  <a:lnTo>
                    <a:pt x="0" y="7954"/>
                  </a:lnTo>
                  <a:cubicBezTo>
                    <a:pt x="0" y="8037"/>
                    <a:pt x="72" y="8109"/>
                    <a:pt x="155" y="8109"/>
                  </a:cubicBezTo>
                  <a:cubicBezTo>
                    <a:pt x="250" y="8109"/>
                    <a:pt x="322" y="8037"/>
                    <a:pt x="322" y="7954"/>
                  </a:cubicBezTo>
                  <a:lnTo>
                    <a:pt x="322" y="7013"/>
                  </a:lnTo>
                  <a:cubicBezTo>
                    <a:pt x="322" y="6775"/>
                    <a:pt x="477" y="6561"/>
                    <a:pt x="691" y="6489"/>
                  </a:cubicBezTo>
                  <a:lnTo>
                    <a:pt x="1798" y="6085"/>
                  </a:lnTo>
                  <a:lnTo>
                    <a:pt x="2263" y="6775"/>
                  </a:lnTo>
                  <a:cubicBezTo>
                    <a:pt x="2322" y="6859"/>
                    <a:pt x="2405" y="6918"/>
                    <a:pt x="2513" y="6918"/>
                  </a:cubicBezTo>
                  <a:lnTo>
                    <a:pt x="2536" y="6918"/>
                  </a:lnTo>
                  <a:cubicBezTo>
                    <a:pt x="2632" y="6918"/>
                    <a:pt x="2715" y="6894"/>
                    <a:pt x="2798" y="6823"/>
                  </a:cubicBezTo>
                  <a:lnTo>
                    <a:pt x="3072" y="6537"/>
                  </a:lnTo>
                  <a:lnTo>
                    <a:pt x="3072" y="7930"/>
                  </a:lnTo>
                  <a:cubicBezTo>
                    <a:pt x="3072" y="8025"/>
                    <a:pt x="3156" y="8097"/>
                    <a:pt x="3239" y="8097"/>
                  </a:cubicBezTo>
                  <a:cubicBezTo>
                    <a:pt x="3334" y="8097"/>
                    <a:pt x="3406" y="8025"/>
                    <a:pt x="3406" y="7930"/>
                  </a:cubicBezTo>
                  <a:lnTo>
                    <a:pt x="3406" y="6537"/>
                  </a:lnTo>
                  <a:lnTo>
                    <a:pt x="3691" y="6823"/>
                  </a:lnTo>
                  <a:cubicBezTo>
                    <a:pt x="3751" y="6882"/>
                    <a:pt x="3834" y="6918"/>
                    <a:pt x="3941" y="6918"/>
                  </a:cubicBezTo>
                  <a:lnTo>
                    <a:pt x="3965" y="6918"/>
                  </a:lnTo>
                  <a:cubicBezTo>
                    <a:pt x="4072" y="6906"/>
                    <a:pt x="4168" y="6859"/>
                    <a:pt x="4227" y="6775"/>
                  </a:cubicBezTo>
                  <a:lnTo>
                    <a:pt x="4680" y="6085"/>
                  </a:lnTo>
                  <a:lnTo>
                    <a:pt x="5787" y="6489"/>
                  </a:lnTo>
                  <a:cubicBezTo>
                    <a:pt x="6013" y="6561"/>
                    <a:pt x="6156" y="6775"/>
                    <a:pt x="6156" y="7013"/>
                  </a:cubicBezTo>
                  <a:lnTo>
                    <a:pt x="6156" y="7954"/>
                  </a:lnTo>
                  <a:cubicBezTo>
                    <a:pt x="6156" y="8037"/>
                    <a:pt x="6227" y="8109"/>
                    <a:pt x="6323" y="8109"/>
                  </a:cubicBezTo>
                  <a:cubicBezTo>
                    <a:pt x="6406" y="8109"/>
                    <a:pt x="6489" y="8037"/>
                    <a:pt x="6489" y="7954"/>
                  </a:cubicBezTo>
                  <a:lnTo>
                    <a:pt x="6489" y="7013"/>
                  </a:lnTo>
                  <a:cubicBezTo>
                    <a:pt x="6489" y="6632"/>
                    <a:pt x="6251" y="6299"/>
                    <a:pt x="5906" y="6168"/>
                  </a:cubicBezTo>
                  <a:lnTo>
                    <a:pt x="4870" y="5799"/>
                  </a:lnTo>
                  <a:cubicBezTo>
                    <a:pt x="4870" y="5751"/>
                    <a:pt x="4846" y="5704"/>
                    <a:pt x="4822" y="5656"/>
                  </a:cubicBezTo>
                  <a:lnTo>
                    <a:pt x="4513" y="5335"/>
                  </a:lnTo>
                  <a:lnTo>
                    <a:pt x="4513" y="4787"/>
                  </a:lnTo>
                  <a:cubicBezTo>
                    <a:pt x="4537" y="4751"/>
                    <a:pt x="4572" y="4727"/>
                    <a:pt x="4608" y="4692"/>
                  </a:cubicBezTo>
                  <a:cubicBezTo>
                    <a:pt x="5013" y="4323"/>
                    <a:pt x="5239" y="3787"/>
                    <a:pt x="5239" y="3251"/>
                  </a:cubicBezTo>
                  <a:lnTo>
                    <a:pt x="5239" y="2799"/>
                  </a:lnTo>
                  <a:cubicBezTo>
                    <a:pt x="5358" y="2537"/>
                    <a:pt x="5418" y="2263"/>
                    <a:pt x="5418" y="1977"/>
                  </a:cubicBezTo>
                  <a:lnTo>
                    <a:pt x="5418" y="167"/>
                  </a:lnTo>
                  <a:cubicBezTo>
                    <a:pt x="5418" y="72"/>
                    <a:pt x="5334" y="1"/>
                    <a:pt x="5251"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13200;p109">
              <a:extLst>
                <a:ext uri="{FF2B5EF4-FFF2-40B4-BE49-F238E27FC236}">
                  <a16:creationId xmlns:a16="http://schemas.microsoft.com/office/drawing/2014/main" id="{9C521786-6DF2-41A8-B172-EF266E6E759A}"/>
                </a:ext>
              </a:extLst>
            </p:cNvPr>
            <p:cNvSpPr/>
            <p:nvPr/>
          </p:nvSpPr>
          <p:spPr>
            <a:xfrm>
              <a:off x="946034" y="3694580"/>
              <a:ext cx="10663" cy="21613"/>
            </a:xfrm>
            <a:custGeom>
              <a:avLst/>
              <a:gdLst/>
              <a:ahLst/>
              <a:cxnLst/>
              <a:rect l="l" t="t" r="r" b="b"/>
              <a:pathLst>
                <a:path w="335" h="679" extrusionOk="0">
                  <a:moveTo>
                    <a:pt x="168" y="0"/>
                  </a:moveTo>
                  <a:cubicBezTo>
                    <a:pt x="72" y="0"/>
                    <a:pt x="1" y="72"/>
                    <a:pt x="1" y="167"/>
                  </a:cubicBezTo>
                  <a:lnTo>
                    <a:pt x="1" y="524"/>
                  </a:lnTo>
                  <a:cubicBezTo>
                    <a:pt x="1" y="607"/>
                    <a:pt x="72" y="679"/>
                    <a:pt x="168" y="679"/>
                  </a:cubicBezTo>
                  <a:cubicBezTo>
                    <a:pt x="251" y="679"/>
                    <a:pt x="334" y="607"/>
                    <a:pt x="334" y="524"/>
                  </a:cubicBezTo>
                  <a:lnTo>
                    <a:pt x="334" y="167"/>
                  </a:lnTo>
                  <a:cubicBezTo>
                    <a:pt x="334" y="72"/>
                    <a:pt x="251" y="0"/>
                    <a:pt x="168"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3201;p109">
              <a:extLst>
                <a:ext uri="{FF2B5EF4-FFF2-40B4-BE49-F238E27FC236}">
                  <a16:creationId xmlns:a16="http://schemas.microsoft.com/office/drawing/2014/main" id="{25C113F4-991B-45D0-AB9A-F6DBE14FB0A4}"/>
                </a:ext>
              </a:extLst>
            </p:cNvPr>
            <p:cNvSpPr/>
            <p:nvPr/>
          </p:nvSpPr>
          <p:spPr>
            <a:xfrm>
              <a:off x="1073004" y="3694580"/>
              <a:ext cx="10631" cy="21613"/>
            </a:xfrm>
            <a:custGeom>
              <a:avLst/>
              <a:gdLst/>
              <a:ahLst/>
              <a:cxnLst/>
              <a:rect l="l" t="t" r="r" b="b"/>
              <a:pathLst>
                <a:path w="334" h="679" extrusionOk="0">
                  <a:moveTo>
                    <a:pt x="167" y="0"/>
                  </a:moveTo>
                  <a:cubicBezTo>
                    <a:pt x="72" y="0"/>
                    <a:pt x="0" y="72"/>
                    <a:pt x="0" y="167"/>
                  </a:cubicBezTo>
                  <a:lnTo>
                    <a:pt x="0" y="524"/>
                  </a:lnTo>
                  <a:cubicBezTo>
                    <a:pt x="0" y="607"/>
                    <a:pt x="72" y="679"/>
                    <a:pt x="167" y="679"/>
                  </a:cubicBezTo>
                  <a:cubicBezTo>
                    <a:pt x="251" y="679"/>
                    <a:pt x="334" y="607"/>
                    <a:pt x="334" y="524"/>
                  </a:cubicBezTo>
                  <a:lnTo>
                    <a:pt x="334" y="167"/>
                  </a:lnTo>
                  <a:cubicBezTo>
                    <a:pt x="334" y="72"/>
                    <a:pt x="251" y="0"/>
                    <a:pt x="16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3202;p109">
              <a:extLst>
                <a:ext uri="{FF2B5EF4-FFF2-40B4-BE49-F238E27FC236}">
                  <a16:creationId xmlns:a16="http://schemas.microsoft.com/office/drawing/2014/main" id="{C79405D9-D52F-4977-92D9-3ECD88607DCC}"/>
                </a:ext>
              </a:extLst>
            </p:cNvPr>
            <p:cNvSpPr/>
            <p:nvPr/>
          </p:nvSpPr>
          <p:spPr>
            <a:xfrm>
              <a:off x="859265" y="3348175"/>
              <a:ext cx="312316" cy="293759"/>
            </a:xfrm>
            <a:custGeom>
              <a:avLst/>
              <a:gdLst/>
              <a:ahLst/>
              <a:cxnLst/>
              <a:rect l="l" t="t" r="r" b="b"/>
              <a:pathLst>
                <a:path w="9812" h="9229" extrusionOk="0">
                  <a:moveTo>
                    <a:pt x="3275" y="632"/>
                  </a:moveTo>
                  <a:cubicBezTo>
                    <a:pt x="3025" y="846"/>
                    <a:pt x="2786" y="1120"/>
                    <a:pt x="2560" y="1441"/>
                  </a:cubicBezTo>
                  <a:cubicBezTo>
                    <a:pt x="2417" y="1680"/>
                    <a:pt x="2286" y="1918"/>
                    <a:pt x="2179" y="2180"/>
                  </a:cubicBezTo>
                  <a:lnTo>
                    <a:pt x="1239" y="2180"/>
                  </a:lnTo>
                  <a:cubicBezTo>
                    <a:pt x="1762" y="1489"/>
                    <a:pt x="2453" y="941"/>
                    <a:pt x="3275" y="632"/>
                  </a:cubicBezTo>
                  <a:close/>
                  <a:moveTo>
                    <a:pt x="4703" y="346"/>
                  </a:moveTo>
                  <a:lnTo>
                    <a:pt x="4703" y="2180"/>
                  </a:lnTo>
                  <a:lnTo>
                    <a:pt x="2536" y="2180"/>
                  </a:lnTo>
                  <a:cubicBezTo>
                    <a:pt x="3036" y="1132"/>
                    <a:pt x="3810" y="429"/>
                    <a:pt x="4703" y="346"/>
                  </a:cubicBezTo>
                  <a:close/>
                  <a:moveTo>
                    <a:pt x="5049" y="346"/>
                  </a:moveTo>
                  <a:cubicBezTo>
                    <a:pt x="5942" y="418"/>
                    <a:pt x="6715" y="1120"/>
                    <a:pt x="7227" y="2180"/>
                  </a:cubicBezTo>
                  <a:lnTo>
                    <a:pt x="5049" y="2180"/>
                  </a:lnTo>
                  <a:lnTo>
                    <a:pt x="5049" y="346"/>
                  </a:lnTo>
                  <a:close/>
                  <a:moveTo>
                    <a:pt x="6489" y="644"/>
                  </a:moveTo>
                  <a:lnTo>
                    <a:pt x="6489" y="644"/>
                  </a:lnTo>
                  <a:cubicBezTo>
                    <a:pt x="7311" y="953"/>
                    <a:pt x="8013" y="1489"/>
                    <a:pt x="8525" y="2192"/>
                  </a:cubicBezTo>
                  <a:lnTo>
                    <a:pt x="7597" y="2192"/>
                  </a:lnTo>
                  <a:cubicBezTo>
                    <a:pt x="7477" y="1918"/>
                    <a:pt x="7358" y="1680"/>
                    <a:pt x="7204" y="1453"/>
                  </a:cubicBezTo>
                  <a:cubicBezTo>
                    <a:pt x="7001" y="1132"/>
                    <a:pt x="6763" y="858"/>
                    <a:pt x="6489" y="644"/>
                  </a:cubicBezTo>
                  <a:close/>
                  <a:moveTo>
                    <a:pt x="2024" y="2513"/>
                  </a:moveTo>
                  <a:cubicBezTo>
                    <a:pt x="1786" y="3192"/>
                    <a:pt x="1655" y="3930"/>
                    <a:pt x="1632" y="4716"/>
                  </a:cubicBezTo>
                  <a:lnTo>
                    <a:pt x="334" y="4716"/>
                  </a:lnTo>
                  <a:cubicBezTo>
                    <a:pt x="358" y="3918"/>
                    <a:pt x="596" y="3168"/>
                    <a:pt x="1000" y="2513"/>
                  </a:cubicBezTo>
                  <a:close/>
                  <a:moveTo>
                    <a:pt x="8751" y="2513"/>
                  </a:moveTo>
                  <a:cubicBezTo>
                    <a:pt x="9156" y="3156"/>
                    <a:pt x="9394" y="3918"/>
                    <a:pt x="9430" y="4716"/>
                  </a:cubicBezTo>
                  <a:lnTo>
                    <a:pt x="8132" y="4716"/>
                  </a:lnTo>
                  <a:cubicBezTo>
                    <a:pt x="8120" y="3930"/>
                    <a:pt x="7978" y="3192"/>
                    <a:pt x="7728" y="2513"/>
                  </a:cubicBezTo>
                  <a:close/>
                  <a:moveTo>
                    <a:pt x="9430" y="5049"/>
                  </a:moveTo>
                  <a:cubicBezTo>
                    <a:pt x="9394" y="5811"/>
                    <a:pt x="9192" y="6549"/>
                    <a:pt x="8799" y="7192"/>
                  </a:cubicBezTo>
                  <a:cubicBezTo>
                    <a:pt x="8787" y="7204"/>
                    <a:pt x="8775" y="7228"/>
                    <a:pt x="8751" y="7252"/>
                  </a:cubicBezTo>
                  <a:lnTo>
                    <a:pt x="7728" y="7252"/>
                  </a:lnTo>
                  <a:cubicBezTo>
                    <a:pt x="7739" y="7204"/>
                    <a:pt x="7763" y="7156"/>
                    <a:pt x="7775" y="7097"/>
                  </a:cubicBezTo>
                  <a:cubicBezTo>
                    <a:pt x="8001" y="6466"/>
                    <a:pt x="8120" y="5775"/>
                    <a:pt x="8132" y="5049"/>
                  </a:cubicBezTo>
                  <a:close/>
                  <a:moveTo>
                    <a:pt x="1632" y="5061"/>
                  </a:moveTo>
                  <a:cubicBezTo>
                    <a:pt x="1655" y="5775"/>
                    <a:pt x="1762" y="6466"/>
                    <a:pt x="1989" y="7121"/>
                  </a:cubicBezTo>
                  <a:cubicBezTo>
                    <a:pt x="2001" y="7156"/>
                    <a:pt x="2013" y="7216"/>
                    <a:pt x="2024" y="7264"/>
                  </a:cubicBezTo>
                  <a:lnTo>
                    <a:pt x="989" y="7264"/>
                  </a:lnTo>
                  <a:cubicBezTo>
                    <a:pt x="584" y="6609"/>
                    <a:pt x="358" y="5847"/>
                    <a:pt x="334" y="5061"/>
                  </a:cubicBezTo>
                  <a:close/>
                  <a:moveTo>
                    <a:pt x="4882" y="1"/>
                  </a:moveTo>
                  <a:cubicBezTo>
                    <a:pt x="3572" y="1"/>
                    <a:pt x="2358" y="513"/>
                    <a:pt x="1429" y="1430"/>
                  </a:cubicBezTo>
                  <a:cubicBezTo>
                    <a:pt x="512" y="2358"/>
                    <a:pt x="0" y="3573"/>
                    <a:pt x="0" y="4882"/>
                  </a:cubicBezTo>
                  <a:cubicBezTo>
                    <a:pt x="0" y="6716"/>
                    <a:pt x="1012" y="8371"/>
                    <a:pt x="2644" y="9216"/>
                  </a:cubicBezTo>
                  <a:cubicBezTo>
                    <a:pt x="2667" y="9228"/>
                    <a:pt x="2679" y="9228"/>
                    <a:pt x="2715" y="9228"/>
                  </a:cubicBezTo>
                  <a:cubicBezTo>
                    <a:pt x="2775" y="9228"/>
                    <a:pt x="2834" y="9204"/>
                    <a:pt x="2858" y="9145"/>
                  </a:cubicBezTo>
                  <a:cubicBezTo>
                    <a:pt x="2905" y="9050"/>
                    <a:pt x="2882" y="8966"/>
                    <a:pt x="2786" y="8919"/>
                  </a:cubicBezTo>
                  <a:cubicBezTo>
                    <a:pt x="2167" y="8585"/>
                    <a:pt x="1643" y="8133"/>
                    <a:pt x="1239" y="7597"/>
                  </a:cubicBezTo>
                  <a:lnTo>
                    <a:pt x="2179" y="7597"/>
                  </a:lnTo>
                  <a:cubicBezTo>
                    <a:pt x="2382" y="8049"/>
                    <a:pt x="2644" y="8466"/>
                    <a:pt x="2941" y="8800"/>
                  </a:cubicBezTo>
                  <a:cubicBezTo>
                    <a:pt x="2972" y="8837"/>
                    <a:pt x="3013" y="8855"/>
                    <a:pt x="3057" y="8855"/>
                  </a:cubicBezTo>
                  <a:cubicBezTo>
                    <a:pt x="3097" y="8855"/>
                    <a:pt x="3140" y="8840"/>
                    <a:pt x="3179" y="8811"/>
                  </a:cubicBezTo>
                  <a:cubicBezTo>
                    <a:pt x="3251" y="8752"/>
                    <a:pt x="3251" y="8645"/>
                    <a:pt x="3191" y="8573"/>
                  </a:cubicBezTo>
                  <a:cubicBezTo>
                    <a:pt x="2941" y="8288"/>
                    <a:pt x="2727" y="7966"/>
                    <a:pt x="2548" y="7597"/>
                  </a:cubicBezTo>
                  <a:cubicBezTo>
                    <a:pt x="2644" y="7573"/>
                    <a:pt x="2703" y="7514"/>
                    <a:pt x="2703" y="7430"/>
                  </a:cubicBezTo>
                  <a:cubicBezTo>
                    <a:pt x="2703" y="7335"/>
                    <a:pt x="2620" y="7264"/>
                    <a:pt x="2536" y="7264"/>
                  </a:cubicBezTo>
                  <a:lnTo>
                    <a:pt x="2417" y="7264"/>
                  </a:lnTo>
                  <a:cubicBezTo>
                    <a:pt x="2167" y="6609"/>
                    <a:pt x="2001" y="5847"/>
                    <a:pt x="1977" y="5061"/>
                  </a:cubicBezTo>
                  <a:lnTo>
                    <a:pt x="2179" y="5061"/>
                  </a:lnTo>
                  <a:cubicBezTo>
                    <a:pt x="2263" y="5061"/>
                    <a:pt x="2346" y="4990"/>
                    <a:pt x="2346" y="4894"/>
                  </a:cubicBezTo>
                  <a:cubicBezTo>
                    <a:pt x="2346" y="4811"/>
                    <a:pt x="2263" y="4740"/>
                    <a:pt x="2179" y="4740"/>
                  </a:cubicBezTo>
                  <a:lnTo>
                    <a:pt x="1977" y="4740"/>
                  </a:lnTo>
                  <a:cubicBezTo>
                    <a:pt x="2001" y="3930"/>
                    <a:pt x="2155" y="3192"/>
                    <a:pt x="2417" y="2537"/>
                  </a:cubicBezTo>
                  <a:lnTo>
                    <a:pt x="4739" y="2537"/>
                  </a:lnTo>
                  <a:lnTo>
                    <a:pt x="4739" y="2906"/>
                  </a:lnTo>
                  <a:cubicBezTo>
                    <a:pt x="4739" y="2989"/>
                    <a:pt x="4810" y="3073"/>
                    <a:pt x="4894" y="3073"/>
                  </a:cubicBezTo>
                  <a:cubicBezTo>
                    <a:pt x="4989" y="3073"/>
                    <a:pt x="5061" y="2989"/>
                    <a:pt x="5061" y="2906"/>
                  </a:cubicBezTo>
                  <a:lnTo>
                    <a:pt x="5061" y="2537"/>
                  </a:lnTo>
                  <a:lnTo>
                    <a:pt x="7382" y="2537"/>
                  </a:lnTo>
                  <a:cubicBezTo>
                    <a:pt x="7632" y="3168"/>
                    <a:pt x="7787" y="3930"/>
                    <a:pt x="7811" y="4740"/>
                  </a:cubicBezTo>
                  <a:lnTo>
                    <a:pt x="7620" y="4740"/>
                  </a:lnTo>
                  <a:cubicBezTo>
                    <a:pt x="7537" y="4740"/>
                    <a:pt x="7454" y="4811"/>
                    <a:pt x="7454" y="4894"/>
                  </a:cubicBezTo>
                  <a:cubicBezTo>
                    <a:pt x="7454" y="4990"/>
                    <a:pt x="7537" y="5061"/>
                    <a:pt x="7620" y="5061"/>
                  </a:cubicBezTo>
                  <a:lnTo>
                    <a:pt x="7811" y="5061"/>
                  </a:lnTo>
                  <a:cubicBezTo>
                    <a:pt x="7799" y="5847"/>
                    <a:pt x="7656" y="6609"/>
                    <a:pt x="7382" y="7264"/>
                  </a:cubicBezTo>
                  <a:lnTo>
                    <a:pt x="7263" y="7264"/>
                  </a:lnTo>
                  <a:cubicBezTo>
                    <a:pt x="7180" y="7264"/>
                    <a:pt x="7096" y="7335"/>
                    <a:pt x="7096" y="7430"/>
                  </a:cubicBezTo>
                  <a:cubicBezTo>
                    <a:pt x="7096" y="7514"/>
                    <a:pt x="7156" y="7597"/>
                    <a:pt x="7251" y="7597"/>
                  </a:cubicBezTo>
                  <a:cubicBezTo>
                    <a:pt x="7073" y="7966"/>
                    <a:pt x="6846" y="8311"/>
                    <a:pt x="6608" y="8573"/>
                  </a:cubicBezTo>
                  <a:cubicBezTo>
                    <a:pt x="6549" y="8645"/>
                    <a:pt x="6549" y="8752"/>
                    <a:pt x="6620" y="8811"/>
                  </a:cubicBezTo>
                  <a:cubicBezTo>
                    <a:pt x="6656" y="8847"/>
                    <a:pt x="6704" y="8859"/>
                    <a:pt x="6739" y="8859"/>
                  </a:cubicBezTo>
                  <a:cubicBezTo>
                    <a:pt x="6787" y="8859"/>
                    <a:pt x="6835" y="8847"/>
                    <a:pt x="6882" y="8800"/>
                  </a:cubicBezTo>
                  <a:cubicBezTo>
                    <a:pt x="7180" y="8466"/>
                    <a:pt x="7442" y="8049"/>
                    <a:pt x="7632" y="7597"/>
                  </a:cubicBezTo>
                  <a:lnTo>
                    <a:pt x="8573" y="7597"/>
                  </a:lnTo>
                  <a:cubicBezTo>
                    <a:pt x="8204" y="8085"/>
                    <a:pt x="7739" y="8514"/>
                    <a:pt x="7192" y="8823"/>
                  </a:cubicBezTo>
                  <a:cubicBezTo>
                    <a:pt x="7120" y="8871"/>
                    <a:pt x="7085" y="8978"/>
                    <a:pt x="7132" y="9061"/>
                  </a:cubicBezTo>
                  <a:cubicBezTo>
                    <a:pt x="7163" y="9116"/>
                    <a:pt x="7215" y="9145"/>
                    <a:pt x="7274" y="9145"/>
                  </a:cubicBezTo>
                  <a:cubicBezTo>
                    <a:pt x="7305" y="9145"/>
                    <a:pt x="7338" y="9137"/>
                    <a:pt x="7370" y="9121"/>
                  </a:cubicBezTo>
                  <a:cubicBezTo>
                    <a:pt x="8097" y="8704"/>
                    <a:pt x="8704" y="8097"/>
                    <a:pt x="9144" y="7371"/>
                  </a:cubicBezTo>
                  <a:cubicBezTo>
                    <a:pt x="9585" y="6621"/>
                    <a:pt x="9811" y="5763"/>
                    <a:pt x="9811" y="4894"/>
                  </a:cubicBezTo>
                  <a:cubicBezTo>
                    <a:pt x="9763" y="3585"/>
                    <a:pt x="9263" y="2346"/>
                    <a:pt x="8335" y="1430"/>
                  </a:cubicBezTo>
                  <a:cubicBezTo>
                    <a:pt x="7418" y="513"/>
                    <a:pt x="6192" y="1"/>
                    <a:pt x="4882"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0" name="Google Shape;10025;p103">
            <a:extLst>
              <a:ext uri="{FF2B5EF4-FFF2-40B4-BE49-F238E27FC236}">
                <a16:creationId xmlns:a16="http://schemas.microsoft.com/office/drawing/2014/main" id="{B15C8B5A-9389-4FC5-8356-A33163FB9385}"/>
              </a:ext>
            </a:extLst>
          </p:cNvPr>
          <p:cNvGrpSpPr/>
          <p:nvPr/>
        </p:nvGrpSpPr>
        <p:grpSpPr>
          <a:xfrm>
            <a:off x="1940532" y="3042350"/>
            <a:ext cx="871490" cy="859802"/>
            <a:chOff x="6896644" y="3216007"/>
            <a:chExt cx="322917" cy="347876"/>
          </a:xfrm>
          <a:solidFill>
            <a:srgbClr val="FC7963"/>
          </a:solidFill>
        </p:grpSpPr>
        <p:sp>
          <p:nvSpPr>
            <p:cNvPr id="51" name="Google Shape;10026;p103">
              <a:extLst>
                <a:ext uri="{FF2B5EF4-FFF2-40B4-BE49-F238E27FC236}">
                  <a16:creationId xmlns:a16="http://schemas.microsoft.com/office/drawing/2014/main" id="{44278CC4-6FCE-4DAB-A842-FF48FA44B885}"/>
                </a:ext>
              </a:extLst>
            </p:cNvPr>
            <p:cNvSpPr/>
            <p:nvPr/>
          </p:nvSpPr>
          <p:spPr>
            <a:xfrm>
              <a:off x="6896644" y="3216007"/>
              <a:ext cx="301387" cy="347876"/>
            </a:xfrm>
            <a:custGeom>
              <a:avLst/>
              <a:gdLst/>
              <a:ahLst/>
              <a:cxnLst/>
              <a:rect l="l" t="t" r="r" b="b"/>
              <a:pathLst>
                <a:path w="9491" h="10955" extrusionOk="0">
                  <a:moveTo>
                    <a:pt x="5192" y="382"/>
                  </a:moveTo>
                  <a:lnTo>
                    <a:pt x="6490" y="1679"/>
                  </a:lnTo>
                  <a:lnTo>
                    <a:pt x="3906" y="1679"/>
                  </a:lnTo>
                  <a:lnTo>
                    <a:pt x="5192" y="382"/>
                  </a:lnTo>
                  <a:close/>
                  <a:moveTo>
                    <a:pt x="5186" y="1"/>
                  </a:moveTo>
                  <a:cubicBezTo>
                    <a:pt x="5144" y="1"/>
                    <a:pt x="5103" y="13"/>
                    <a:pt x="5073" y="36"/>
                  </a:cubicBezTo>
                  <a:lnTo>
                    <a:pt x="3442" y="1679"/>
                  </a:lnTo>
                  <a:lnTo>
                    <a:pt x="870" y="1679"/>
                  </a:lnTo>
                  <a:cubicBezTo>
                    <a:pt x="775" y="1679"/>
                    <a:pt x="703" y="1751"/>
                    <a:pt x="703" y="1846"/>
                  </a:cubicBezTo>
                  <a:lnTo>
                    <a:pt x="703" y="4501"/>
                  </a:lnTo>
                  <a:lnTo>
                    <a:pt x="168" y="4501"/>
                  </a:lnTo>
                  <a:cubicBezTo>
                    <a:pt x="72" y="4501"/>
                    <a:pt x="1" y="4585"/>
                    <a:pt x="1" y="4668"/>
                  </a:cubicBezTo>
                  <a:lnTo>
                    <a:pt x="1" y="10788"/>
                  </a:lnTo>
                  <a:cubicBezTo>
                    <a:pt x="1" y="10883"/>
                    <a:pt x="72" y="10954"/>
                    <a:pt x="168" y="10954"/>
                  </a:cubicBezTo>
                  <a:lnTo>
                    <a:pt x="1846" y="10954"/>
                  </a:lnTo>
                  <a:cubicBezTo>
                    <a:pt x="1942" y="10954"/>
                    <a:pt x="2013" y="10883"/>
                    <a:pt x="2013" y="10788"/>
                  </a:cubicBezTo>
                  <a:cubicBezTo>
                    <a:pt x="2013" y="10704"/>
                    <a:pt x="1942" y="10621"/>
                    <a:pt x="1846" y="10621"/>
                  </a:cubicBezTo>
                  <a:lnTo>
                    <a:pt x="334" y="10621"/>
                  </a:lnTo>
                  <a:lnTo>
                    <a:pt x="334" y="4989"/>
                  </a:lnTo>
                  <a:lnTo>
                    <a:pt x="1084" y="5537"/>
                  </a:lnTo>
                  <a:cubicBezTo>
                    <a:pt x="1115" y="5554"/>
                    <a:pt x="1147" y="5562"/>
                    <a:pt x="1178" y="5562"/>
                  </a:cubicBezTo>
                  <a:cubicBezTo>
                    <a:pt x="1231" y="5562"/>
                    <a:pt x="1280" y="5539"/>
                    <a:pt x="1311" y="5501"/>
                  </a:cubicBezTo>
                  <a:cubicBezTo>
                    <a:pt x="1358" y="5430"/>
                    <a:pt x="1346" y="5323"/>
                    <a:pt x="1275" y="5287"/>
                  </a:cubicBezTo>
                  <a:lnTo>
                    <a:pt x="1049" y="5096"/>
                  </a:lnTo>
                  <a:lnTo>
                    <a:pt x="1049" y="4692"/>
                  </a:lnTo>
                  <a:lnTo>
                    <a:pt x="1049" y="4668"/>
                  </a:lnTo>
                  <a:lnTo>
                    <a:pt x="1049" y="4656"/>
                  </a:lnTo>
                  <a:lnTo>
                    <a:pt x="1049" y="2013"/>
                  </a:lnTo>
                  <a:lnTo>
                    <a:pt x="9169" y="2013"/>
                  </a:lnTo>
                  <a:lnTo>
                    <a:pt x="9169" y="2620"/>
                  </a:lnTo>
                  <a:cubicBezTo>
                    <a:pt x="9169" y="2703"/>
                    <a:pt x="9240" y="2787"/>
                    <a:pt x="9335" y="2787"/>
                  </a:cubicBezTo>
                  <a:cubicBezTo>
                    <a:pt x="9419" y="2787"/>
                    <a:pt x="9490" y="2703"/>
                    <a:pt x="9490" y="2620"/>
                  </a:cubicBezTo>
                  <a:lnTo>
                    <a:pt x="9490" y="1846"/>
                  </a:lnTo>
                  <a:cubicBezTo>
                    <a:pt x="9466" y="1751"/>
                    <a:pt x="9395" y="1679"/>
                    <a:pt x="9300" y="1679"/>
                  </a:cubicBezTo>
                  <a:lnTo>
                    <a:pt x="6930" y="1679"/>
                  </a:lnTo>
                  <a:lnTo>
                    <a:pt x="5299" y="36"/>
                  </a:lnTo>
                  <a:cubicBezTo>
                    <a:pt x="5269" y="13"/>
                    <a:pt x="5228" y="1"/>
                    <a:pt x="5186"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0027;p103">
              <a:extLst>
                <a:ext uri="{FF2B5EF4-FFF2-40B4-BE49-F238E27FC236}">
                  <a16:creationId xmlns:a16="http://schemas.microsoft.com/office/drawing/2014/main" id="{A8A6D6CC-DFB4-4721-B969-E1139C2E646A}"/>
                </a:ext>
              </a:extLst>
            </p:cNvPr>
            <p:cNvSpPr/>
            <p:nvPr/>
          </p:nvSpPr>
          <p:spPr>
            <a:xfrm>
              <a:off x="6954883" y="3306382"/>
              <a:ext cx="42012" cy="41980"/>
            </a:xfrm>
            <a:custGeom>
              <a:avLst/>
              <a:gdLst/>
              <a:ahLst/>
              <a:cxnLst/>
              <a:rect l="l" t="t" r="r" b="b"/>
              <a:pathLst>
                <a:path w="1323" h="1322" extrusionOk="0">
                  <a:moveTo>
                    <a:pt x="1001" y="322"/>
                  </a:moveTo>
                  <a:lnTo>
                    <a:pt x="1001" y="988"/>
                  </a:lnTo>
                  <a:lnTo>
                    <a:pt x="322" y="988"/>
                  </a:lnTo>
                  <a:lnTo>
                    <a:pt x="322" y="322"/>
                  </a:lnTo>
                  <a:close/>
                  <a:moveTo>
                    <a:pt x="167" y="0"/>
                  </a:moveTo>
                  <a:cubicBezTo>
                    <a:pt x="72" y="0"/>
                    <a:pt x="1" y="72"/>
                    <a:pt x="1" y="155"/>
                  </a:cubicBezTo>
                  <a:lnTo>
                    <a:pt x="1" y="1155"/>
                  </a:lnTo>
                  <a:cubicBezTo>
                    <a:pt x="1" y="1250"/>
                    <a:pt x="72" y="1322"/>
                    <a:pt x="167" y="1322"/>
                  </a:cubicBezTo>
                  <a:lnTo>
                    <a:pt x="1155" y="1322"/>
                  </a:lnTo>
                  <a:cubicBezTo>
                    <a:pt x="1251" y="1322"/>
                    <a:pt x="1322" y="1250"/>
                    <a:pt x="1322" y="1155"/>
                  </a:cubicBezTo>
                  <a:lnTo>
                    <a:pt x="1322" y="155"/>
                  </a:lnTo>
                  <a:cubicBezTo>
                    <a:pt x="1310" y="72"/>
                    <a:pt x="1239" y="0"/>
                    <a:pt x="1155"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0028;p103">
              <a:extLst>
                <a:ext uri="{FF2B5EF4-FFF2-40B4-BE49-F238E27FC236}">
                  <a16:creationId xmlns:a16="http://schemas.microsoft.com/office/drawing/2014/main" id="{71D46AD2-F31A-4048-98D3-5C99BA8EC4CC}"/>
                </a:ext>
              </a:extLst>
            </p:cNvPr>
            <p:cNvSpPr/>
            <p:nvPr/>
          </p:nvSpPr>
          <p:spPr>
            <a:xfrm>
              <a:off x="7013122" y="3306382"/>
              <a:ext cx="32168" cy="10225"/>
            </a:xfrm>
            <a:custGeom>
              <a:avLst/>
              <a:gdLst/>
              <a:ahLst/>
              <a:cxnLst/>
              <a:rect l="l" t="t" r="r" b="b"/>
              <a:pathLst>
                <a:path w="1013" h="322" extrusionOk="0">
                  <a:moveTo>
                    <a:pt x="155" y="0"/>
                  </a:moveTo>
                  <a:cubicBezTo>
                    <a:pt x="72" y="0"/>
                    <a:pt x="0" y="72"/>
                    <a:pt x="0" y="155"/>
                  </a:cubicBezTo>
                  <a:cubicBezTo>
                    <a:pt x="0" y="250"/>
                    <a:pt x="72" y="322"/>
                    <a:pt x="155" y="322"/>
                  </a:cubicBezTo>
                  <a:lnTo>
                    <a:pt x="845" y="322"/>
                  </a:lnTo>
                  <a:cubicBezTo>
                    <a:pt x="929" y="322"/>
                    <a:pt x="1012" y="250"/>
                    <a:pt x="1012" y="155"/>
                  </a:cubicBezTo>
                  <a:cubicBezTo>
                    <a:pt x="1012" y="72"/>
                    <a:pt x="929" y="0"/>
                    <a:pt x="845"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0029;p103">
              <a:extLst>
                <a:ext uri="{FF2B5EF4-FFF2-40B4-BE49-F238E27FC236}">
                  <a16:creationId xmlns:a16="http://schemas.microsoft.com/office/drawing/2014/main" id="{AC338366-3FE2-4345-9B85-3100DA631FA0}"/>
                </a:ext>
              </a:extLst>
            </p:cNvPr>
            <p:cNvSpPr/>
            <p:nvPr/>
          </p:nvSpPr>
          <p:spPr>
            <a:xfrm>
              <a:off x="7013471" y="3333596"/>
              <a:ext cx="105903" cy="10606"/>
            </a:xfrm>
            <a:custGeom>
              <a:avLst/>
              <a:gdLst/>
              <a:ahLst/>
              <a:cxnLst/>
              <a:rect l="l" t="t" r="r" b="b"/>
              <a:pathLst>
                <a:path w="3335" h="334" extrusionOk="0">
                  <a:moveTo>
                    <a:pt x="168" y="0"/>
                  </a:moveTo>
                  <a:cubicBezTo>
                    <a:pt x="72" y="0"/>
                    <a:pt x="1" y="72"/>
                    <a:pt x="1" y="167"/>
                  </a:cubicBezTo>
                  <a:cubicBezTo>
                    <a:pt x="1" y="250"/>
                    <a:pt x="72" y="334"/>
                    <a:pt x="168" y="334"/>
                  </a:cubicBezTo>
                  <a:lnTo>
                    <a:pt x="3168" y="334"/>
                  </a:lnTo>
                  <a:cubicBezTo>
                    <a:pt x="3251" y="334"/>
                    <a:pt x="3335" y="250"/>
                    <a:pt x="3335" y="167"/>
                  </a:cubicBezTo>
                  <a:cubicBezTo>
                    <a:pt x="3335" y="60"/>
                    <a:pt x="3263" y="0"/>
                    <a:pt x="3168"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0030;p103">
              <a:extLst>
                <a:ext uri="{FF2B5EF4-FFF2-40B4-BE49-F238E27FC236}">
                  <a16:creationId xmlns:a16="http://schemas.microsoft.com/office/drawing/2014/main" id="{E7CB9B0E-402F-4A16-BF5E-B6411821955A}"/>
                </a:ext>
              </a:extLst>
            </p:cNvPr>
            <p:cNvSpPr/>
            <p:nvPr/>
          </p:nvSpPr>
          <p:spPr>
            <a:xfrm>
              <a:off x="6966982" y="3375576"/>
              <a:ext cx="63923" cy="10606"/>
            </a:xfrm>
            <a:custGeom>
              <a:avLst/>
              <a:gdLst/>
              <a:ahLst/>
              <a:cxnLst/>
              <a:rect l="l" t="t" r="r" b="b"/>
              <a:pathLst>
                <a:path w="2013" h="334" extrusionOk="0">
                  <a:moveTo>
                    <a:pt x="167" y="0"/>
                  </a:moveTo>
                  <a:cubicBezTo>
                    <a:pt x="84" y="0"/>
                    <a:pt x="1" y="71"/>
                    <a:pt x="1" y="167"/>
                  </a:cubicBezTo>
                  <a:cubicBezTo>
                    <a:pt x="1" y="262"/>
                    <a:pt x="84" y="333"/>
                    <a:pt x="167" y="333"/>
                  </a:cubicBezTo>
                  <a:lnTo>
                    <a:pt x="1846" y="333"/>
                  </a:lnTo>
                  <a:cubicBezTo>
                    <a:pt x="1941" y="333"/>
                    <a:pt x="2013" y="262"/>
                    <a:pt x="2013" y="167"/>
                  </a:cubicBezTo>
                  <a:cubicBezTo>
                    <a:pt x="2013" y="71"/>
                    <a:pt x="1941" y="0"/>
                    <a:pt x="1846"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0031;p103">
              <a:extLst>
                <a:ext uri="{FF2B5EF4-FFF2-40B4-BE49-F238E27FC236}">
                  <a16:creationId xmlns:a16="http://schemas.microsoft.com/office/drawing/2014/main" id="{F6C90237-6E14-44D9-8D82-E175B968FD83}"/>
                </a:ext>
              </a:extLst>
            </p:cNvPr>
            <p:cNvSpPr/>
            <p:nvPr/>
          </p:nvSpPr>
          <p:spPr>
            <a:xfrm>
              <a:off x="6928781" y="3524157"/>
              <a:ext cx="52237" cy="10225"/>
            </a:xfrm>
            <a:custGeom>
              <a:avLst/>
              <a:gdLst/>
              <a:ahLst/>
              <a:cxnLst/>
              <a:rect l="l" t="t" r="r" b="b"/>
              <a:pathLst>
                <a:path w="1645" h="322" extrusionOk="0">
                  <a:moveTo>
                    <a:pt x="168" y="0"/>
                  </a:moveTo>
                  <a:cubicBezTo>
                    <a:pt x="72" y="0"/>
                    <a:pt x="1" y="72"/>
                    <a:pt x="1" y="167"/>
                  </a:cubicBezTo>
                  <a:cubicBezTo>
                    <a:pt x="1" y="250"/>
                    <a:pt x="72" y="322"/>
                    <a:pt x="168" y="322"/>
                  </a:cubicBezTo>
                  <a:lnTo>
                    <a:pt x="1477" y="322"/>
                  </a:lnTo>
                  <a:cubicBezTo>
                    <a:pt x="1561" y="322"/>
                    <a:pt x="1644" y="250"/>
                    <a:pt x="1644" y="167"/>
                  </a:cubicBezTo>
                  <a:cubicBezTo>
                    <a:pt x="1644" y="72"/>
                    <a:pt x="1561" y="0"/>
                    <a:pt x="147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10032;p103">
              <a:extLst>
                <a:ext uri="{FF2B5EF4-FFF2-40B4-BE49-F238E27FC236}">
                  <a16:creationId xmlns:a16="http://schemas.microsoft.com/office/drawing/2014/main" id="{C3BED4F8-0F5F-4A5E-B464-1699E44ACDB7}"/>
                </a:ext>
              </a:extLst>
            </p:cNvPr>
            <p:cNvSpPr/>
            <p:nvPr/>
          </p:nvSpPr>
          <p:spPr>
            <a:xfrm>
              <a:off x="6945420" y="3314701"/>
              <a:ext cx="274141" cy="248800"/>
            </a:xfrm>
            <a:custGeom>
              <a:avLst/>
              <a:gdLst/>
              <a:ahLst/>
              <a:cxnLst/>
              <a:rect l="l" t="t" r="r" b="b"/>
              <a:pathLst>
                <a:path w="8633" h="7835" extrusionOk="0">
                  <a:moveTo>
                    <a:pt x="5835" y="3274"/>
                  </a:moveTo>
                  <a:lnTo>
                    <a:pt x="5323" y="3632"/>
                  </a:lnTo>
                  <a:lnTo>
                    <a:pt x="1787" y="3632"/>
                  </a:lnTo>
                  <a:lnTo>
                    <a:pt x="1275" y="3274"/>
                  </a:lnTo>
                  <a:close/>
                  <a:moveTo>
                    <a:pt x="4882" y="3965"/>
                  </a:moveTo>
                  <a:lnTo>
                    <a:pt x="4370" y="4322"/>
                  </a:lnTo>
                  <a:lnTo>
                    <a:pt x="2739" y="4322"/>
                  </a:lnTo>
                  <a:lnTo>
                    <a:pt x="2227" y="3965"/>
                  </a:lnTo>
                  <a:close/>
                  <a:moveTo>
                    <a:pt x="3930" y="4632"/>
                  </a:moveTo>
                  <a:lnTo>
                    <a:pt x="3561" y="4894"/>
                  </a:lnTo>
                  <a:lnTo>
                    <a:pt x="3180" y="4632"/>
                  </a:lnTo>
                  <a:close/>
                  <a:moveTo>
                    <a:pt x="7752" y="0"/>
                  </a:moveTo>
                  <a:cubicBezTo>
                    <a:pt x="7668" y="0"/>
                    <a:pt x="7585" y="72"/>
                    <a:pt x="7585" y="167"/>
                  </a:cubicBezTo>
                  <a:lnTo>
                    <a:pt x="7585" y="1560"/>
                  </a:lnTo>
                  <a:lnTo>
                    <a:pt x="7585" y="1977"/>
                  </a:lnTo>
                  <a:lnTo>
                    <a:pt x="6252" y="2929"/>
                  </a:lnTo>
                  <a:lnTo>
                    <a:pt x="799" y="2929"/>
                  </a:lnTo>
                  <a:lnTo>
                    <a:pt x="263" y="2548"/>
                  </a:lnTo>
                  <a:cubicBezTo>
                    <a:pt x="233" y="2528"/>
                    <a:pt x="197" y="2519"/>
                    <a:pt x="162" y="2519"/>
                  </a:cubicBezTo>
                  <a:cubicBezTo>
                    <a:pt x="114" y="2519"/>
                    <a:pt x="69" y="2537"/>
                    <a:pt x="48" y="2572"/>
                  </a:cubicBezTo>
                  <a:cubicBezTo>
                    <a:pt x="1" y="2643"/>
                    <a:pt x="13" y="2750"/>
                    <a:pt x="72" y="2798"/>
                  </a:cubicBezTo>
                  <a:lnTo>
                    <a:pt x="3442" y="5215"/>
                  </a:lnTo>
                  <a:cubicBezTo>
                    <a:pt x="3472" y="5233"/>
                    <a:pt x="3504" y="5242"/>
                    <a:pt x="3537" y="5242"/>
                  </a:cubicBezTo>
                  <a:cubicBezTo>
                    <a:pt x="3570" y="5242"/>
                    <a:pt x="3602" y="5233"/>
                    <a:pt x="3632" y="5215"/>
                  </a:cubicBezTo>
                  <a:lnTo>
                    <a:pt x="8300" y="1858"/>
                  </a:lnTo>
                  <a:lnTo>
                    <a:pt x="8300" y="7501"/>
                  </a:lnTo>
                  <a:lnTo>
                    <a:pt x="941" y="7501"/>
                  </a:lnTo>
                  <a:cubicBezTo>
                    <a:pt x="846" y="7501"/>
                    <a:pt x="775" y="7572"/>
                    <a:pt x="775" y="7668"/>
                  </a:cubicBezTo>
                  <a:cubicBezTo>
                    <a:pt x="775" y="7751"/>
                    <a:pt x="846" y="7834"/>
                    <a:pt x="941" y="7834"/>
                  </a:cubicBezTo>
                  <a:lnTo>
                    <a:pt x="8454" y="7834"/>
                  </a:lnTo>
                  <a:cubicBezTo>
                    <a:pt x="8538" y="7834"/>
                    <a:pt x="8621" y="7751"/>
                    <a:pt x="8621" y="7668"/>
                  </a:cubicBezTo>
                  <a:lnTo>
                    <a:pt x="8621" y="1548"/>
                  </a:lnTo>
                  <a:cubicBezTo>
                    <a:pt x="8625" y="1552"/>
                    <a:pt x="8628" y="1553"/>
                    <a:pt x="8629" y="1553"/>
                  </a:cubicBezTo>
                  <a:cubicBezTo>
                    <a:pt x="8633" y="1553"/>
                    <a:pt x="8633" y="1548"/>
                    <a:pt x="8633" y="1548"/>
                  </a:cubicBezTo>
                  <a:cubicBezTo>
                    <a:pt x="8621" y="1477"/>
                    <a:pt x="8561" y="1417"/>
                    <a:pt x="8466" y="1417"/>
                  </a:cubicBezTo>
                  <a:lnTo>
                    <a:pt x="7919" y="1417"/>
                  </a:lnTo>
                  <a:lnTo>
                    <a:pt x="7919" y="167"/>
                  </a:lnTo>
                  <a:cubicBezTo>
                    <a:pt x="7919" y="72"/>
                    <a:pt x="7847" y="0"/>
                    <a:pt x="7752"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
        <p:nvSpPr>
          <p:cNvPr id="58" name="Google Shape;909;p38">
            <a:extLst>
              <a:ext uri="{FF2B5EF4-FFF2-40B4-BE49-F238E27FC236}">
                <a16:creationId xmlns:a16="http://schemas.microsoft.com/office/drawing/2014/main" id="{3AE4DA87-51B1-4F4F-BC32-26E24FEBDD8E}"/>
              </a:ext>
            </a:extLst>
          </p:cNvPr>
          <p:cNvSpPr txBox="1">
            <a:spLocks/>
          </p:cNvSpPr>
          <p:nvPr/>
        </p:nvSpPr>
        <p:spPr>
          <a:xfrm>
            <a:off x="3111701" y="1851224"/>
            <a:ext cx="3209257" cy="75220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io Regular"/>
              <a:buNone/>
              <a:defRPr sz="4000" b="0" i="0" u="none" strike="noStrike" cap="none">
                <a:solidFill>
                  <a:schemeClr val="lt2"/>
                </a:solidFill>
                <a:latin typeface="Antonio Regular"/>
                <a:ea typeface="Antonio Regular"/>
                <a:cs typeface="Antonio Regular"/>
                <a:sym typeface="Antonio Regular"/>
              </a:defRPr>
            </a:lvl1pPr>
            <a:lvl2pPr marR="0" lvl="1"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2pPr>
            <a:lvl3pPr marR="0" lvl="2"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3pPr>
            <a:lvl4pPr marR="0" lvl="3"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4pPr>
            <a:lvl5pPr marR="0" lvl="4"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5pPr>
            <a:lvl6pPr marR="0" lvl="5"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6pPr>
            <a:lvl7pPr marR="0" lvl="6"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7pPr>
            <a:lvl8pPr marR="0" lvl="7"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8pPr>
            <a:lvl9pPr marR="0" lvl="8"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9pPr>
          </a:lstStyle>
          <a:p>
            <a:r>
              <a:rPr lang="en" kern="0" dirty="0"/>
              <a:t>@waytouniok</a:t>
            </a:r>
          </a:p>
        </p:txBody>
      </p:sp>
      <p:sp>
        <p:nvSpPr>
          <p:cNvPr id="59" name="Google Shape;909;p38">
            <a:extLst>
              <a:ext uri="{FF2B5EF4-FFF2-40B4-BE49-F238E27FC236}">
                <a16:creationId xmlns:a16="http://schemas.microsoft.com/office/drawing/2014/main" id="{1C9B71E4-01D2-4EF5-A670-A5012EB9D54C}"/>
              </a:ext>
            </a:extLst>
          </p:cNvPr>
          <p:cNvSpPr txBox="1">
            <a:spLocks/>
          </p:cNvSpPr>
          <p:nvPr/>
        </p:nvSpPr>
        <p:spPr>
          <a:xfrm>
            <a:off x="3111701" y="3025402"/>
            <a:ext cx="5386353" cy="791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io Regular"/>
              <a:buNone/>
              <a:defRPr sz="4000" b="0" i="0" u="none" strike="noStrike" cap="none">
                <a:solidFill>
                  <a:schemeClr val="lt2"/>
                </a:solidFill>
                <a:latin typeface="Antonio Regular"/>
                <a:ea typeface="Antonio Regular"/>
                <a:cs typeface="Antonio Regular"/>
                <a:sym typeface="Antonio Regular"/>
              </a:defRPr>
            </a:lvl1pPr>
            <a:lvl2pPr marR="0" lvl="1"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2pPr>
            <a:lvl3pPr marR="0" lvl="2"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3pPr>
            <a:lvl4pPr marR="0" lvl="3"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4pPr>
            <a:lvl5pPr marR="0" lvl="4"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5pPr>
            <a:lvl6pPr marR="0" lvl="5"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6pPr>
            <a:lvl7pPr marR="0" lvl="6"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7pPr>
            <a:lvl8pPr marR="0" lvl="7"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8pPr>
            <a:lvl9pPr marR="0" lvl="8"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9pPr>
          </a:lstStyle>
          <a:p>
            <a:r>
              <a:rPr lang="en" kern="0" dirty="0"/>
              <a:t>waytouniok@gmail.com</a:t>
            </a:r>
          </a:p>
        </p:txBody>
      </p:sp>
      <p:sp>
        <p:nvSpPr>
          <p:cNvPr id="60" name="Google Shape;909;p38">
            <a:extLst>
              <a:ext uri="{FF2B5EF4-FFF2-40B4-BE49-F238E27FC236}">
                <a16:creationId xmlns:a16="http://schemas.microsoft.com/office/drawing/2014/main" id="{BC6AB52D-1DDE-4A9D-9F6C-2B96E92B67F8}"/>
              </a:ext>
            </a:extLst>
          </p:cNvPr>
          <p:cNvSpPr txBox="1">
            <a:spLocks/>
          </p:cNvSpPr>
          <p:nvPr/>
        </p:nvSpPr>
        <p:spPr>
          <a:xfrm>
            <a:off x="3114084" y="4387276"/>
            <a:ext cx="5963830" cy="791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io Regular"/>
              <a:buNone/>
              <a:defRPr sz="4000" b="0" i="0" u="none" strike="noStrike" cap="none">
                <a:solidFill>
                  <a:schemeClr val="lt2"/>
                </a:solidFill>
                <a:latin typeface="Antonio Regular"/>
                <a:ea typeface="Antonio Regular"/>
                <a:cs typeface="Antonio Regular"/>
                <a:sym typeface="Antonio Regular"/>
              </a:defRPr>
            </a:lvl1pPr>
            <a:lvl2pPr marR="0" lvl="1"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2pPr>
            <a:lvl3pPr marR="0" lvl="2"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3pPr>
            <a:lvl4pPr marR="0" lvl="3"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4pPr>
            <a:lvl5pPr marR="0" lvl="4"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5pPr>
            <a:lvl6pPr marR="0" lvl="5"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6pPr>
            <a:lvl7pPr marR="0" lvl="6"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7pPr>
            <a:lvl8pPr marR="0" lvl="7"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8pPr>
            <a:lvl9pPr marR="0" lvl="8"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9pPr>
          </a:lstStyle>
          <a:p>
            <a:r>
              <a:rPr lang="en-GB" kern="0" dirty="0">
                <a:hlinkClick r:id="rId3"/>
              </a:rPr>
              <a:t>http://waytouni.tilda.ws/</a:t>
            </a:r>
            <a:endParaRPr lang="en" kern="0" dirty="0"/>
          </a:p>
        </p:txBody>
      </p:sp>
    </p:spTree>
    <p:extLst>
      <p:ext uri="{BB962C8B-B14F-4D97-AF65-F5344CB8AC3E}">
        <p14:creationId xmlns:p14="http://schemas.microsoft.com/office/powerpoint/2010/main" val="21415133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39"/>
          <p:cNvSpPr txBox="1">
            <a:spLocks noGrp="1"/>
          </p:cNvSpPr>
          <p:nvPr>
            <p:ph type="title"/>
          </p:nvPr>
        </p:nvSpPr>
        <p:spPr>
          <a:xfrm>
            <a:off x="2562024" y="2511305"/>
            <a:ext cx="7067953" cy="1835391"/>
          </a:xfrm>
          <a:prstGeom prst="rect">
            <a:avLst/>
          </a:prstGeom>
        </p:spPr>
        <p:txBody>
          <a:bodyPr spcFirstLastPara="1" wrap="square" lIns="121900" tIns="121900" rIns="121900" bIns="121900" anchor="t" anchorCtr="0">
            <a:noAutofit/>
          </a:bodyPr>
          <a:lstStyle/>
          <a:p>
            <a:r>
              <a:rPr lang="es-AR" dirty="0"/>
              <a:t>THANKS!</a:t>
            </a:r>
            <a:endParaRPr dirty="0"/>
          </a:p>
        </p:txBody>
      </p:sp>
    </p:spTree>
    <p:extLst>
      <p:ext uri="{BB962C8B-B14F-4D97-AF65-F5344CB8AC3E}">
        <p14:creationId xmlns:p14="http://schemas.microsoft.com/office/powerpoint/2010/main" val="2659501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38"/>
          <p:cNvSpPr txBox="1">
            <a:spLocks noGrp="1"/>
          </p:cNvSpPr>
          <p:nvPr>
            <p:ph type="title"/>
          </p:nvPr>
        </p:nvSpPr>
        <p:spPr>
          <a:xfrm>
            <a:off x="518369" y="2637475"/>
            <a:ext cx="1754523" cy="728583"/>
          </a:xfrm>
          <a:prstGeom prst="rect">
            <a:avLst/>
          </a:prstGeom>
        </p:spPr>
        <p:txBody>
          <a:bodyPr spcFirstLastPara="1" wrap="square" lIns="121900" tIns="121900" rIns="121900" bIns="121900" anchor="t" anchorCtr="0">
            <a:noAutofit/>
          </a:bodyPr>
          <a:lstStyle/>
          <a:p>
            <a:r>
              <a:rPr lang="es-AR" dirty="0" err="1"/>
              <a:t>Gender</a:t>
            </a:r>
            <a:endParaRPr dirty="0"/>
          </a:p>
        </p:txBody>
      </p:sp>
      <p:sp>
        <p:nvSpPr>
          <p:cNvPr id="903" name="Google Shape;903;p38"/>
          <p:cNvSpPr txBox="1">
            <a:spLocks noGrp="1"/>
          </p:cNvSpPr>
          <p:nvPr>
            <p:ph type="title" idx="2"/>
          </p:nvPr>
        </p:nvSpPr>
        <p:spPr>
          <a:xfrm>
            <a:off x="670641" y="1846275"/>
            <a:ext cx="877487" cy="791200"/>
          </a:xfrm>
          <a:prstGeom prst="rect">
            <a:avLst/>
          </a:prstGeom>
        </p:spPr>
        <p:txBody>
          <a:bodyPr spcFirstLastPara="1" wrap="square" lIns="121900" tIns="121900" rIns="121900" bIns="121900" anchor="t" anchorCtr="0">
            <a:noAutofit/>
          </a:bodyPr>
          <a:lstStyle/>
          <a:p>
            <a:r>
              <a:rPr lang="en" dirty="0"/>
              <a:t>1</a:t>
            </a:r>
            <a:endParaRPr dirty="0"/>
          </a:p>
        </p:txBody>
      </p:sp>
      <p:sp>
        <p:nvSpPr>
          <p:cNvPr id="905" name="Google Shape;905;p38"/>
          <p:cNvSpPr txBox="1">
            <a:spLocks noGrp="1"/>
          </p:cNvSpPr>
          <p:nvPr>
            <p:ph type="title" idx="3"/>
          </p:nvPr>
        </p:nvSpPr>
        <p:spPr>
          <a:xfrm>
            <a:off x="2406758" y="2668256"/>
            <a:ext cx="1273980" cy="703600"/>
          </a:xfrm>
          <a:prstGeom prst="rect">
            <a:avLst/>
          </a:prstGeom>
        </p:spPr>
        <p:txBody>
          <a:bodyPr spcFirstLastPara="1" wrap="square" lIns="121900" tIns="121900" rIns="121900" bIns="121900" anchor="t" anchorCtr="0">
            <a:noAutofit/>
          </a:bodyPr>
          <a:lstStyle/>
          <a:p>
            <a:r>
              <a:rPr lang="es-AR" dirty="0"/>
              <a:t>Age</a:t>
            </a:r>
            <a:endParaRPr dirty="0"/>
          </a:p>
        </p:txBody>
      </p:sp>
      <p:sp>
        <p:nvSpPr>
          <p:cNvPr id="906" name="Google Shape;906;p38"/>
          <p:cNvSpPr txBox="1">
            <a:spLocks noGrp="1"/>
          </p:cNvSpPr>
          <p:nvPr>
            <p:ph type="title" idx="4"/>
          </p:nvPr>
        </p:nvSpPr>
        <p:spPr>
          <a:xfrm>
            <a:off x="2277351" y="1863750"/>
            <a:ext cx="877487" cy="791200"/>
          </a:xfrm>
          <a:prstGeom prst="rect">
            <a:avLst/>
          </a:prstGeom>
        </p:spPr>
        <p:txBody>
          <a:bodyPr spcFirstLastPara="1" wrap="square" lIns="121900" tIns="121900" rIns="121900" bIns="121900" anchor="t" anchorCtr="0">
            <a:noAutofit/>
          </a:bodyPr>
          <a:lstStyle/>
          <a:p>
            <a:r>
              <a:rPr lang="en" dirty="0"/>
              <a:t>2</a:t>
            </a:r>
            <a:endParaRPr dirty="0"/>
          </a:p>
        </p:txBody>
      </p:sp>
      <p:sp>
        <p:nvSpPr>
          <p:cNvPr id="908" name="Google Shape;908;p38"/>
          <p:cNvSpPr txBox="1">
            <a:spLocks noGrp="1"/>
          </p:cNvSpPr>
          <p:nvPr>
            <p:ph type="title" idx="6"/>
          </p:nvPr>
        </p:nvSpPr>
        <p:spPr>
          <a:xfrm>
            <a:off x="3884061" y="2637475"/>
            <a:ext cx="2727555" cy="1166766"/>
          </a:xfrm>
          <a:prstGeom prst="rect">
            <a:avLst/>
          </a:prstGeom>
        </p:spPr>
        <p:txBody>
          <a:bodyPr spcFirstLastPara="1" wrap="square" lIns="121900" tIns="121900" rIns="121900" bIns="121900" anchor="t" anchorCtr="0">
            <a:noAutofit/>
          </a:bodyPr>
          <a:lstStyle/>
          <a:p>
            <a:r>
              <a:rPr lang="es-AR" dirty="0" err="1"/>
              <a:t>University</a:t>
            </a:r>
            <a:r>
              <a:rPr lang="es-AR" dirty="0"/>
              <a:t> and </a:t>
            </a:r>
            <a:r>
              <a:rPr lang="es-AR" dirty="0" err="1"/>
              <a:t>Major</a:t>
            </a:r>
            <a:r>
              <a:rPr lang="es-AR" dirty="0"/>
              <a:t> </a:t>
            </a:r>
            <a:br>
              <a:rPr lang="es-AR" dirty="0"/>
            </a:br>
            <a:endParaRPr dirty="0"/>
          </a:p>
        </p:txBody>
      </p:sp>
      <p:sp>
        <p:nvSpPr>
          <p:cNvPr id="909" name="Google Shape;909;p38"/>
          <p:cNvSpPr txBox="1">
            <a:spLocks noGrp="1"/>
          </p:cNvSpPr>
          <p:nvPr>
            <p:ph type="title" idx="7"/>
          </p:nvPr>
        </p:nvSpPr>
        <p:spPr>
          <a:xfrm>
            <a:off x="3983113" y="1884710"/>
            <a:ext cx="877487" cy="791200"/>
          </a:xfrm>
          <a:prstGeom prst="rect">
            <a:avLst/>
          </a:prstGeom>
        </p:spPr>
        <p:txBody>
          <a:bodyPr spcFirstLastPara="1" wrap="square" lIns="121900" tIns="121900" rIns="121900" bIns="121900" anchor="t" anchorCtr="0">
            <a:noAutofit/>
          </a:bodyPr>
          <a:lstStyle/>
          <a:p>
            <a:r>
              <a:rPr lang="en" dirty="0"/>
              <a:t>3</a:t>
            </a:r>
            <a:endParaRPr dirty="0"/>
          </a:p>
        </p:txBody>
      </p:sp>
      <p:sp>
        <p:nvSpPr>
          <p:cNvPr id="911" name="Google Shape;911;p38"/>
          <p:cNvSpPr txBox="1">
            <a:spLocks noGrp="1"/>
          </p:cNvSpPr>
          <p:nvPr>
            <p:ph type="title" idx="9"/>
          </p:nvPr>
        </p:nvSpPr>
        <p:spPr>
          <a:xfrm>
            <a:off x="6884535" y="2725400"/>
            <a:ext cx="1232999" cy="703600"/>
          </a:xfrm>
          <a:prstGeom prst="rect">
            <a:avLst/>
          </a:prstGeom>
        </p:spPr>
        <p:txBody>
          <a:bodyPr spcFirstLastPara="1" wrap="square" lIns="121900" tIns="121900" rIns="121900" bIns="121900" anchor="ctr" anchorCtr="0">
            <a:noAutofit/>
          </a:bodyPr>
          <a:lstStyle/>
          <a:p>
            <a:r>
              <a:rPr lang="es-AR" dirty="0" err="1"/>
              <a:t>Year</a:t>
            </a:r>
            <a:endParaRPr dirty="0"/>
          </a:p>
        </p:txBody>
      </p:sp>
      <p:sp>
        <p:nvSpPr>
          <p:cNvPr id="912" name="Google Shape;912;p38"/>
          <p:cNvSpPr txBox="1">
            <a:spLocks noGrp="1"/>
          </p:cNvSpPr>
          <p:nvPr>
            <p:ph type="title" idx="13"/>
          </p:nvPr>
        </p:nvSpPr>
        <p:spPr>
          <a:xfrm>
            <a:off x="6884535" y="1863750"/>
            <a:ext cx="866956" cy="791200"/>
          </a:xfrm>
          <a:prstGeom prst="rect">
            <a:avLst/>
          </a:prstGeom>
        </p:spPr>
        <p:txBody>
          <a:bodyPr spcFirstLastPara="1" wrap="square" lIns="121900" tIns="121900" rIns="121900" bIns="121900" anchor="ctr" anchorCtr="0">
            <a:noAutofit/>
          </a:bodyPr>
          <a:lstStyle/>
          <a:p>
            <a:r>
              <a:rPr lang="en" dirty="0"/>
              <a:t>4</a:t>
            </a:r>
            <a:endParaRPr dirty="0"/>
          </a:p>
        </p:txBody>
      </p:sp>
      <p:sp>
        <p:nvSpPr>
          <p:cNvPr id="914" name="Google Shape;914;p38"/>
          <p:cNvSpPr txBox="1">
            <a:spLocks noGrp="1"/>
          </p:cNvSpPr>
          <p:nvPr>
            <p:ph type="title" idx="15"/>
          </p:nvPr>
        </p:nvSpPr>
        <p:spPr>
          <a:xfrm>
            <a:off x="8363463" y="2725400"/>
            <a:ext cx="3400802" cy="1574668"/>
          </a:xfrm>
          <a:prstGeom prst="rect">
            <a:avLst/>
          </a:prstGeom>
        </p:spPr>
        <p:txBody>
          <a:bodyPr spcFirstLastPara="1" wrap="square" lIns="121900" tIns="121900" rIns="121900" bIns="121900" anchor="ctr" anchorCtr="0">
            <a:noAutofit/>
          </a:bodyPr>
          <a:lstStyle/>
          <a:p>
            <a:r>
              <a:rPr lang="en-GB" dirty="0"/>
              <a:t>Difficulties in the admission process, which </a:t>
            </a:r>
            <a:endParaRPr dirty="0"/>
          </a:p>
        </p:txBody>
      </p:sp>
      <p:sp>
        <p:nvSpPr>
          <p:cNvPr id="915" name="Google Shape;915;p38"/>
          <p:cNvSpPr txBox="1">
            <a:spLocks noGrp="1"/>
          </p:cNvSpPr>
          <p:nvPr>
            <p:ph type="title" idx="16"/>
          </p:nvPr>
        </p:nvSpPr>
        <p:spPr>
          <a:xfrm>
            <a:off x="8404844" y="1863750"/>
            <a:ext cx="1080350" cy="791200"/>
          </a:xfrm>
          <a:prstGeom prst="rect">
            <a:avLst/>
          </a:prstGeom>
        </p:spPr>
        <p:txBody>
          <a:bodyPr spcFirstLastPara="1" wrap="square" lIns="121900" tIns="121900" rIns="121900" bIns="121900" anchor="ctr" anchorCtr="0">
            <a:noAutofit/>
          </a:bodyPr>
          <a:lstStyle/>
          <a:p>
            <a:r>
              <a:rPr lang="en" dirty="0"/>
              <a:t>5/6</a:t>
            </a:r>
            <a:endParaRPr dirty="0"/>
          </a:p>
        </p:txBody>
      </p:sp>
      <p:sp>
        <p:nvSpPr>
          <p:cNvPr id="920" name="Google Shape;920;p38"/>
          <p:cNvSpPr txBox="1">
            <a:spLocks noGrp="1"/>
          </p:cNvSpPr>
          <p:nvPr>
            <p:ph type="title" idx="21"/>
          </p:nvPr>
        </p:nvSpPr>
        <p:spPr>
          <a:xfrm>
            <a:off x="1109385" y="687075"/>
            <a:ext cx="6845756" cy="763600"/>
          </a:xfrm>
          <a:prstGeom prst="rect">
            <a:avLst/>
          </a:prstGeom>
        </p:spPr>
        <p:txBody>
          <a:bodyPr spcFirstLastPara="1" wrap="square" lIns="121900" tIns="121900" rIns="121900" bIns="121900" anchor="ctr" anchorCtr="0">
            <a:noAutofit/>
          </a:bodyPr>
          <a:lstStyle/>
          <a:p>
            <a:r>
              <a:rPr lang="es-AR" dirty="0" err="1"/>
              <a:t>Survey</a:t>
            </a:r>
            <a:r>
              <a:rPr lang="es-AR" dirty="0"/>
              <a:t> </a:t>
            </a:r>
            <a:r>
              <a:rPr lang="es-AR" dirty="0" err="1"/>
              <a:t>Questions</a:t>
            </a:r>
            <a:r>
              <a:rPr lang="es-AR" dirty="0"/>
              <a:t>- 38 </a:t>
            </a:r>
            <a:r>
              <a:rPr lang="es-AR" dirty="0" err="1"/>
              <a:t>people</a:t>
            </a:r>
            <a:endParaRPr dirty="0"/>
          </a:p>
        </p:txBody>
      </p:sp>
      <p:sp>
        <p:nvSpPr>
          <p:cNvPr id="13" name="Google Shape;915;p38">
            <a:extLst>
              <a:ext uri="{FF2B5EF4-FFF2-40B4-BE49-F238E27FC236}">
                <a16:creationId xmlns:a16="http://schemas.microsoft.com/office/drawing/2014/main" id="{4EA3341E-33A3-431F-9ADA-E7E7178DDE08}"/>
              </a:ext>
            </a:extLst>
          </p:cNvPr>
          <p:cNvSpPr txBox="1">
            <a:spLocks/>
          </p:cNvSpPr>
          <p:nvPr/>
        </p:nvSpPr>
        <p:spPr>
          <a:xfrm>
            <a:off x="1199691" y="4296305"/>
            <a:ext cx="738291" cy="791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io Regular"/>
              <a:buNone/>
              <a:defRPr sz="4000" b="0" i="0" u="none" strike="noStrike" cap="none">
                <a:solidFill>
                  <a:schemeClr val="lt2"/>
                </a:solidFill>
                <a:latin typeface="Antonio Regular"/>
                <a:ea typeface="Antonio Regular"/>
                <a:cs typeface="Antonio Regular"/>
                <a:sym typeface="Antonio Regular"/>
              </a:defRPr>
            </a:lvl1pPr>
            <a:lvl2pPr marR="0" lvl="1"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2pPr>
            <a:lvl3pPr marR="0" lvl="2"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3pPr>
            <a:lvl4pPr marR="0" lvl="3"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4pPr>
            <a:lvl5pPr marR="0" lvl="4"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5pPr>
            <a:lvl6pPr marR="0" lvl="5"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6pPr>
            <a:lvl7pPr marR="0" lvl="6"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7pPr>
            <a:lvl8pPr marR="0" lvl="7"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8pPr>
            <a:lvl9pPr marR="0" lvl="8"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9pPr>
          </a:lstStyle>
          <a:p>
            <a:r>
              <a:rPr lang="en" kern="0" dirty="0"/>
              <a:t>7</a:t>
            </a:r>
          </a:p>
        </p:txBody>
      </p:sp>
      <p:sp>
        <p:nvSpPr>
          <p:cNvPr id="14" name="Google Shape;905;p38">
            <a:extLst>
              <a:ext uri="{FF2B5EF4-FFF2-40B4-BE49-F238E27FC236}">
                <a16:creationId xmlns:a16="http://schemas.microsoft.com/office/drawing/2014/main" id="{10D4AB6C-7DC2-43BA-B7AF-091A49ECE76D}"/>
              </a:ext>
            </a:extLst>
          </p:cNvPr>
          <p:cNvSpPr txBox="1">
            <a:spLocks/>
          </p:cNvSpPr>
          <p:nvPr/>
        </p:nvSpPr>
        <p:spPr>
          <a:xfrm>
            <a:off x="1199691" y="4962629"/>
            <a:ext cx="2485205" cy="172477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ntonio Regular"/>
              <a:buNone/>
              <a:defRPr sz="3333" b="0" i="0" u="none" strike="noStrike" cap="none">
                <a:solidFill>
                  <a:schemeClr val="dk1"/>
                </a:solidFill>
                <a:latin typeface="Antonio Regular"/>
                <a:ea typeface="Antonio Regular"/>
                <a:cs typeface="Antonio Regular"/>
                <a:sym typeface="Antonio Regular"/>
              </a:defRPr>
            </a:lvl1pPr>
            <a:lvl2pPr marR="0" lvl="1"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2pPr>
            <a:lvl3pPr marR="0" lvl="2"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3pPr>
            <a:lvl4pPr marR="0" lvl="3"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4pPr>
            <a:lvl5pPr marR="0" lvl="4"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5pPr>
            <a:lvl6pPr marR="0" lvl="5"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6pPr>
            <a:lvl7pPr marR="0" lvl="6"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7pPr>
            <a:lvl8pPr marR="0" lvl="7"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8pPr>
            <a:lvl9pPr marR="0" lvl="8"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9pPr>
          </a:lstStyle>
          <a:p>
            <a:r>
              <a:rPr lang="es-AR" kern="0" dirty="0" err="1"/>
              <a:t>Would</a:t>
            </a:r>
            <a:r>
              <a:rPr lang="es-AR" kern="0" dirty="0"/>
              <a:t> </a:t>
            </a:r>
            <a:r>
              <a:rPr lang="es-AR" kern="0" dirty="0" err="1"/>
              <a:t>have</a:t>
            </a:r>
            <a:r>
              <a:rPr lang="es-AR" kern="0" dirty="0"/>
              <a:t> </a:t>
            </a:r>
            <a:r>
              <a:rPr lang="es-AR" kern="0" dirty="0" err="1"/>
              <a:t>been</a:t>
            </a:r>
            <a:r>
              <a:rPr lang="es-AR" kern="0" dirty="0"/>
              <a:t> </a:t>
            </a:r>
            <a:r>
              <a:rPr lang="es-AR" kern="0" dirty="0" err="1"/>
              <a:t>easier</a:t>
            </a:r>
            <a:r>
              <a:rPr lang="es-AR" kern="0" dirty="0"/>
              <a:t> </a:t>
            </a:r>
            <a:r>
              <a:rPr lang="es-AR" kern="0" dirty="0" err="1"/>
              <a:t>with</a:t>
            </a:r>
            <a:r>
              <a:rPr lang="es-AR" kern="0" dirty="0"/>
              <a:t> </a:t>
            </a:r>
            <a:r>
              <a:rPr lang="es-AR" kern="0" dirty="0" err="1"/>
              <a:t>help</a:t>
            </a:r>
            <a:r>
              <a:rPr lang="es-AR" kern="0" dirty="0"/>
              <a:t>?</a:t>
            </a:r>
          </a:p>
        </p:txBody>
      </p:sp>
      <p:sp>
        <p:nvSpPr>
          <p:cNvPr id="15" name="Google Shape;915;p38">
            <a:extLst>
              <a:ext uri="{FF2B5EF4-FFF2-40B4-BE49-F238E27FC236}">
                <a16:creationId xmlns:a16="http://schemas.microsoft.com/office/drawing/2014/main" id="{5A55C3F2-8941-4C67-8F35-40154CEAF866}"/>
              </a:ext>
            </a:extLst>
          </p:cNvPr>
          <p:cNvSpPr txBox="1">
            <a:spLocks/>
          </p:cNvSpPr>
          <p:nvPr/>
        </p:nvSpPr>
        <p:spPr>
          <a:xfrm>
            <a:off x="6184791" y="4296305"/>
            <a:ext cx="738291" cy="791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io Regular"/>
              <a:buNone/>
              <a:defRPr sz="4000" b="0" i="0" u="none" strike="noStrike" cap="none">
                <a:solidFill>
                  <a:schemeClr val="lt2"/>
                </a:solidFill>
                <a:latin typeface="Antonio Regular"/>
                <a:ea typeface="Antonio Regular"/>
                <a:cs typeface="Antonio Regular"/>
                <a:sym typeface="Antonio Regular"/>
              </a:defRPr>
            </a:lvl1pPr>
            <a:lvl2pPr marR="0" lvl="1"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2pPr>
            <a:lvl3pPr marR="0" lvl="2"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3pPr>
            <a:lvl4pPr marR="0" lvl="3"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4pPr>
            <a:lvl5pPr marR="0" lvl="4"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5pPr>
            <a:lvl6pPr marR="0" lvl="5"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6pPr>
            <a:lvl7pPr marR="0" lvl="6"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7pPr>
            <a:lvl8pPr marR="0" lvl="7"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8pPr>
            <a:lvl9pPr marR="0" lvl="8"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9pPr>
          </a:lstStyle>
          <a:p>
            <a:r>
              <a:rPr lang="en" kern="0" dirty="0"/>
              <a:t>9</a:t>
            </a:r>
          </a:p>
        </p:txBody>
      </p:sp>
      <p:sp>
        <p:nvSpPr>
          <p:cNvPr id="16" name="Google Shape;915;p38">
            <a:extLst>
              <a:ext uri="{FF2B5EF4-FFF2-40B4-BE49-F238E27FC236}">
                <a16:creationId xmlns:a16="http://schemas.microsoft.com/office/drawing/2014/main" id="{BE2F3062-45B5-41AE-81E6-4F31C11729C2}"/>
              </a:ext>
            </a:extLst>
          </p:cNvPr>
          <p:cNvSpPr txBox="1">
            <a:spLocks/>
          </p:cNvSpPr>
          <p:nvPr/>
        </p:nvSpPr>
        <p:spPr>
          <a:xfrm>
            <a:off x="3683565" y="4261897"/>
            <a:ext cx="738291" cy="791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ntonio Regular"/>
              <a:buNone/>
              <a:defRPr sz="4000" b="0" i="0" u="none" strike="noStrike" cap="none">
                <a:solidFill>
                  <a:schemeClr val="lt2"/>
                </a:solidFill>
                <a:latin typeface="Antonio Regular"/>
                <a:ea typeface="Antonio Regular"/>
                <a:cs typeface="Antonio Regular"/>
                <a:sym typeface="Antonio Regular"/>
              </a:defRPr>
            </a:lvl1pPr>
            <a:lvl2pPr marR="0" lvl="1"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2pPr>
            <a:lvl3pPr marR="0" lvl="2"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3pPr>
            <a:lvl4pPr marR="0" lvl="3"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4pPr>
            <a:lvl5pPr marR="0" lvl="4"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5pPr>
            <a:lvl6pPr marR="0" lvl="5"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6pPr>
            <a:lvl7pPr marR="0" lvl="6"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7pPr>
            <a:lvl8pPr marR="0" lvl="7"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8pPr>
            <a:lvl9pPr marR="0" lvl="8" algn="l" rtl="0">
              <a:lnSpc>
                <a:spcPct val="100000"/>
              </a:lnSpc>
              <a:spcBef>
                <a:spcPts val="0"/>
              </a:spcBef>
              <a:spcAft>
                <a:spcPts val="0"/>
              </a:spcAft>
              <a:buClr>
                <a:schemeClr val="dk1"/>
              </a:buClr>
              <a:buSzPts val="3000"/>
              <a:buFont typeface="Antonio Regular"/>
              <a:buNone/>
              <a:defRPr sz="4000" b="0" i="0" u="none" strike="noStrike" cap="none">
                <a:solidFill>
                  <a:schemeClr val="dk1"/>
                </a:solidFill>
                <a:latin typeface="Antonio Regular"/>
                <a:ea typeface="Antonio Regular"/>
                <a:cs typeface="Antonio Regular"/>
                <a:sym typeface="Antonio Regular"/>
              </a:defRPr>
            </a:lvl9pPr>
          </a:lstStyle>
          <a:p>
            <a:r>
              <a:rPr lang="en" kern="0" dirty="0"/>
              <a:t>8</a:t>
            </a:r>
          </a:p>
        </p:txBody>
      </p:sp>
      <p:sp>
        <p:nvSpPr>
          <p:cNvPr id="18" name="Google Shape;905;p38">
            <a:extLst>
              <a:ext uri="{FF2B5EF4-FFF2-40B4-BE49-F238E27FC236}">
                <a16:creationId xmlns:a16="http://schemas.microsoft.com/office/drawing/2014/main" id="{06E9B0F0-4089-4238-9F40-57D60D56C626}"/>
              </a:ext>
            </a:extLst>
          </p:cNvPr>
          <p:cNvSpPr txBox="1">
            <a:spLocks/>
          </p:cNvSpPr>
          <p:nvPr/>
        </p:nvSpPr>
        <p:spPr>
          <a:xfrm>
            <a:off x="3684896" y="4945871"/>
            <a:ext cx="2485205" cy="172477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ntonio Regular"/>
              <a:buNone/>
              <a:defRPr sz="3333" b="0" i="0" u="none" strike="noStrike" cap="none">
                <a:solidFill>
                  <a:schemeClr val="dk1"/>
                </a:solidFill>
                <a:latin typeface="Antonio Regular"/>
                <a:ea typeface="Antonio Regular"/>
                <a:cs typeface="Antonio Regular"/>
                <a:sym typeface="Antonio Regular"/>
              </a:defRPr>
            </a:lvl1pPr>
            <a:lvl2pPr marR="0" lvl="1"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2pPr>
            <a:lvl3pPr marR="0" lvl="2"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3pPr>
            <a:lvl4pPr marR="0" lvl="3"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4pPr>
            <a:lvl5pPr marR="0" lvl="4"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5pPr>
            <a:lvl6pPr marR="0" lvl="5"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6pPr>
            <a:lvl7pPr marR="0" lvl="6"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7pPr>
            <a:lvl8pPr marR="0" lvl="7"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8pPr>
            <a:lvl9pPr marR="0" lvl="8"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9pPr>
          </a:lstStyle>
          <a:p>
            <a:r>
              <a:rPr lang="es-AR" kern="0" dirty="0" err="1"/>
              <a:t>Would</a:t>
            </a:r>
            <a:r>
              <a:rPr lang="es-AR" kern="0" dirty="0"/>
              <a:t> </a:t>
            </a:r>
            <a:r>
              <a:rPr lang="es-AR" kern="0" dirty="0" err="1"/>
              <a:t>you</a:t>
            </a:r>
            <a:r>
              <a:rPr lang="es-AR" kern="0" dirty="0"/>
              <a:t> </a:t>
            </a:r>
            <a:r>
              <a:rPr lang="es-AR" kern="0" dirty="0" err="1"/>
              <a:t>volunteer</a:t>
            </a:r>
            <a:r>
              <a:rPr lang="es-AR" kern="0" dirty="0"/>
              <a:t> </a:t>
            </a:r>
            <a:r>
              <a:rPr lang="es-AR" kern="0" dirty="0" err="1"/>
              <a:t>to</a:t>
            </a:r>
            <a:r>
              <a:rPr lang="es-AR" kern="0" dirty="0"/>
              <a:t> </a:t>
            </a:r>
            <a:r>
              <a:rPr lang="es-AR" kern="0" dirty="0" err="1"/>
              <a:t>help</a:t>
            </a:r>
            <a:r>
              <a:rPr lang="es-AR" kern="0" dirty="0"/>
              <a:t>?</a:t>
            </a:r>
          </a:p>
        </p:txBody>
      </p:sp>
      <p:sp>
        <p:nvSpPr>
          <p:cNvPr id="19" name="Google Shape;905;p38">
            <a:extLst>
              <a:ext uri="{FF2B5EF4-FFF2-40B4-BE49-F238E27FC236}">
                <a16:creationId xmlns:a16="http://schemas.microsoft.com/office/drawing/2014/main" id="{EA94C9C1-F0FB-4A18-AE13-2040AC8629B4}"/>
              </a:ext>
            </a:extLst>
          </p:cNvPr>
          <p:cNvSpPr txBox="1">
            <a:spLocks/>
          </p:cNvSpPr>
          <p:nvPr/>
        </p:nvSpPr>
        <p:spPr>
          <a:xfrm>
            <a:off x="6097309" y="4950138"/>
            <a:ext cx="2939915" cy="172477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Antonio Regular"/>
              <a:buNone/>
              <a:defRPr sz="3333" b="0" i="0" u="none" strike="noStrike" cap="none">
                <a:solidFill>
                  <a:schemeClr val="dk1"/>
                </a:solidFill>
                <a:latin typeface="Antonio Regular"/>
                <a:ea typeface="Antonio Regular"/>
                <a:cs typeface="Antonio Regular"/>
                <a:sym typeface="Antonio Regular"/>
              </a:defRPr>
            </a:lvl1pPr>
            <a:lvl2pPr marR="0" lvl="1"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2pPr>
            <a:lvl3pPr marR="0" lvl="2"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3pPr>
            <a:lvl4pPr marR="0" lvl="3"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4pPr>
            <a:lvl5pPr marR="0" lvl="4"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5pPr>
            <a:lvl6pPr marR="0" lvl="5"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6pPr>
            <a:lvl7pPr marR="0" lvl="6"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7pPr>
            <a:lvl8pPr marR="0" lvl="7"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8pPr>
            <a:lvl9pPr marR="0" lvl="8" algn="l" rtl="0">
              <a:lnSpc>
                <a:spcPct val="100000"/>
              </a:lnSpc>
              <a:spcBef>
                <a:spcPts val="0"/>
              </a:spcBef>
              <a:spcAft>
                <a:spcPts val="0"/>
              </a:spcAft>
              <a:buClr>
                <a:schemeClr val="dk1"/>
              </a:buClr>
              <a:buSzPts val="2400"/>
              <a:buFont typeface="Antonio Regular"/>
              <a:buNone/>
              <a:defRPr sz="3200" b="0" i="0" u="none" strike="noStrike" cap="none">
                <a:solidFill>
                  <a:schemeClr val="dk1"/>
                </a:solidFill>
                <a:latin typeface="Antonio Regular"/>
                <a:ea typeface="Antonio Regular"/>
                <a:cs typeface="Antonio Regular"/>
                <a:sym typeface="Antonio Regular"/>
              </a:defRPr>
            </a:lvl9pPr>
          </a:lstStyle>
          <a:p>
            <a:r>
              <a:rPr lang="es-AR" kern="0" dirty="0" err="1"/>
              <a:t>Which</a:t>
            </a:r>
            <a:r>
              <a:rPr lang="es-AR" kern="0" dirty="0"/>
              <a:t> </a:t>
            </a:r>
            <a:r>
              <a:rPr lang="es-AR" kern="0" dirty="0" err="1"/>
              <a:t>reward</a:t>
            </a:r>
            <a:r>
              <a:rPr lang="es-AR" kern="0" dirty="0"/>
              <a:t> </a:t>
            </a:r>
            <a:r>
              <a:rPr lang="es-AR" kern="0" dirty="0" err="1"/>
              <a:t>would</a:t>
            </a:r>
            <a:r>
              <a:rPr lang="es-AR" kern="0" dirty="0"/>
              <a:t> </a:t>
            </a:r>
            <a:r>
              <a:rPr lang="es-AR" kern="0" dirty="0" err="1"/>
              <a:t>you</a:t>
            </a:r>
            <a:r>
              <a:rPr lang="es-AR" kern="0" dirty="0"/>
              <a:t> </a:t>
            </a:r>
            <a:r>
              <a:rPr lang="es-AR" kern="0" dirty="0" err="1"/>
              <a:t>like</a:t>
            </a:r>
            <a:endParaRPr lang="es-AR" kern="0" dirty="0"/>
          </a:p>
        </p:txBody>
      </p:sp>
    </p:spTree>
    <p:extLst>
      <p:ext uri="{BB962C8B-B14F-4D97-AF65-F5344CB8AC3E}">
        <p14:creationId xmlns:p14="http://schemas.microsoft.com/office/powerpoint/2010/main" val="3990135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54" name="Google Shape;954;p41"/>
          <p:cNvSpPr txBox="1">
            <a:spLocks noGrp="1"/>
          </p:cNvSpPr>
          <p:nvPr>
            <p:ph type="title" idx="6"/>
          </p:nvPr>
        </p:nvSpPr>
        <p:spPr>
          <a:xfrm>
            <a:off x="5303449" y="627923"/>
            <a:ext cx="1984839" cy="764117"/>
          </a:xfrm>
        </p:spPr>
        <p:txBody>
          <a:bodyPr spcFirstLastPara="1" wrap="square" lIns="121900" tIns="121900" rIns="121900" bIns="121900" anchor="ctr" anchorCtr="0">
            <a:noAutofit/>
          </a:bodyPr>
          <a:lstStyle/>
          <a:p>
            <a:pPr lvl="0"/>
            <a:r>
              <a:rPr lang="es-AR" dirty="0" err="1"/>
              <a:t>Gender</a:t>
            </a:r>
            <a:endParaRPr lang="es-AR" dirty="0"/>
          </a:p>
        </p:txBody>
      </p:sp>
      <p:graphicFrame>
        <p:nvGraphicFramePr>
          <p:cNvPr id="5" name="Chart 4">
            <a:extLst>
              <a:ext uri="{FF2B5EF4-FFF2-40B4-BE49-F238E27FC236}">
                <a16:creationId xmlns:a16="http://schemas.microsoft.com/office/drawing/2014/main" id="{E5400DF8-85A6-45C9-84A1-D21B325218E9}"/>
              </a:ext>
            </a:extLst>
          </p:cNvPr>
          <p:cNvGraphicFramePr>
            <a:graphicFrameLocks/>
          </p:cNvGraphicFramePr>
          <p:nvPr>
            <p:extLst>
              <p:ext uri="{D42A27DB-BD31-4B8C-83A1-F6EECF244321}">
                <p14:modId xmlns:p14="http://schemas.microsoft.com/office/powerpoint/2010/main" val="187283388"/>
              </p:ext>
            </p:extLst>
          </p:nvPr>
        </p:nvGraphicFramePr>
        <p:xfrm>
          <a:off x="2854656" y="1392040"/>
          <a:ext cx="6753367" cy="481761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54" name="Google Shape;954;p41"/>
          <p:cNvSpPr txBox="1">
            <a:spLocks noGrp="1"/>
          </p:cNvSpPr>
          <p:nvPr>
            <p:ph type="title" idx="6"/>
          </p:nvPr>
        </p:nvSpPr>
        <p:spPr>
          <a:xfrm>
            <a:off x="5600668" y="696162"/>
            <a:ext cx="1240499" cy="764117"/>
          </a:xfrm>
        </p:spPr>
        <p:txBody>
          <a:bodyPr spcFirstLastPara="1" wrap="square" lIns="121900" tIns="121900" rIns="121900" bIns="121900" anchor="ctr" anchorCtr="0">
            <a:noAutofit/>
          </a:bodyPr>
          <a:lstStyle/>
          <a:p>
            <a:pPr lvl="0"/>
            <a:r>
              <a:rPr lang="es-AR" dirty="0"/>
              <a:t>Age</a:t>
            </a:r>
          </a:p>
        </p:txBody>
      </p:sp>
      <p:graphicFrame>
        <p:nvGraphicFramePr>
          <p:cNvPr id="3" name="Chart 2">
            <a:extLst>
              <a:ext uri="{FF2B5EF4-FFF2-40B4-BE49-F238E27FC236}">
                <a16:creationId xmlns:a16="http://schemas.microsoft.com/office/drawing/2014/main" id="{954332AE-7844-4279-B728-B23B17D0D357}"/>
              </a:ext>
            </a:extLst>
          </p:cNvPr>
          <p:cNvGraphicFramePr>
            <a:graphicFrameLocks/>
          </p:cNvGraphicFramePr>
          <p:nvPr>
            <p:extLst>
              <p:ext uri="{D42A27DB-BD31-4B8C-83A1-F6EECF244321}">
                <p14:modId xmlns:p14="http://schemas.microsoft.com/office/powerpoint/2010/main" val="4265722714"/>
              </p:ext>
            </p:extLst>
          </p:nvPr>
        </p:nvGraphicFramePr>
        <p:xfrm>
          <a:off x="2880276" y="1559130"/>
          <a:ext cx="7422109" cy="44798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2027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54" name="Google Shape;954;p41"/>
          <p:cNvSpPr txBox="1">
            <a:spLocks noGrp="1"/>
          </p:cNvSpPr>
          <p:nvPr>
            <p:ph type="title" idx="6"/>
          </p:nvPr>
        </p:nvSpPr>
        <p:spPr>
          <a:xfrm>
            <a:off x="1090083" y="191706"/>
            <a:ext cx="4170591" cy="764117"/>
          </a:xfrm>
        </p:spPr>
        <p:txBody>
          <a:bodyPr spcFirstLastPara="1" wrap="square" lIns="121900" tIns="121900" rIns="121900" bIns="121900" anchor="ctr" anchorCtr="0">
            <a:noAutofit/>
          </a:bodyPr>
          <a:lstStyle/>
          <a:p>
            <a:pPr lvl="0"/>
            <a:r>
              <a:rPr lang="es-AR" dirty="0" err="1"/>
              <a:t>University</a:t>
            </a:r>
            <a:r>
              <a:rPr lang="es-AR" dirty="0"/>
              <a:t> and </a:t>
            </a:r>
            <a:r>
              <a:rPr lang="es-AR" dirty="0" err="1"/>
              <a:t>Major</a:t>
            </a:r>
            <a:endParaRPr lang="es-AR" dirty="0"/>
          </a:p>
        </p:txBody>
      </p:sp>
      <p:sp>
        <p:nvSpPr>
          <p:cNvPr id="3" name="Google Shape;903;p38">
            <a:extLst>
              <a:ext uri="{FF2B5EF4-FFF2-40B4-BE49-F238E27FC236}">
                <a16:creationId xmlns:a16="http://schemas.microsoft.com/office/drawing/2014/main" id="{2ED7DC34-4B76-4C71-A28A-BF9FCC188932}"/>
              </a:ext>
            </a:extLst>
          </p:cNvPr>
          <p:cNvSpPr txBox="1">
            <a:spLocks/>
          </p:cNvSpPr>
          <p:nvPr/>
        </p:nvSpPr>
        <p:spPr>
          <a:xfrm>
            <a:off x="670639" y="1022084"/>
            <a:ext cx="6398901" cy="48138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1pPr>
            <a:lvl2pPr marR="0" lvl="1"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2pPr>
            <a:lvl3pPr marR="0" lvl="2"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3pPr>
            <a:lvl4pPr marR="0" lvl="3"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4pPr>
            <a:lvl5pPr marR="0" lvl="4"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5pPr>
            <a:lvl6pPr marR="0" lvl="5"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6pPr>
            <a:lvl7pPr marR="0" lvl="6"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7pPr>
            <a:lvl8pPr marR="0" lvl="7"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8pPr>
            <a:lvl9pPr marR="0" lvl="8"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9pPr>
          </a:lstStyle>
          <a:p>
            <a:pPr marL="457200" indent="-457200" algn="l">
              <a:buFont typeface="Arial" panose="020B0604020202020204" pitchFamily="34" charset="0"/>
              <a:buChar char="•"/>
            </a:pPr>
            <a:r>
              <a:rPr lang="en" sz="2000" kern="0" dirty="0">
                <a:solidFill>
                  <a:srgbClr val="737049"/>
                </a:solidFill>
              </a:rPr>
              <a:t>University of Pécs.</a:t>
            </a:r>
          </a:p>
          <a:p>
            <a:pPr marL="457200" indent="-457200" algn="l">
              <a:buFont typeface="Arial" panose="020B0604020202020204" pitchFamily="34" charset="0"/>
              <a:buChar char="•"/>
            </a:pPr>
            <a:r>
              <a:rPr lang="en" sz="2000" kern="0" dirty="0">
                <a:solidFill>
                  <a:srgbClr val="737049"/>
                </a:solidFill>
              </a:rPr>
              <a:t>Budapest University of Technology and Economics.</a:t>
            </a:r>
          </a:p>
          <a:p>
            <a:pPr marL="457200" indent="-457200" algn="l">
              <a:buFont typeface="Arial" panose="020B0604020202020204" pitchFamily="34" charset="0"/>
              <a:buChar char="•"/>
            </a:pPr>
            <a:r>
              <a:rPr lang="en" sz="2000" kern="0" dirty="0">
                <a:solidFill>
                  <a:srgbClr val="737049"/>
                </a:solidFill>
              </a:rPr>
              <a:t>Lane Community Collage.</a:t>
            </a:r>
          </a:p>
          <a:p>
            <a:pPr marL="457200" indent="-457200" algn="l">
              <a:buFont typeface="Arial" panose="020B0604020202020204" pitchFamily="34" charset="0"/>
              <a:buChar char="•"/>
            </a:pPr>
            <a:r>
              <a:rPr lang="en" sz="2000" kern="0" dirty="0">
                <a:solidFill>
                  <a:srgbClr val="737049"/>
                </a:solidFill>
              </a:rPr>
              <a:t>University of Debrecen.</a:t>
            </a:r>
          </a:p>
          <a:p>
            <a:pPr marL="457200" indent="-457200" algn="l">
              <a:buFont typeface="Arial" panose="020B0604020202020204" pitchFamily="34" charset="0"/>
              <a:buChar char="•"/>
            </a:pPr>
            <a:r>
              <a:rPr lang="en" sz="2000" kern="0" dirty="0">
                <a:solidFill>
                  <a:srgbClr val="737049"/>
                </a:solidFill>
              </a:rPr>
              <a:t>Universidad de Buenos Aires.</a:t>
            </a:r>
          </a:p>
          <a:p>
            <a:pPr marL="457200" indent="-457200" algn="l">
              <a:buFont typeface="Arial" panose="020B0604020202020204" pitchFamily="34" charset="0"/>
              <a:buChar char="•"/>
            </a:pPr>
            <a:r>
              <a:rPr lang="en" sz="2000" kern="0" dirty="0">
                <a:solidFill>
                  <a:srgbClr val="737049"/>
                </a:solidFill>
              </a:rPr>
              <a:t>Senac (Brazil).</a:t>
            </a:r>
          </a:p>
          <a:p>
            <a:pPr marL="457200" indent="-457200" algn="l">
              <a:buFont typeface="Arial" panose="020B0604020202020204" pitchFamily="34" charset="0"/>
              <a:buChar char="•"/>
            </a:pPr>
            <a:r>
              <a:rPr lang="en" sz="2000" kern="0" dirty="0">
                <a:solidFill>
                  <a:srgbClr val="737049"/>
                </a:solidFill>
              </a:rPr>
              <a:t>Budapest Metropolitan University.</a:t>
            </a:r>
          </a:p>
          <a:p>
            <a:pPr marL="457200" indent="-457200" algn="l">
              <a:buFont typeface="Arial" panose="020B0604020202020204" pitchFamily="34" charset="0"/>
              <a:buChar char="•"/>
            </a:pPr>
            <a:r>
              <a:rPr lang="en" sz="2000" kern="0" dirty="0">
                <a:solidFill>
                  <a:srgbClr val="737049"/>
                </a:solidFill>
              </a:rPr>
              <a:t>Universidad Nacional de Formosa.</a:t>
            </a:r>
          </a:p>
          <a:p>
            <a:pPr marL="457200" indent="-457200" algn="l">
              <a:buFont typeface="Arial" panose="020B0604020202020204" pitchFamily="34" charset="0"/>
              <a:buChar char="•"/>
            </a:pPr>
            <a:r>
              <a:rPr lang="en" sz="2000" kern="0" dirty="0">
                <a:solidFill>
                  <a:srgbClr val="737049"/>
                </a:solidFill>
              </a:rPr>
              <a:t>Universidad Nacional de Rosario.</a:t>
            </a:r>
          </a:p>
          <a:p>
            <a:pPr marL="457200" indent="-457200" algn="l">
              <a:buFont typeface="Arial" panose="020B0604020202020204" pitchFamily="34" charset="0"/>
              <a:buChar char="•"/>
            </a:pPr>
            <a:r>
              <a:rPr lang="en" sz="2000" kern="0" dirty="0">
                <a:solidFill>
                  <a:srgbClr val="737049"/>
                </a:solidFill>
              </a:rPr>
              <a:t>University of Szeged.</a:t>
            </a:r>
          </a:p>
          <a:p>
            <a:pPr marL="457200" indent="-457200" algn="l">
              <a:buFont typeface="Arial" panose="020B0604020202020204" pitchFamily="34" charset="0"/>
              <a:buChar char="•"/>
            </a:pPr>
            <a:r>
              <a:rPr lang="en" sz="2000" kern="0" dirty="0">
                <a:solidFill>
                  <a:srgbClr val="737049"/>
                </a:solidFill>
              </a:rPr>
              <a:t>University of Sopron.</a:t>
            </a:r>
          </a:p>
          <a:p>
            <a:pPr marL="457200" indent="-457200" algn="l">
              <a:buFont typeface="Arial" panose="020B0604020202020204" pitchFamily="34" charset="0"/>
              <a:buChar char="•"/>
            </a:pPr>
            <a:r>
              <a:rPr lang="en" sz="2000" kern="0" dirty="0">
                <a:solidFill>
                  <a:srgbClr val="737049"/>
                </a:solidFill>
              </a:rPr>
              <a:t>UCC Business School.</a:t>
            </a:r>
          </a:p>
          <a:p>
            <a:pPr marL="457200" indent="-457200" algn="l">
              <a:buFont typeface="Arial" panose="020B0604020202020204" pitchFamily="34" charset="0"/>
              <a:buChar char="•"/>
            </a:pPr>
            <a:r>
              <a:rPr lang="en" sz="2000" kern="0" dirty="0">
                <a:solidFill>
                  <a:srgbClr val="737049"/>
                </a:solidFill>
              </a:rPr>
              <a:t>TUL.</a:t>
            </a:r>
          </a:p>
          <a:p>
            <a:pPr marL="457200" indent="-457200" algn="l">
              <a:buFont typeface="Arial" panose="020B0604020202020204" pitchFamily="34" charset="0"/>
              <a:buChar char="•"/>
            </a:pPr>
            <a:r>
              <a:rPr lang="en" sz="2000" kern="0" dirty="0">
                <a:solidFill>
                  <a:srgbClr val="737049"/>
                </a:solidFill>
              </a:rPr>
              <a:t>Universidad Tecnológica Nacional.</a:t>
            </a:r>
          </a:p>
          <a:p>
            <a:pPr marL="457200" indent="-457200" algn="l">
              <a:buFont typeface="Arial" panose="020B0604020202020204" pitchFamily="34" charset="0"/>
              <a:buChar char="•"/>
            </a:pPr>
            <a:endParaRPr lang="en" kern="0" dirty="0"/>
          </a:p>
          <a:p>
            <a:pPr marL="457200" indent="-457200" algn="l">
              <a:buFont typeface="Arial" panose="020B0604020202020204" pitchFamily="34" charset="0"/>
              <a:buChar char="•"/>
            </a:pPr>
            <a:endParaRPr lang="en" kern="0" dirty="0"/>
          </a:p>
          <a:p>
            <a:pPr marL="457200" indent="-457200" algn="l">
              <a:buFont typeface="Arial" panose="020B0604020202020204" pitchFamily="34" charset="0"/>
              <a:buChar char="•"/>
            </a:pPr>
            <a:endParaRPr lang="en" kern="0" dirty="0"/>
          </a:p>
        </p:txBody>
      </p:sp>
      <p:sp>
        <p:nvSpPr>
          <p:cNvPr id="4" name="Google Shape;903;p38">
            <a:extLst>
              <a:ext uri="{FF2B5EF4-FFF2-40B4-BE49-F238E27FC236}">
                <a16:creationId xmlns:a16="http://schemas.microsoft.com/office/drawing/2014/main" id="{C0D17F39-DCAC-4514-A5DE-05448F8B0BA5}"/>
              </a:ext>
            </a:extLst>
          </p:cNvPr>
          <p:cNvSpPr txBox="1">
            <a:spLocks/>
          </p:cNvSpPr>
          <p:nvPr/>
        </p:nvSpPr>
        <p:spPr>
          <a:xfrm>
            <a:off x="6404975" y="261923"/>
            <a:ext cx="5400340" cy="633415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1pPr>
            <a:lvl2pPr marR="0" lvl="1"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2pPr>
            <a:lvl3pPr marR="0" lvl="2"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3pPr>
            <a:lvl4pPr marR="0" lvl="3"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4pPr>
            <a:lvl5pPr marR="0" lvl="4"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5pPr>
            <a:lvl6pPr marR="0" lvl="5"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6pPr>
            <a:lvl7pPr marR="0" lvl="6"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7pPr>
            <a:lvl8pPr marR="0" lvl="7"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8pPr>
            <a:lvl9pPr marR="0" lvl="8" algn="ctr" rtl="0">
              <a:lnSpc>
                <a:spcPct val="100000"/>
              </a:lnSpc>
              <a:spcBef>
                <a:spcPts val="0"/>
              </a:spcBef>
              <a:spcAft>
                <a:spcPts val="0"/>
              </a:spcAft>
              <a:buClr>
                <a:schemeClr val="dk1"/>
              </a:buClr>
              <a:buSzPts val="2500"/>
              <a:buFont typeface="Antonio Regular"/>
              <a:buNone/>
              <a:defRPr sz="3333" b="0" i="0" u="none" strike="noStrike" cap="none">
                <a:solidFill>
                  <a:schemeClr val="dk1"/>
                </a:solidFill>
                <a:latin typeface="Antonio Regular"/>
                <a:ea typeface="Antonio Regular"/>
                <a:cs typeface="Antonio Regular"/>
                <a:sym typeface="Antonio Regular"/>
              </a:defRPr>
            </a:lvl9pPr>
          </a:lstStyle>
          <a:p>
            <a:pPr marL="457200" indent="-457200" algn="l">
              <a:buFont typeface="Arial" panose="020B0604020202020204" pitchFamily="34" charset="0"/>
              <a:buChar char="•"/>
            </a:pPr>
            <a:r>
              <a:rPr lang="en" sz="2000" kern="0" dirty="0">
                <a:solidFill>
                  <a:srgbClr val="737049"/>
                </a:solidFill>
              </a:rPr>
              <a:t>Business Administration and Management.</a:t>
            </a:r>
          </a:p>
          <a:p>
            <a:pPr marL="457200" indent="-457200" algn="l">
              <a:buFont typeface="Arial" panose="020B0604020202020204" pitchFamily="34" charset="0"/>
              <a:buChar char="•"/>
            </a:pPr>
            <a:r>
              <a:rPr lang="en" sz="2000" kern="0" dirty="0">
                <a:solidFill>
                  <a:srgbClr val="737049"/>
                </a:solidFill>
              </a:rPr>
              <a:t>Arquitecture.</a:t>
            </a:r>
          </a:p>
          <a:p>
            <a:pPr marL="457200" indent="-457200" algn="l">
              <a:buFont typeface="Arial" panose="020B0604020202020204" pitchFamily="34" charset="0"/>
              <a:buChar char="•"/>
            </a:pPr>
            <a:r>
              <a:rPr lang="en" sz="2000" kern="0" dirty="0">
                <a:solidFill>
                  <a:srgbClr val="737049"/>
                </a:solidFill>
              </a:rPr>
              <a:t>Economic Science.</a:t>
            </a:r>
          </a:p>
          <a:p>
            <a:pPr marL="457200" indent="-457200" algn="l">
              <a:buFont typeface="Arial" panose="020B0604020202020204" pitchFamily="34" charset="0"/>
              <a:buChar char="•"/>
            </a:pPr>
            <a:r>
              <a:rPr lang="en" sz="2000" kern="0" dirty="0">
                <a:solidFill>
                  <a:srgbClr val="737049"/>
                </a:solidFill>
              </a:rPr>
              <a:t>International Relations.</a:t>
            </a:r>
          </a:p>
          <a:p>
            <a:pPr marL="457200" indent="-457200" algn="l">
              <a:buFont typeface="Arial" panose="020B0604020202020204" pitchFamily="34" charset="0"/>
              <a:buChar char="•"/>
            </a:pPr>
            <a:r>
              <a:rPr lang="en" sz="2000" kern="0" dirty="0">
                <a:solidFill>
                  <a:srgbClr val="737049"/>
                </a:solidFill>
              </a:rPr>
              <a:t>Biology.</a:t>
            </a:r>
          </a:p>
          <a:p>
            <a:pPr marL="457200" indent="-457200" algn="l">
              <a:buFont typeface="Arial" panose="020B0604020202020204" pitchFamily="34" charset="0"/>
              <a:buChar char="•"/>
            </a:pPr>
            <a:r>
              <a:rPr lang="en" sz="2000" kern="0" dirty="0">
                <a:solidFill>
                  <a:srgbClr val="737049"/>
                </a:solidFill>
              </a:rPr>
              <a:t>Social Work.</a:t>
            </a:r>
          </a:p>
          <a:p>
            <a:pPr marL="457200" indent="-457200" algn="l">
              <a:buFont typeface="Arial" panose="020B0604020202020204" pitchFamily="34" charset="0"/>
              <a:buChar char="•"/>
            </a:pPr>
            <a:r>
              <a:rPr lang="en" sz="2000" kern="0" dirty="0">
                <a:solidFill>
                  <a:srgbClr val="737049"/>
                </a:solidFill>
              </a:rPr>
              <a:t>Psychology.</a:t>
            </a:r>
          </a:p>
          <a:p>
            <a:pPr marL="457200" indent="-457200" algn="l">
              <a:buFont typeface="Arial" panose="020B0604020202020204" pitchFamily="34" charset="0"/>
              <a:buChar char="•"/>
            </a:pPr>
            <a:r>
              <a:rPr lang="en" sz="2000" kern="0" dirty="0">
                <a:solidFill>
                  <a:srgbClr val="737049"/>
                </a:solidFill>
              </a:rPr>
              <a:t>Industrial Engineering.</a:t>
            </a:r>
          </a:p>
          <a:p>
            <a:pPr marL="457200" indent="-457200" algn="l">
              <a:buFont typeface="Arial" panose="020B0604020202020204" pitchFamily="34" charset="0"/>
              <a:buChar char="•"/>
            </a:pPr>
            <a:r>
              <a:rPr lang="en" sz="2000" kern="0" dirty="0">
                <a:solidFill>
                  <a:srgbClr val="737049"/>
                </a:solidFill>
              </a:rPr>
              <a:t>Electrical Engineering.</a:t>
            </a:r>
          </a:p>
          <a:p>
            <a:pPr marL="457200" indent="-457200" algn="l">
              <a:buFont typeface="Arial" panose="020B0604020202020204" pitchFamily="34" charset="0"/>
              <a:buChar char="•"/>
            </a:pPr>
            <a:r>
              <a:rPr lang="en" sz="2000" kern="0" dirty="0">
                <a:solidFill>
                  <a:srgbClr val="737049"/>
                </a:solidFill>
              </a:rPr>
              <a:t>Dental Hygiene.</a:t>
            </a:r>
          </a:p>
          <a:p>
            <a:pPr marL="457200" indent="-457200" algn="l">
              <a:buFont typeface="Arial" panose="020B0604020202020204" pitchFamily="34" charset="0"/>
              <a:buChar char="•"/>
            </a:pPr>
            <a:r>
              <a:rPr lang="en" sz="2000" kern="0" dirty="0">
                <a:solidFill>
                  <a:srgbClr val="737049"/>
                </a:solidFill>
              </a:rPr>
              <a:t>Medicine.</a:t>
            </a:r>
          </a:p>
          <a:p>
            <a:pPr marL="457200" indent="-457200" algn="l">
              <a:buFont typeface="Arial" panose="020B0604020202020204" pitchFamily="34" charset="0"/>
              <a:buChar char="•"/>
            </a:pPr>
            <a:r>
              <a:rPr lang="en" sz="2000" kern="0" dirty="0">
                <a:solidFill>
                  <a:srgbClr val="737049"/>
                </a:solidFill>
              </a:rPr>
              <a:t>Computer Science.</a:t>
            </a:r>
          </a:p>
          <a:p>
            <a:pPr marL="457200" indent="-457200" algn="l">
              <a:buFont typeface="Arial" panose="020B0604020202020204" pitchFamily="34" charset="0"/>
              <a:buChar char="•"/>
            </a:pPr>
            <a:r>
              <a:rPr lang="en" sz="2000" kern="0" dirty="0">
                <a:solidFill>
                  <a:srgbClr val="737049"/>
                </a:solidFill>
              </a:rPr>
              <a:t>Actuary.</a:t>
            </a:r>
          </a:p>
          <a:p>
            <a:pPr marL="457200" indent="-457200" algn="l">
              <a:buFont typeface="Arial" panose="020B0604020202020204" pitchFamily="34" charset="0"/>
              <a:buChar char="•"/>
            </a:pPr>
            <a:r>
              <a:rPr lang="en" sz="2000" kern="0" dirty="0">
                <a:solidFill>
                  <a:srgbClr val="737049"/>
                </a:solidFill>
              </a:rPr>
              <a:t>Communication and Media Science.</a:t>
            </a:r>
          </a:p>
          <a:p>
            <a:pPr marL="457200" indent="-457200" algn="l">
              <a:buFont typeface="Arial" panose="020B0604020202020204" pitchFamily="34" charset="0"/>
              <a:buChar char="•"/>
            </a:pPr>
            <a:r>
              <a:rPr lang="en" sz="2000" kern="0" dirty="0">
                <a:solidFill>
                  <a:srgbClr val="737049"/>
                </a:solidFill>
              </a:rPr>
              <a:t>English Teaching Training.</a:t>
            </a:r>
          </a:p>
          <a:p>
            <a:pPr marL="457200" indent="-457200" algn="l">
              <a:buFont typeface="Arial" panose="020B0604020202020204" pitchFamily="34" charset="0"/>
              <a:buChar char="•"/>
            </a:pPr>
            <a:r>
              <a:rPr lang="en" sz="2000" kern="0" dirty="0">
                <a:solidFill>
                  <a:srgbClr val="737049"/>
                </a:solidFill>
              </a:rPr>
              <a:t>Business Development.</a:t>
            </a:r>
          </a:p>
          <a:p>
            <a:pPr marL="457200" indent="-457200" algn="l">
              <a:buFont typeface="Arial" panose="020B0604020202020204" pitchFamily="34" charset="0"/>
              <a:buChar char="•"/>
            </a:pPr>
            <a:r>
              <a:rPr lang="en" sz="2000" kern="0" dirty="0">
                <a:solidFill>
                  <a:srgbClr val="737049"/>
                </a:solidFill>
              </a:rPr>
              <a:t>Environmental Engineering.</a:t>
            </a:r>
          </a:p>
          <a:p>
            <a:pPr marL="457200" indent="-457200" algn="l">
              <a:buFont typeface="Arial" panose="020B0604020202020204" pitchFamily="34" charset="0"/>
              <a:buChar char="•"/>
            </a:pPr>
            <a:r>
              <a:rPr lang="en" sz="2000" kern="0" dirty="0">
                <a:solidFill>
                  <a:srgbClr val="737049"/>
                </a:solidFill>
              </a:rPr>
              <a:t>Marketing.</a:t>
            </a:r>
          </a:p>
          <a:p>
            <a:pPr marL="457200" indent="-457200" algn="l">
              <a:buFont typeface="Arial" panose="020B0604020202020204" pitchFamily="34" charset="0"/>
              <a:buChar char="•"/>
            </a:pPr>
            <a:r>
              <a:rPr lang="en" sz="2000" kern="0" dirty="0">
                <a:solidFill>
                  <a:srgbClr val="737049"/>
                </a:solidFill>
              </a:rPr>
              <a:t>Business Development.</a:t>
            </a:r>
          </a:p>
          <a:p>
            <a:pPr marL="457200" indent="-457200" algn="l">
              <a:buFont typeface="Arial" panose="020B0604020202020204" pitchFamily="34" charset="0"/>
              <a:buChar char="•"/>
            </a:pPr>
            <a:r>
              <a:rPr lang="en" sz="2000" kern="0" dirty="0">
                <a:solidFill>
                  <a:srgbClr val="737049"/>
                </a:solidFill>
              </a:rPr>
              <a:t>Agriculture and Rural Development.</a:t>
            </a:r>
          </a:p>
          <a:p>
            <a:pPr marL="457200" indent="-457200" algn="l">
              <a:buFont typeface="Arial" panose="020B0604020202020204" pitchFamily="34" charset="0"/>
              <a:buChar char="•"/>
            </a:pPr>
            <a:endParaRPr lang="en" kern="0" dirty="0"/>
          </a:p>
          <a:p>
            <a:pPr marL="457200" indent="-457200" algn="l">
              <a:buFont typeface="Arial" panose="020B0604020202020204" pitchFamily="34" charset="0"/>
              <a:buChar char="•"/>
            </a:pPr>
            <a:endParaRPr lang="en" kern="0" dirty="0"/>
          </a:p>
          <a:p>
            <a:pPr marL="457200" indent="-457200" algn="l">
              <a:buFont typeface="Arial" panose="020B0604020202020204" pitchFamily="34" charset="0"/>
              <a:buChar char="•"/>
            </a:pPr>
            <a:endParaRPr lang="en" kern="0" dirty="0"/>
          </a:p>
          <a:p>
            <a:pPr marL="457200" indent="-457200" algn="l">
              <a:buFont typeface="Arial" panose="020B0604020202020204" pitchFamily="34" charset="0"/>
              <a:buChar char="•"/>
            </a:pPr>
            <a:endParaRPr lang="en" kern="0" dirty="0"/>
          </a:p>
        </p:txBody>
      </p:sp>
    </p:spTree>
    <p:extLst>
      <p:ext uri="{BB962C8B-B14F-4D97-AF65-F5344CB8AC3E}">
        <p14:creationId xmlns:p14="http://schemas.microsoft.com/office/powerpoint/2010/main" val="102567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54" name="Google Shape;954;p41"/>
          <p:cNvSpPr txBox="1">
            <a:spLocks noGrp="1"/>
          </p:cNvSpPr>
          <p:nvPr>
            <p:ph type="title" idx="6"/>
          </p:nvPr>
        </p:nvSpPr>
        <p:spPr>
          <a:xfrm>
            <a:off x="4914268" y="232138"/>
            <a:ext cx="1444059" cy="764117"/>
          </a:xfrm>
        </p:spPr>
        <p:txBody>
          <a:bodyPr spcFirstLastPara="1" wrap="square" lIns="121900" tIns="121900" rIns="121900" bIns="121900" anchor="ctr" anchorCtr="0">
            <a:noAutofit/>
          </a:bodyPr>
          <a:lstStyle/>
          <a:p>
            <a:pPr lvl="0"/>
            <a:r>
              <a:rPr lang="es-AR" dirty="0" err="1"/>
              <a:t>Year</a:t>
            </a:r>
            <a:endParaRPr lang="es-AR" dirty="0"/>
          </a:p>
        </p:txBody>
      </p:sp>
      <p:graphicFrame>
        <p:nvGraphicFramePr>
          <p:cNvPr id="5" name="Chart 4">
            <a:extLst>
              <a:ext uri="{FF2B5EF4-FFF2-40B4-BE49-F238E27FC236}">
                <a16:creationId xmlns:a16="http://schemas.microsoft.com/office/drawing/2014/main" id="{DFE36812-BFB8-4C86-9AC6-DCB14F7D6471}"/>
              </a:ext>
            </a:extLst>
          </p:cNvPr>
          <p:cNvGraphicFramePr>
            <a:graphicFrameLocks/>
          </p:cNvGraphicFramePr>
          <p:nvPr>
            <p:extLst>
              <p:ext uri="{D42A27DB-BD31-4B8C-83A1-F6EECF244321}">
                <p14:modId xmlns:p14="http://schemas.microsoft.com/office/powerpoint/2010/main" val="1396656430"/>
              </p:ext>
            </p:extLst>
          </p:nvPr>
        </p:nvGraphicFramePr>
        <p:xfrm>
          <a:off x="2934269" y="1173707"/>
          <a:ext cx="7642746" cy="48858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09451619"/>
      </p:ext>
    </p:extLst>
  </p:cSld>
  <p:clrMapOvr>
    <a:masterClrMapping/>
  </p:clrMapOvr>
</p:sld>
</file>

<file path=ppt/theme/theme1.xml><?xml version="1.0" encoding="utf-8"?>
<a:theme xmlns:a="http://schemas.openxmlformats.org/drawingml/2006/main" name="Congenital Malformation Clinical Case by Slidesgo ">
  <a:themeElements>
    <a:clrScheme name="Simple Light">
      <a:dk1>
        <a:srgbClr val="FC7963"/>
      </a:dk1>
      <a:lt1>
        <a:srgbClr val="000000"/>
      </a:lt1>
      <a:dk2>
        <a:srgbClr val="D99F7E"/>
      </a:dk2>
      <a:lt2>
        <a:srgbClr val="595736"/>
      </a:lt2>
      <a:accent1>
        <a:srgbClr val="737049"/>
      </a:accent1>
      <a:accent2>
        <a:srgbClr val="F2C299"/>
      </a:accent2>
      <a:accent3>
        <a:srgbClr val="F2E5D5"/>
      </a:accent3>
      <a:accent4>
        <a:srgbClr val="F9F5F0"/>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um" ma:contentTypeID="0x01010055818AF59DC22E48B8409BBFF74D7839" ma:contentTypeVersion="4" ma:contentTypeDescription="Új dokumentum létrehozása." ma:contentTypeScope="" ma:versionID="1e616c17c919412986d2c092595ee876">
  <xsd:schema xmlns:xsd="http://www.w3.org/2001/XMLSchema" xmlns:xs="http://www.w3.org/2001/XMLSchema" xmlns:p="http://schemas.microsoft.com/office/2006/metadata/properties" xmlns:ns2="ad087630-6a4e-480f-9e90-ebe62bbbbb07" targetNamespace="http://schemas.microsoft.com/office/2006/metadata/properties" ma:root="true" ma:fieldsID="98ebbbda42065553090a5e6f7f2d6bda" ns2:_="">
    <xsd:import namespace="ad087630-6a4e-480f-9e90-ebe62bbbbb0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087630-6a4e-480f-9e90-ebe62bbbbb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DCA88E-F6F8-4B40-9CB4-1FE4FB72AC7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3D6AFA2-8CC6-49CA-91EF-B0EDF184A9D5}">
  <ds:schemaRefs>
    <ds:schemaRef ds:uri="http://schemas.microsoft.com/sharepoint/v3/contenttype/forms"/>
  </ds:schemaRefs>
</ds:datastoreItem>
</file>

<file path=customXml/itemProps3.xml><?xml version="1.0" encoding="utf-8"?>
<ds:datastoreItem xmlns:ds="http://schemas.openxmlformats.org/officeDocument/2006/customXml" ds:itemID="{D57EE10E-F672-489D-94C5-B70270584B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087630-6a4e-480f-9e90-ebe62bbbbb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1548</TotalTime>
  <Words>2055</Words>
  <Application>Microsoft Office PowerPoint</Application>
  <PresentationFormat>Widescreen</PresentationFormat>
  <Paragraphs>263</Paragraphs>
  <Slides>49</Slides>
  <Notes>30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Congenital Malformation Clinical Case by Slidesgo </vt:lpstr>
      <vt:lpstr>Group 1  Presentation 3</vt:lpstr>
      <vt:lpstr>Not all people over 40 is technology friendly</vt:lpstr>
      <vt:lpstr>New Selected Problem</vt:lpstr>
      <vt:lpstr>Age:</vt:lpstr>
      <vt:lpstr>Gender</vt:lpstr>
      <vt:lpstr>Gender</vt:lpstr>
      <vt:lpstr>Age</vt:lpstr>
      <vt:lpstr>University and Major</vt:lpstr>
      <vt:lpstr>Year</vt:lpstr>
      <vt:lpstr>Did you face any difficulties in term of searching the university, your desire major, and university admission?</vt:lpstr>
      <vt:lpstr>If you encountered difficulties, what are those issues?</vt:lpstr>
      <vt:lpstr>Would it have been easier if there was someone who could help you with the university admission process?</vt:lpstr>
      <vt:lpstr>Are you willing to volunteer to help potential students who face the same problems as yours?</vt:lpstr>
      <vt:lpstr>If yes, what is the reward you want for your help?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MentorHub NU</vt:lpstr>
      <vt:lpstr>MentorHub NU</vt:lpstr>
      <vt:lpstr>PowerPoint Presentation</vt:lpstr>
      <vt:lpstr>PowerPoint Presentation</vt:lpstr>
      <vt:lpstr>PowerPoint Presentation</vt:lpstr>
      <vt:lpstr>PowerPoint Presentation</vt:lpstr>
      <vt:lpstr>Infigon- The Carreer Mentor</vt:lpstr>
      <vt:lpstr>PowerPoint Presentation</vt:lpstr>
      <vt:lpstr>PowerPoint Presentation</vt:lpstr>
      <vt:lpstr>PowerPoint Presentation</vt:lpstr>
      <vt:lpstr>Find your Mentor-OMYS</vt:lpstr>
      <vt:lpstr>PowerPoint Presentation</vt:lpstr>
      <vt:lpstr>PowerPoint Presentation</vt:lpstr>
      <vt:lpstr>HÖOK program</vt:lpstr>
      <vt:lpstr>PowerPoint Presentation</vt:lpstr>
      <vt:lpstr>PowerPoint Presentation</vt:lpstr>
      <vt:lpstr>PowerPoint Presentation</vt:lpstr>
      <vt:lpstr>PowerPoint Presentation</vt:lpstr>
      <vt:lpstr>Unibuddy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Social Media</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  Presentation 3</dc:title>
  <dc:creator>Bischoff Lorincz Alexa Victoria</dc:creator>
  <cp:lastModifiedBy>Bischoff Lorincz Alexa Victoria</cp:lastModifiedBy>
  <cp:revision>90</cp:revision>
  <dcterms:created xsi:type="dcterms:W3CDTF">2021-10-20T12:26:43Z</dcterms:created>
  <dcterms:modified xsi:type="dcterms:W3CDTF">2021-11-02T12:54:13Z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0x01010055818AF59DC22E48B8409BBFF74D7839</vt:lpwstr>
  </property>
</Properties>
</file>