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Orbitron"/>
      <p:regular r:id="rId24"/>
      <p:bold r:id="rId25"/>
    </p:embeddedFont>
    <p:embeddedFont>
      <p:font typeface="DM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0381E4-7BF2-4909-9DFF-50B79581A739}">
  <a:tblStyle styleId="{CE0381E4-7BF2-4909-9DFF-50B79581A7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Orbitron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regular.fntdata"/><Relationship Id="rId25" Type="http://schemas.openxmlformats.org/officeDocument/2006/relationships/font" Target="fonts/Orbitron-bold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2bd309ed5a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2bd309ed5a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2be2292e72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2be2292e72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2be2292e72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g2be2292e72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2be2292e72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2be2292e72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2be2292e72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2be2292e72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25a276280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25a276280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1125d80b41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1125d80b41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25a2762806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25a2762806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2bd309ed5a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2bd309ed5a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be2292e72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be2292e72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2be2292e72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2be2292e72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2be2292e7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2be2292e7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125d80b4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125d80b4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0150"/>
            <a:ext cx="9180088" cy="51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836725" y="1429463"/>
            <a:ext cx="5470500" cy="1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36750" y="3547213"/>
            <a:ext cx="54705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56457" y="12"/>
            <a:ext cx="9552622" cy="5143498"/>
            <a:chOff x="-156457" y="12"/>
            <a:chExt cx="9552622" cy="514349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156457" y="12"/>
              <a:ext cx="9518297" cy="148948"/>
              <a:chOff x="-156457" y="100012"/>
              <a:chExt cx="9518297" cy="148948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-15645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6767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1024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09765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9854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724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7607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6477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5346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7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4229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230189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6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1982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0851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99734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8604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747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6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26356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352263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4104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2978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61848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70726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796010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32640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97349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06231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15101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23975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32854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94578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50606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5947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8359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1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62483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7965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88525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97408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062783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4151524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424030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32900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4178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88926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98547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693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5806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628386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64556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654433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663311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67218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68105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68993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9880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0768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506530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59535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6840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7727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95027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50391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512780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21649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30532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5394022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48280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57154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83832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4945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78132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9019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9907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60591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877768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886638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95516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90439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913260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922138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931012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2"/>
            <p:cNvGrpSpPr/>
            <p:nvPr/>
          </p:nvGrpSpPr>
          <p:grpSpPr>
            <a:xfrm>
              <a:off x="-122132" y="4994562"/>
              <a:ext cx="9518297" cy="148948"/>
              <a:chOff x="-156457" y="100012"/>
              <a:chExt cx="9518297" cy="148948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-15645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-6767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1024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09765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19854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8724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37607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46477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55346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7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4229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230189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6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81982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90851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99734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08604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11747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6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26356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352263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144104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152978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161848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170726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796010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32640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97349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206231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15101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23975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32854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94578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250606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25947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268359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1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62483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7965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88525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97408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4062783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4151524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424030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432900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44178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588926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598547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74693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5806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628386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64556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654433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663311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7218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68105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68993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69880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70768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506530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459535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46840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47727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495027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391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512780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521649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530532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5394022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548280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57154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83832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84945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78132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79019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79907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860591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877768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886638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895516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90439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913260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922138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931012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0150"/>
            <a:ext cx="9180088" cy="51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11"/>
          <p:cNvSpPr txBox="1"/>
          <p:nvPr>
            <p:ph hasCustomPrompt="1" type="title"/>
          </p:nvPr>
        </p:nvSpPr>
        <p:spPr>
          <a:xfrm>
            <a:off x="2418900" y="1833163"/>
            <a:ext cx="4306200" cy="11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58" name="Google Shape;758;p11"/>
          <p:cNvSpPr txBox="1"/>
          <p:nvPr>
            <p:ph idx="1" type="subTitle"/>
          </p:nvPr>
        </p:nvSpPr>
        <p:spPr>
          <a:xfrm>
            <a:off x="2418900" y="2917637"/>
            <a:ext cx="43062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759" name="Google Shape;759;p11"/>
          <p:cNvGrpSpPr/>
          <p:nvPr/>
        </p:nvGrpSpPr>
        <p:grpSpPr>
          <a:xfrm>
            <a:off x="-156457" y="12"/>
            <a:ext cx="9552622" cy="5143498"/>
            <a:chOff x="-156457" y="12"/>
            <a:chExt cx="9552622" cy="5143498"/>
          </a:xfrm>
        </p:grpSpPr>
        <p:grpSp>
          <p:nvGrpSpPr>
            <p:cNvPr id="760" name="Google Shape;760;p11"/>
            <p:cNvGrpSpPr/>
            <p:nvPr/>
          </p:nvGrpSpPr>
          <p:grpSpPr>
            <a:xfrm>
              <a:off x="-156457" y="12"/>
              <a:ext cx="9518297" cy="148948"/>
              <a:chOff x="-156457" y="100012"/>
              <a:chExt cx="9518297" cy="148948"/>
            </a:xfrm>
          </p:grpSpPr>
          <p:sp>
            <p:nvSpPr>
              <p:cNvPr id="761" name="Google Shape;761;p11"/>
              <p:cNvSpPr/>
              <p:nvPr/>
            </p:nvSpPr>
            <p:spPr>
              <a:xfrm>
                <a:off x="-15645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1"/>
              <p:cNvSpPr/>
              <p:nvPr/>
            </p:nvSpPr>
            <p:spPr>
              <a:xfrm>
                <a:off x="-6767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1"/>
              <p:cNvSpPr/>
              <p:nvPr/>
            </p:nvSpPr>
            <p:spPr>
              <a:xfrm>
                <a:off x="21024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1"/>
              <p:cNvSpPr/>
              <p:nvPr/>
            </p:nvSpPr>
            <p:spPr>
              <a:xfrm>
                <a:off x="109765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1"/>
              <p:cNvSpPr/>
              <p:nvPr/>
            </p:nvSpPr>
            <p:spPr>
              <a:xfrm>
                <a:off x="19854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1"/>
              <p:cNvSpPr/>
              <p:nvPr/>
            </p:nvSpPr>
            <p:spPr>
              <a:xfrm>
                <a:off x="28724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1"/>
              <p:cNvSpPr/>
              <p:nvPr/>
            </p:nvSpPr>
            <p:spPr>
              <a:xfrm>
                <a:off x="37607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1"/>
              <p:cNvSpPr/>
              <p:nvPr/>
            </p:nvSpPr>
            <p:spPr>
              <a:xfrm>
                <a:off x="46477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1"/>
              <p:cNvSpPr/>
              <p:nvPr/>
            </p:nvSpPr>
            <p:spPr>
              <a:xfrm>
                <a:off x="55346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7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1"/>
              <p:cNvSpPr/>
              <p:nvPr/>
            </p:nvSpPr>
            <p:spPr>
              <a:xfrm>
                <a:off x="64229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1"/>
              <p:cNvSpPr/>
              <p:nvPr/>
            </p:nvSpPr>
            <p:spPr>
              <a:xfrm>
                <a:off x="3230189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6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1"/>
              <p:cNvSpPr/>
              <p:nvPr/>
            </p:nvSpPr>
            <p:spPr>
              <a:xfrm>
                <a:off x="81982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1"/>
              <p:cNvSpPr/>
              <p:nvPr/>
            </p:nvSpPr>
            <p:spPr>
              <a:xfrm>
                <a:off x="90851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1"/>
              <p:cNvSpPr/>
              <p:nvPr/>
            </p:nvSpPr>
            <p:spPr>
              <a:xfrm>
                <a:off x="99734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1"/>
              <p:cNvSpPr/>
              <p:nvPr/>
            </p:nvSpPr>
            <p:spPr>
              <a:xfrm>
                <a:off x="108604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1"/>
              <p:cNvSpPr/>
              <p:nvPr/>
            </p:nvSpPr>
            <p:spPr>
              <a:xfrm>
                <a:off x="11747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6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1"/>
              <p:cNvSpPr/>
              <p:nvPr/>
            </p:nvSpPr>
            <p:spPr>
              <a:xfrm>
                <a:off x="126356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1"/>
              <p:cNvSpPr/>
              <p:nvPr/>
            </p:nvSpPr>
            <p:spPr>
              <a:xfrm>
                <a:off x="1352263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144104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152978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161848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170726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1796010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332640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197349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06231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215101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223975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232854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294578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250606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25947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268359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1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362483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37965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388525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397408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4062783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4151524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424030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432900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44178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88926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598547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4693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75806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628386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64556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654433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663311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67218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68105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68993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69880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768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4506530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459535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6840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47727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495027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0391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512780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21649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530532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5394022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548280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557154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83832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84945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78132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79019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79907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860591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877768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886638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895516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90439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913260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922138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931012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1" name="Google Shape;841;p11"/>
            <p:cNvGrpSpPr/>
            <p:nvPr/>
          </p:nvGrpSpPr>
          <p:grpSpPr>
            <a:xfrm>
              <a:off x="-122132" y="4994562"/>
              <a:ext cx="9518297" cy="148948"/>
              <a:chOff x="-156457" y="100012"/>
              <a:chExt cx="9518297" cy="148948"/>
            </a:xfrm>
          </p:grpSpPr>
          <p:sp>
            <p:nvSpPr>
              <p:cNvPr id="842" name="Google Shape;842;p11"/>
              <p:cNvSpPr/>
              <p:nvPr/>
            </p:nvSpPr>
            <p:spPr>
              <a:xfrm>
                <a:off x="-15645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-6767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21024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109765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19854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8724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37607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46477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55346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7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64229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230189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6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81982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90851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99734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108604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11747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6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126356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1352263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144104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152978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161848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170726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1796010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332640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197349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206231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215101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223975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232854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94578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50606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5947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68359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1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362483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37965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388525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97408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4062783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1"/>
              <p:cNvSpPr/>
              <p:nvPr/>
            </p:nvSpPr>
            <p:spPr>
              <a:xfrm>
                <a:off x="4151524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1"/>
              <p:cNvSpPr/>
              <p:nvPr/>
            </p:nvSpPr>
            <p:spPr>
              <a:xfrm>
                <a:off x="424030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432900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44178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588926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598547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74693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75806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628386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64556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654433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1"/>
              <p:cNvSpPr/>
              <p:nvPr/>
            </p:nvSpPr>
            <p:spPr>
              <a:xfrm>
                <a:off x="663311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1"/>
              <p:cNvSpPr/>
              <p:nvPr/>
            </p:nvSpPr>
            <p:spPr>
              <a:xfrm>
                <a:off x="67218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1"/>
              <p:cNvSpPr/>
              <p:nvPr/>
            </p:nvSpPr>
            <p:spPr>
              <a:xfrm>
                <a:off x="68105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1"/>
              <p:cNvSpPr/>
              <p:nvPr/>
            </p:nvSpPr>
            <p:spPr>
              <a:xfrm>
                <a:off x="68993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1"/>
              <p:cNvSpPr/>
              <p:nvPr/>
            </p:nvSpPr>
            <p:spPr>
              <a:xfrm>
                <a:off x="69880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1"/>
              <p:cNvSpPr/>
              <p:nvPr/>
            </p:nvSpPr>
            <p:spPr>
              <a:xfrm>
                <a:off x="70768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1"/>
              <p:cNvSpPr/>
              <p:nvPr/>
            </p:nvSpPr>
            <p:spPr>
              <a:xfrm>
                <a:off x="4506530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1"/>
              <p:cNvSpPr/>
              <p:nvPr/>
            </p:nvSpPr>
            <p:spPr>
              <a:xfrm>
                <a:off x="459535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1"/>
              <p:cNvSpPr/>
              <p:nvPr/>
            </p:nvSpPr>
            <p:spPr>
              <a:xfrm>
                <a:off x="46840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1"/>
              <p:cNvSpPr/>
              <p:nvPr/>
            </p:nvSpPr>
            <p:spPr>
              <a:xfrm>
                <a:off x="47727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1"/>
              <p:cNvSpPr/>
              <p:nvPr/>
            </p:nvSpPr>
            <p:spPr>
              <a:xfrm>
                <a:off x="495027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1"/>
              <p:cNvSpPr/>
              <p:nvPr/>
            </p:nvSpPr>
            <p:spPr>
              <a:xfrm>
                <a:off x="50391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1"/>
              <p:cNvSpPr/>
              <p:nvPr/>
            </p:nvSpPr>
            <p:spPr>
              <a:xfrm>
                <a:off x="512780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1"/>
              <p:cNvSpPr/>
              <p:nvPr/>
            </p:nvSpPr>
            <p:spPr>
              <a:xfrm>
                <a:off x="521649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1"/>
              <p:cNvSpPr/>
              <p:nvPr/>
            </p:nvSpPr>
            <p:spPr>
              <a:xfrm>
                <a:off x="530532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1"/>
              <p:cNvSpPr/>
              <p:nvPr/>
            </p:nvSpPr>
            <p:spPr>
              <a:xfrm>
                <a:off x="5394022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1"/>
              <p:cNvSpPr/>
              <p:nvPr/>
            </p:nvSpPr>
            <p:spPr>
              <a:xfrm>
                <a:off x="548280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1"/>
              <p:cNvSpPr/>
              <p:nvPr/>
            </p:nvSpPr>
            <p:spPr>
              <a:xfrm>
                <a:off x="557154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83832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84945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78132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79019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79907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860591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877768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886638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895516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1"/>
              <p:cNvSpPr/>
              <p:nvPr/>
            </p:nvSpPr>
            <p:spPr>
              <a:xfrm>
                <a:off x="90439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1"/>
              <p:cNvSpPr/>
              <p:nvPr/>
            </p:nvSpPr>
            <p:spPr>
              <a:xfrm>
                <a:off x="913260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922138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931012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Google Shape;924;p13"/>
          <p:cNvPicPr preferRelativeResize="0"/>
          <p:nvPr/>
        </p:nvPicPr>
        <p:blipFill rotWithShape="1">
          <a:blip r:embed="rId2">
            <a:alphaModFix/>
          </a:blip>
          <a:srcRect b="0" l="438" r="0" t="0"/>
          <a:stretch/>
        </p:blipFill>
        <p:spPr>
          <a:xfrm>
            <a:off x="-47889" y="-20163"/>
            <a:ext cx="9239777" cy="51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13"/>
          <p:cNvSpPr/>
          <p:nvPr/>
        </p:nvSpPr>
        <p:spPr>
          <a:xfrm>
            <a:off x="281850" y="283650"/>
            <a:ext cx="8580300" cy="45762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7" name="Google Shape;927;p13"/>
          <p:cNvSpPr txBox="1"/>
          <p:nvPr>
            <p:ph hasCustomPrompt="1" idx="2" type="title"/>
          </p:nvPr>
        </p:nvSpPr>
        <p:spPr>
          <a:xfrm>
            <a:off x="1509425" y="1584375"/>
            <a:ext cx="8433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8" name="Google Shape;928;p13"/>
          <p:cNvSpPr txBox="1"/>
          <p:nvPr>
            <p:ph hasCustomPrompt="1" idx="3" type="title"/>
          </p:nvPr>
        </p:nvSpPr>
        <p:spPr>
          <a:xfrm>
            <a:off x="1509425" y="3017801"/>
            <a:ext cx="8433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9" name="Google Shape;929;p13"/>
          <p:cNvSpPr txBox="1"/>
          <p:nvPr>
            <p:ph hasCustomPrompt="1" idx="4" type="title"/>
          </p:nvPr>
        </p:nvSpPr>
        <p:spPr>
          <a:xfrm>
            <a:off x="4152756" y="1584375"/>
            <a:ext cx="8433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0" name="Google Shape;930;p13"/>
          <p:cNvSpPr txBox="1"/>
          <p:nvPr>
            <p:ph hasCustomPrompt="1" idx="5" type="title"/>
          </p:nvPr>
        </p:nvSpPr>
        <p:spPr>
          <a:xfrm>
            <a:off x="4152756" y="3017801"/>
            <a:ext cx="8433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1" name="Google Shape;931;p13"/>
          <p:cNvSpPr txBox="1"/>
          <p:nvPr>
            <p:ph hasCustomPrompt="1" idx="6" type="title"/>
          </p:nvPr>
        </p:nvSpPr>
        <p:spPr>
          <a:xfrm>
            <a:off x="6791150" y="1584375"/>
            <a:ext cx="8433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2" name="Google Shape;932;p13"/>
          <p:cNvSpPr txBox="1"/>
          <p:nvPr>
            <p:ph hasCustomPrompt="1" idx="7" type="title"/>
          </p:nvPr>
        </p:nvSpPr>
        <p:spPr>
          <a:xfrm>
            <a:off x="6791150" y="3017801"/>
            <a:ext cx="8433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3" name="Google Shape;933;p13"/>
          <p:cNvSpPr txBox="1"/>
          <p:nvPr>
            <p:ph idx="1" type="subTitle"/>
          </p:nvPr>
        </p:nvSpPr>
        <p:spPr>
          <a:xfrm>
            <a:off x="715100" y="2080875"/>
            <a:ext cx="24222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4" name="Google Shape;934;p13"/>
          <p:cNvSpPr txBox="1"/>
          <p:nvPr>
            <p:ph idx="8" type="subTitle"/>
          </p:nvPr>
        </p:nvSpPr>
        <p:spPr>
          <a:xfrm>
            <a:off x="3358431" y="2080875"/>
            <a:ext cx="24222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5" name="Google Shape;935;p13"/>
          <p:cNvSpPr txBox="1"/>
          <p:nvPr>
            <p:ph idx="9" type="subTitle"/>
          </p:nvPr>
        </p:nvSpPr>
        <p:spPr>
          <a:xfrm>
            <a:off x="5996825" y="2080875"/>
            <a:ext cx="24222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6" name="Google Shape;936;p13"/>
          <p:cNvSpPr txBox="1"/>
          <p:nvPr>
            <p:ph idx="13" type="subTitle"/>
          </p:nvPr>
        </p:nvSpPr>
        <p:spPr>
          <a:xfrm>
            <a:off x="720038" y="3514300"/>
            <a:ext cx="24222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7" name="Google Shape;937;p13"/>
          <p:cNvSpPr txBox="1"/>
          <p:nvPr>
            <p:ph idx="14" type="subTitle"/>
          </p:nvPr>
        </p:nvSpPr>
        <p:spPr>
          <a:xfrm>
            <a:off x="3363369" y="3514300"/>
            <a:ext cx="24222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8" name="Google Shape;938;p13"/>
          <p:cNvSpPr txBox="1"/>
          <p:nvPr>
            <p:ph idx="15" type="subTitle"/>
          </p:nvPr>
        </p:nvSpPr>
        <p:spPr>
          <a:xfrm>
            <a:off x="6001763" y="3514300"/>
            <a:ext cx="24222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939" name="Google Shape;939;p13"/>
          <p:cNvGrpSpPr/>
          <p:nvPr/>
        </p:nvGrpSpPr>
        <p:grpSpPr>
          <a:xfrm>
            <a:off x="281849" y="-422310"/>
            <a:ext cx="8695457" cy="6380674"/>
            <a:chOff x="281849" y="-422310"/>
            <a:chExt cx="8695457" cy="6380674"/>
          </a:xfrm>
        </p:grpSpPr>
        <p:grpSp>
          <p:nvGrpSpPr>
            <p:cNvPr id="940" name="Google Shape;940;p13"/>
            <p:cNvGrpSpPr/>
            <p:nvPr/>
          </p:nvGrpSpPr>
          <p:grpSpPr>
            <a:xfrm rot="5400000">
              <a:off x="7676277" y="4657336"/>
              <a:ext cx="2264924" cy="337132"/>
              <a:chOff x="988100" y="2968025"/>
              <a:chExt cx="3770475" cy="561325"/>
            </a:xfrm>
          </p:grpSpPr>
          <p:sp>
            <p:nvSpPr>
              <p:cNvPr id="941" name="Google Shape;941;p13"/>
              <p:cNvSpPr/>
              <p:nvPr/>
            </p:nvSpPr>
            <p:spPr>
              <a:xfrm>
                <a:off x="1771850" y="3480425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1684000" y="344277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3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3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7" name="Google Shape;947;p13"/>
            <p:cNvGrpSpPr/>
            <p:nvPr/>
          </p:nvGrpSpPr>
          <p:grpSpPr>
            <a:xfrm rot="-5400000">
              <a:off x="-604483" y="464022"/>
              <a:ext cx="2033596" cy="260932"/>
              <a:chOff x="1500050" y="2968025"/>
              <a:chExt cx="3385377" cy="434452"/>
            </a:xfrm>
          </p:grpSpPr>
          <p:sp>
            <p:nvSpPr>
              <p:cNvPr id="948" name="Google Shape;948;p13"/>
              <p:cNvSpPr/>
              <p:nvPr/>
            </p:nvSpPr>
            <p:spPr>
              <a:xfrm>
                <a:off x="1898702" y="3353552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3"/>
              <p:cNvSpPr/>
              <p:nvPr/>
            </p:nvSpPr>
            <p:spPr>
              <a:xfrm>
                <a:off x="1810852" y="3315902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3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3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14"/>
          <p:cNvPicPr preferRelativeResize="0"/>
          <p:nvPr/>
        </p:nvPicPr>
        <p:blipFill rotWithShape="1">
          <a:blip r:embed="rId2">
            <a:alphaModFix/>
          </a:blip>
          <a:srcRect b="0" l="438" r="0" t="0"/>
          <a:stretch/>
        </p:blipFill>
        <p:spPr>
          <a:xfrm>
            <a:off x="-47889" y="-20163"/>
            <a:ext cx="9239777" cy="51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14"/>
          <p:cNvSpPr/>
          <p:nvPr/>
        </p:nvSpPr>
        <p:spPr>
          <a:xfrm>
            <a:off x="281850" y="283650"/>
            <a:ext cx="8580300" cy="45762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4"/>
          <p:cNvSpPr txBox="1"/>
          <p:nvPr>
            <p:ph idx="1" type="subTitle"/>
          </p:nvPr>
        </p:nvSpPr>
        <p:spPr>
          <a:xfrm>
            <a:off x="4474474" y="1964500"/>
            <a:ext cx="3686700" cy="23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956" name="Google Shape;956;p14"/>
          <p:cNvSpPr txBox="1"/>
          <p:nvPr>
            <p:ph type="title"/>
          </p:nvPr>
        </p:nvSpPr>
        <p:spPr>
          <a:xfrm>
            <a:off x="4474474" y="913500"/>
            <a:ext cx="36867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57" name="Google Shape;957;p14"/>
          <p:cNvGrpSpPr/>
          <p:nvPr/>
        </p:nvGrpSpPr>
        <p:grpSpPr>
          <a:xfrm flipH="1">
            <a:off x="-739073" y="107886"/>
            <a:ext cx="10603255" cy="4910103"/>
            <a:chOff x="-739073" y="107886"/>
            <a:chExt cx="10603255" cy="4910103"/>
          </a:xfrm>
        </p:grpSpPr>
        <p:grpSp>
          <p:nvGrpSpPr>
            <p:cNvPr id="958" name="Google Shape;958;p14"/>
            <p:cNvGrpSpPr/>
            <p:nvPr/>
          </p:nvGrpSpPr>
          <p:grpSpPr>
            <a:xfrm rot="10800000">
              <a:off x="7113621" y="4608502"/>
              <a:ext cx="2750562" cy="409487"/>
              <a:chOff x="-254900" y="535000"/>
              <a:chExt cx="3770475" cy="561325"/>
            </a:xfrm>
          </p:grpSpPr>
          <p:sp>
            <p:nvSpPr>
              <p:cNvPr id="959" name="Google Shape;959;p14"/>
              <p:cNvSpPr/>
              <p:nvPr/>
            </p:nvSpPr>
            <p:spPr>
              <a:xfrm rot="10800000">
                <a:off x="-254900" y="572000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 rot="10800000">
                <a:off x="2733075" y="535000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 rot="10800000">
                <a:off x="-254900" y="1046825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 rot="10800000">
                <a:off x="2917050" y="10097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 rot="10800000">
                <a:off x="-254900" y="855650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 rot="10800000">
                <a:off x="-254275" y="740400"/>
                <a:ext cx="2799350" cy="126650"/>
              </a:xfrm>
              <a:custGeom>
                <a:rect b="b" l="l" r="r" t="t"/>
                <a:pathLst>
                  <a:path extrusionOk="0" h="5066" w="111974">
                    <a:moveTo>
                      <a:pt x="237" y="0"/>
                    </a:moveTo>
                    <a:lnTo>
                      <a:pt x="0" y="412"/>
                    </a:lnTo>
                    <a:lnTo>
                      <a:pt x="8121" y="5066"/>
                    </a:lnTo>
                    <a:lnTo>
                      <a:pt x="111973" y="5066"/>
                    </a:lnTo>
                    <a:lnTo>
                      <a:pt x="111973" y="4592"/>
                    </a:lnTo>
                    <a:lnTo>
                      <a:pt x="8247" y="4592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 rot="10800000">
                <a:off x="3429000" y="8186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6" name="Google Shape;966;p14"/>
            <p:cNvGrpSpPr/>
            <p:nvPr/>
          </p:nvGrpSpPr>
          <p:grpSpPr>
            <a:xfrm flipH="1">
              <a:off x="-739073" y="107886"/>
              <a:ext cx="2264924" cy="337132"/>
              <a:chOff x="988100" y="2968025"/>
              <a:chExt cx="3770475" cy="561325"/>
            </a:xfrm>
          </p:grpSpPr>
          <p:sp>
            <p:nvSpPr>
              <p:cNvPr id="967" name="Google Shape;967;p14"/>
              <p:cNvSpPr/>
              <p:nvPr/>
            </p:nvSpPr>
            <p:spPr>
              <a:xfrm>
                <a:off x="1771850" y="3480425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1684000" y="344277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" name="Google Shape;974;p15"/>
          <p:cNvPicPr preferRelativeResize="0"/>
          <p:nvPr/>
        </p:nvPicPr>
        <p:blipFill rotWithShape="1">
          <a:blip r:embed="rId2">
            <a:alphaModFix/>
          </a:blip>
          <a:srcRect b="0" l="438" r="0" t="0"/>
          <a:stretch/>
        </p:blipFill>
        <p:spPr>
          <a:xfrm>
            <a:off x="-47889" y="-20163"/>
            <a:ext cx="9239777" cy="51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15"/>
          <p:cNvSpPr/>
          <p:nvPr/>
        </p:nvSpPr>
        <p:spPr>
          <a:xfrm>
            <a:off x="281850" y="283650"/>
            <a:ext cx="8580300" cy="45762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6" name="Google Shape;976;p15"/>
          <p:cNvGrpSpPr/>
          <p:nvPr/>
        </p:nvGrpSpPr>
        <p:grpSpPr>
          <a:xfrm flipH="1">
            <a:off x="-739073" y="107886"/>
            <a:ext cx="10603255" cy="4910103"/>
            <a:chOff x="-739073" y="107886"/>
            <a:chExt cx="10603255" cy="4910103"/>
          </a:xfrm>
        </p:grpSpPr>
        <p:grpSp>
          <p:nvGrpSpPr>
            <p:cNvPr id="977" name="Google Shape;977;p15"/>
            <p:cNvGrpSpPr/>
            <p:nvPr/>
          </p:nvGrpSpPr>
          <p:grpSpPr>
            <a:xfrm rot="10800000">
              <a:off x="7113621" y="4608502"/>
              <a:ext cx="2750562" cy="409487"/>
              <a:chOff x="-254900" y="535000"/>
              <a:chExt cx="3770475" cy="561325"/>
            </a:xfrm>
          </p:grpSpPr>
          <p:sp>
            <p:nvSpPr>
              <p:cNvPr id="978" name="Google Shape;978;p15"/>
              <p:cNvSpPr/>
              <p:nvPr/>
            </p:nvSpPr>
            <p:spPr>
              <a:xfrm rot="10800000">
                <a:off x="-254900" y="572000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5"/>
              <p:cNvSpPr/>
              <p:nvPr/>
            </p:nvSpPr>
            <p:spPr>
              <a:xfrm rot="10800000">
                <a:off x="2733075" y="535000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5"/>
              <p:cNvSpPr/>
              <p:nvPr/>
            </p:nvSpPr>
            <p:spPr>
              <a:xfrm rot="10800000">
                <a:off x="-254900" y="1046825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5"/>
              <p:cNvSpPr/>
              <p:nvPr/>
            </p:nvSpPr>
            <p:spPr>
              <a:xfrm rot="10800000">
                <a:off x="2917050" y="10097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5"/>
              <p:cNvSpPr/>
              <p:nvPr/>
            </p:nvSpPr>
            <p:spPr>
              <a:xfrm rot="10800000">
                <a:off x="-254900" y="855650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5"/>
              <p:cNvSpPr/>
              <p:nvPr/>
            </p:nvSpPr>
            <p:spPr>
              <a:xfrm rot="10800000">
                <a:off x="-254275" y="740400"/>
                <a:ext cx="2799350" cy="126650"/>
              </a:xfrm>
              <a:custGeom>
                <a:rect b="b" l="l" r="r" t="t"/>
                <a:pathLst>
                  <a:path extrusionOk="0" h="5066" w="111974">
                    <a:moveTo>
                      <a:pt x="237" y="0"/>
                    </a:moveTo>
                    <a:lnTo>
                      <a:pt x="0" y="412"/>
                    </a:lnTo>
                    <a:lnTo>
                      <a:pt x="8121" y="5066"/>
                    </a:lnTo>
                    <a:lnTo>
                      <a:pt x="111973" y="5066"/>
                    </a:lnTo>
                    <a:lnTo>
                      <a:pt x="111973" y="4592"/>
                    </a:lnTo>
                    <a:lnTo>
                      <a:pt x="8247" y="4592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5"/>
              <p:cNvSpPr/>
              <p:nvPr/>
            </p:nvSpPr>
            <p:spPr>
              <a:xfrm rot="10800000">
                <a:off x="3429000" y="8186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5" name="Google Shape;985;p15"/>
            <p:cNvGrpSpPr/>
            <p:nvPr/>
          </p:nvGrpSpPr>
          <p:grpSpPr>
            <a:xfrm flipH="1">
              <a:off x="-739073" y="107886"/>
              <a:ext cx="2264924" cy="337132"/>
              <a:chOff x="988100" y="2968025"/>
              <a:chExt cx="3770475" cy="561325"/>
            </a:xfrm>
          </p:grpSpPr>
          <p:sp>
            <p:nvSpPr>
              <p:cNvPr id="986" name="Google Shape;986;p15"/>
              <p:cNvSpPr/>
              <p:nvPr/>
            </p:nvSpPr>
            <p:spPr>
              <a:xfrm>
                <a:off x="1771850" y="3480425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15"/>
              <p:cNvSpPr/>
              <p:nvPr/>
            </p:nvSpPr>
            <p:spPr>
              <a:xfrm>
                <a:off x="1684000" y="344277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15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15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15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15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2" name="Google Shape;99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3" name="Google Shape;993;p15"/>
          <p:cNvSpPr txBox="1"/>
          <p:nvPr>
            <p:ph idx="1" type="subTitle"/>
          </p:nvPr>
        </p:nvSpPr>
        <p:spPr>
          <a:xfrm>
            <a:off x="715125" y="1370800"/>
            <a:ext cx="77040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5" name="Google Shape;995;p16"/>
          <p:cNvPicPr preferRelativeResize="0"/>
          <p:nvPr/>
        </p:nvPicPr>
        <p:blipFill rotWithShape="1">
          <a:blip r:embed="rId2">
            <a:alphaModFix/>
          </a:blip>
          <a:srcRect b="0" l="438" r="0" t="0"/>
          <a:stretch/>
        </p:blipFill>
        <p:spPr>
          <a:xfrm>
            <a:off x="-47889" y="-20163"/>
            <a:ext cx="9239777" cy="51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16"/>
          <p:cNvSpPr/>
          <p:nvPr/>
        </p:nvSpPr>
        <p:spPr>
          <a:xfrm>
            <a:off x="281850" y="283650"/>
            <a:ext cx="8580300" cy="45762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8" name="Google Shape;998;p16"/>
          <p:cNvSpPr txBox="1"/>
          <p:nvPr>
            <p:ph idx="1" type="subTitle"/>
          </p:nvPr>
        </p:nvSpPr>
        <p:spPr>
          <a:xfrm>
            <a:off x="715125" y="1218400"/>
            <a:ext cx="77040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999" name="Google Shape;999;p16"/>
          <p:cNvGrpSpPr/>
          <p:nvPr/>
        </p:nvGrpSpPr>
        <p:grpSpPr>
          <a:xfrm>
            <a:off x="281849" y="-422310"/>
            <a:ext cx="8695457" cy="6380674"/>
            <a:chOff x="281849" y="-422310"/>
            <a:chExt cx="8695457" cy="6380674"/>
          </a:xfrm>
        </p:grpSpPr>
        <p:grpSp>
          <p:nvGrpSpPr>
            <p:cNvPr id="1000" name="Google Shape;1000;p16"/>
            <p:cNvGrpSpPr/>
            <p:nvPr/>
          </p:nvGrpSpPr>
          <p:grpSpPr>
            <a:xfrm rot="5400000">
              <a:off x="7676277" y="4657336"/>
              <a:ext cx="2264924" cy="337132"/>
              <a:chOff x="988100" y="2968025"/>
              <a:chExt cx="3770475" cy="561325"/>
            </a:xfrm>
          </p:grpSpPr>
          <p:sp>
            <p:nvSpPr>
              <p:cNvPr id="1001" name="Google Shape;1001;p16"/>
              <p:cNvSpPr/>
              <p:nvPr/>
            </p:nvSpPr>
            <p:spPr>
              <a:xfrm>
                <a:off x="1771850" y="3480425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6"/>
              <p:cNvSpPr/>
              <p:nvPr/>
            </p:nvSpPr>
            <p:spPr>
              <a:xfrm>
                <a:off x="1684000" y="344277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6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6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6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6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16"/>
            <p:cNvGrpSpPr/>
            <p:nvPr/>
          </p:nvGrpSpPr>
          <p:grpSpPr>
            <a:xfrm rot="-5400000">
              <a:off x="-604483" y="464022"/>
              <a:ext cx="2033596" cy="260932"/>
              <a:chOff x="1500050" y="2968025"/>
              <a:chExt cx="3385377" cy="434452"/>
            </a:xfrm>
          </p:grpSpPr>
          <p:sp>
            <p:nvSpPr>
              <p:cNvPr id="1008" name="Google Shape;1008;p16"/>
              <p:cNvSpPr/>
              <p:nvPr/>
            </p:nvSpPr>
            <p:spPr>
              <a:xfrm>
                <a:off x="1898702" y="3353552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6"/>
              <p:cNvSpPr/>
              <p:nvPr/>
            </p:nvSpPr>
            <p:spPr>
              <a:xfrm>
                <a:off x="1810852" y="3315902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6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6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" name="Google Shape;1013;p17"/>
          <p:cNvPicPr preferRelativeResize="0"/>
          <p:nvPr/>
        </p:nvPicPr>
        <p:blipFill rotWithShape="1">
          <a:blip r:embed="rId2">
            <a:alphaModFix/>
          </a:blip>
          <a:srcRect b="0" l="438" r="0" t="0"/>
          <a:stretch/>
        </p:blipFill>
        <p:spPr>
          <a:xfrm>
            <a:off x="-47889" y="-20163"/>
            <a:ext cx="9239777" cy="51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17"/>
          <p:cNvSpPr/>
          <p:nvPr/>
        </p:nvSpPr>
        <p:spPr>
          <a:xfrm>
            <a:off x="281850" y="283650"/>
            <a:ext cx="8580300" cy="45762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6" name="Google Shape;1016;p17"/>
          <p:cNvSpPr txBox="1"/>
          <p:nvPr>
            <p:ph idx="1" type="subTitle"/>
          </p:nvPr>
        </p:nvSpPr>
        <p:spPr>
          <a:xfrm>
            <a:off x="715013" y="2547925"/>
            <a:ext cx="2504400" cy="492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17" name="Google Shape;1017;p17"/>
          <p:cNvSpPr txBox="1"/>
          <p:nvPr>
            <p:ph idx="2" type="subTitle"/>
          </p:nvPr>
        </p:nvSpPr>
        <p:spPr>
          <a:xfrm>
            <a:off x="715013" y="2969100"/>
            <a:ext cx="25044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8" name="Google Shape;1018;p17"/>
          <p:cNvSpPr txBox="1"/>
          <p:nvPr>
            <p:ph idx="3" type="subTitle"/>
          </p:nvPr>
        </p:nvSpPr>
        <p:spPr>
          <a:xfrm>
            <a:off x="3319799" y="2969100"/>
            <a:ext cx="25044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9" name="Google Shape;1019;p17"/>
          <p:cNvSpPr txBox="1"/>
          <p:nvPr>
            <p:ph idx="4" type="subTitle"/>
          </p:nvPr>
        </p:nvSpPr>
        <p:spPr>
          <a:xfrm>
            <a:off x="5924550" y="2969100"/>
            <a:ext cx="25044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0" name="Google Shape;1020;p17"/>
          <p:cNvSpPr txBox="1"/>
          <p:nvPr>
            <p:ph idx="5" type="subTitle"/>
          </p:nvPr>
        </p:nvSpPr>
        <p:spPr>
          <a:xfrm>
            <a:off x="3319799" y="2547925"/>
            <a:ext cx="2504400" cy="492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1" name="Google Shape;1021;p17"/>
          <p:cNvSpPr txBox="1"/>
          <p:nvPr>
            <p:ph idx="6" type="subTitle"/>
          </p:nvPr>
        </p:nvSpPr>
        <p:spPr>
          <a:xfrm>
            <a:off x="5924550" y="2547925"/>
            <a:ext cx="2504400" cy="492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022" name="Google Shape;1022;p17"/>
          <p:cNvGrpSpPr/>
          <p:nvPr/>
        </p:nvGrpSpPr>
        <p:grpSpPr>
          <a:xfrm>
            <a:off x="-739073" y="107886"/>
            <a:ext cx="10603255" cy="4910103"/>
            <a:chOff x="-739073" y="107886"/>
            <a:chExt cx="10603255" cy="4910103"/>
          </a:xfrm>
        </p:grpSpPr>
        <p:grpSp>
          <p:nvGrpSpPr>
            <p:cNvPr id="1023" name="Google Shape;1023;p17"/>
            <p:cNvGrpSpPr/>
            <p:nvPr/>
          </p:nvGrpSpPr>
          <p:grpSpPr>
            <a:xfrm rot="10800000">
              <a:off x="7113621" y="4608502"/>
              <a:ext cx="2750562" cy="409487"/>
              <a:chOff x="-254900" y="535000"/>
              <a:chExt cx="3770475" cy="561325"/>
            </a:xfrm>
          </p:grpSpPr>
          <p:sp>
            <p:nvSpPr>
              <p:cNvPr id="1024" name="Google Shape;1024;p17"/>
              <p:cNvSpPr/>
              <p:nvPr/>
            </p:nvSpPr>
            <p:spPr>
              <a:xfrm rot="10800000">
                <a:off x="-254900" y="572000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7"/>
              <p:cNvSpPr/>
              <p:nvPr/>
            </p:nvSpPr>
            <p:spPr>
              <a:xfrm rot="10800000">
                <a:off x="2733075" y="535000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7"/>
              <p:cNvSpPr/>
              <p:nvPr/>
            </p:nvSpPr>
            <p:spPr>
              <a:xfrm rot="10800000">
                <a:off x="-254900" y="1046825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7"/>
              <p:cNvSpPr/>
              <p:nvPr/>
            </p:nvSpPr>
            <p:spPr>
              <a:xfrm rot="10800000">
                <a:off x="2917050" y="10097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7"/>
              <p:cNvSpPr/>
              <p:nvPr/>
            </p:nvSpPr>
            <p:spPr>
              <a:xfrm rot="10800000">
                <a:off x="-254900" y="855650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7"/>
              <p:cNvSpPr/>
              <p:nvPr/>
            </p:nvSpPr>
            <p:spPr>
              <a:xfrm rot="10800000">
                <a:off x="-254275" y="740400"/>
                <a:ext cx="2799350" cy="126650"/>
              </a:xfrm>
              <a:custGeom>
                <a:rect b="b" l="l" r="r" t="t"/>
                <a:pathLst>
                  <a:path extrusionOk="0" h="5066" w="111974">
                    <a:moveTo>
                      <a:pt x="237" y="0"/>
                    </a:moveTo>
                    <a:lnTo>
                      <a:pt x="0" y="412"/>
                    </a:lnTo>
                    <a:lnTo>
                      <a:pt x="8121" y="5066"/>
                    </a:lnTo>
                    <a:lnTo>
                      <a:pt x="111973" y="5066"/>
                    </a:lnTo>
                    <a:lnTo>
                      <a:pt x="111973" y="4592"/>
                    </a:lnTo>
                    <a:lnTo>
                      <a:pt x="8247" y="4592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7"/>
              <p:cNvSpPr/>
              <p:nvPr/>
            </p:nvSpPr>
            <p:spPr>
              <a:xfrm rot="10800000">
                <a:off x="3429000" y="8186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1" name="Google Shape;1031;p17"/>
            <p:cNvGrpSpPr/>
            <p:nvPr/>
          </p:nvGrpSpPr>
          <p:grpSpPr>
            <a:xfrm flipH="1">
              <a:off x="-739073" y="107886"/>
              <a:ext cx="2264924" cy="337132"/>
              <a:chOff x="988100" y="2968025"/>
              <a:chExt cx="3770475" cy="561325"/>
            </a:xfrm>
          </p:grpSpPr>
          <p:sp>
            <p:nvSpPr>
              <p:cNvPr id="1032" name="Google Shape;1032;p17"/>
              <p:cNvSpPr/>
              <p:nvPr/>
            </p:nvSpPr>
            <p:spPr>
              <a:xfrm>
                <a:off x="1771850" y="3480425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7"/>
              <p:cNvSpPr/>
              <p:nvPr/>
            </p:nvSpPr>
            <p:spPr>
              <a:xfrm>
                <a:off x="1684000" y="344277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7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7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7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7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Google Shape;1039;p18"/>
          <p:cNvPicPr preferRelativeResize="0"/>
          <p:nvPr/>
        </p:nvPicPr>
        <p:blipFill rotWithShape="1">
          <a:blip r:embed="rId2">
            <a:alphaModFix/>
          </a:blip>
          <a:srcRect b="0" l="438" r="0" t="0"/>
          <a:stretch/>
        </p:blipFill>
        <p:spPr>
          <a:xfrm>
            <a:off x="-47889" y="-20163"/>
            <a:ext cx="9239777" cy="51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18"/>
          <p:cNvSpPr/>
          <p:nvPr/>
        </p:nvSpPr>
        <p:spPr>
          <a:xfrm>
            <a:off x="281850" y="283650"/>
            <a:ext cx="8580300" cy="45762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2" name="Google Shape;1042;p18"/>
          <p:cNvSpPr txBox="1"/>
          <p:nvPr>
            <p:ph idx="1" type="subTitle"/>
          </p:nvPr>
        </p:nvSpPr>
        <p:spPr>
          <a:xfrm>
            <a:off x="1429977" y="1306478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3" name="Google Shape;1043;p18"/>
          <p:cNvSpPr txBox="1"/>
          <p:nvPr>
            <p:ph idx="2" type="subTitle"/>
          </p:nvPr>
        </p:nvSpPr>
        <p:spPr>
          <a:xfrm>
            <a:off x="1429978" y="175617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4" name="Google Shape;1044;p18"/>
          <p:cNvSpPr txBox="1"/>
          <p:nvPr>
            <p:ph idx="3" type="subTitle"/>
          </p:nvPr>
        </p:nvSpPr>
        <p:spPr>
          <a:xfrm>
            <a:off x="5170529" y="175617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5" name="Google Shape;1045;p18"/>
          <p:cNvSpPr txBox="1"/>
          <p:nvPr>
            <p:ph idx="4" type="subTitle"/>
          </p:nvPr>
        </p:nvSpPr>
        <p:spPr>
          <a:xfrm>
            <a:off x="1429978" y="335210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6" name="Google Shape;1046;p18"/>
          <p:cNvSpPr txBox="1"/>
          <p:nvPr>
            <p:ph idx="5" type="subTitle"/>
          </p:nvPr>
        </p:nvSpPr>
        <p:spPr>
          <a:xfrm>
            <a:off x="5170529" y="335210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7" name="Google Shape;1047;p18"/>
          <p:cNvSpPr txBox="1"/>
          <p:nvPr>
            <p:ph idx="6" type="subTitle"/>
          </p:nvPr>
        </p:nvSpPr>
        <p:spPr>
          <a:xfrm>
            <a:off x="1429977" y="29024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8" name="Google Shape;1048;p18"/>
          <p:cNvSpPr txBox="1"/>
          <p:nvPr>
            <p:ph idx="7" type="subTitle"/>
          </p:nvPr>
        </p:nvSpPr>
        <p:spPr>
          <a:xfrm>
            <a:off x="5170527" y="1306478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9" name="Google Shape;1049;p18"/>
          <p:cNvSpPr txBox="1"/>
          <p:nvPr>
            <p:ph idx="8" type="subTitle"/>
          </p:nvPr>
        </p:nvSpPr>
        <p:spPr>
          <a:xfrm>
            <a:off x="5170527" y="29024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050" name="Google Shape;1050;p18"/>
          <p:cNvGrpSpPr/>
          <p:nvPr/>
        </p:nvGrpSpPr>
        <p:grpSpPr>
          <a:xfrm flipH="1" rot="10800000">
            <a:off x="-739073" y="184086"/>
            <a:ext cx="10355371" cy="4896547"/>
            <a:chOff x="-739073" y="107886"/>
            <a:chExt cx="10355371" cy="4896547"/>
          </a:xfrm>
        </p:grpSpPr>
        <p:grpSp>
          <p:nvGrpSpPr>
            <p:cNvPr id="1051" name="Google Shape;1051;p18"/>
            <p:cNvGrpSpPr/>
            <p:nvPr/>
          </p:nvGrpSpPr>
          <p:grpSpPr>
            <a:xfrm flipH="1">
              <a:off x="-739073" y="107886"/>
              <a:ext cx="2264924" cy="337132"/>
              <a:chOff x="988100" y="2968025"/>
              <a:chExt cx="3770475" cy="561325"/>
            </a:xfrm>
          </p:grpSpPr>
          <p:sp>
            <p:nvSpPr>
              <p:cNvPr id="1052" name="Google Shape;1052;p18"/>
              <p:cNvSpPr/>
              <p:nvPr/>
            </p:nvSpPr>
            <p:spPr>
              <a:xfrm>
                <a:off x="1771850" y="3480425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8"/>
              <p:cNvSpPr/>
              <p:nvPr/>
            </p:nvSpPr>
            <p:spPr>
              <a:xfrm>
                <a:off x="1684000" y="344277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8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8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8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8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8" name="Google Shape;1058;p18"/>
            <p:cNvGrpSpPr/>
            <p:nvPr/>
          </p:nvGrpSpPr>
          <p:grpSpPr>
            <a:xfrm flipH="1" rot="10799428">
              <a:off x="7351374" y="4837473"/>
              <a:ext cx="2264924" cy="166772"/>
              <a:chOff x="988100" y="3094898"/>
              <a:chExt cx="3770475" cy="277675"/>
            </a:xfrm>
          </p:grpSpPr>
          <p:sp>
            <p:nvSpPr>
              <p:cNvPr id="1059" name="Google Shape;1059;p18"/>
              <p:cNvSpPr/>
              <p:nvPr/>
            </p:nvSpPr>
            <p:spPr>
              <a:xfrm>
                <a:off x="1587825" y="3132523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1500050" y="3094898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1075925" y="3323648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988100" y="3285998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Google Shape;1064;p19"/>
          <p:cNvPicPr preferRelativeResize="0"/>
          <p:nvPr/>
        </p:nvPicPr>
        <p:blipFill rotWithShape="1">
          <a:blip r:embed="rId2">
            <a:alphaModFix/>
          </a:blip>
          <a:srcRect b="0" l="438" r="0" t="0"/>
          <a:stretch/>
        </p:blipFill>
        <p:spPr>
          <a:xfrm>
            <a:off x="-47889" y="-20163"/>
            <a:ext cx="9239777" cy="51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19"/>
          <p:cNvSpPr/>
          <p:nvPr/>
        </p:nvSpPr>
        <p:spPr>
          <a:xfrm>
            <a:off x="281850" y="283650"/>
            <a:ext cx="8580300" cy="45762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7" name="Google Shape;1067;p19"/>
          <p:cNvSpPr txBox="1"/>
          <p:nvPr>
            <p:ph idx="1" type="subTitle"/>
          </p:nvPr>
        </p:nvSpPr>
        <p:spPr>
          <a:xfrm>
            <a:off x="722155" y="2116320"/>
            <a:ext cx="206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8" name="Google Shape;1068;p19"/>
          <p:cNvSpPr txBox="1"/>
          <p:nvPr>
            <p:ph idx="2" type="subTitle"/>
          </p:nvPr>
        </p:nvSpPr>
        <p:spPr>
          <a:xfrm>
            <a:off x="3540900" y="2116320"/>
            <a:ext cx="2062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9" name="Google Shape;1069;p19"/>
          <p:cNvSpPr txBox="1"/>
          <p:nvPr>
            <p:ph idx="3" type="subTitle"/>
          </p:nvPr>
        </p:nvSpPr>
        <p:spPr>
          <a:xfrm>
            <a:off x="6369020" y="2116320"/>
            <a:ext cx="2062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0" name="Google Shape;1070;p19"/>
          <p:cNvSpPr txBox="1"/>
          <p:nvPr>
            <p:ph idx="4" type="subTitle"/>
          </p:nvPr>
        </p:nvSpPr>
        <p:spPr>
          <a:xfrm>
            <a:off x="722155" y="3665025"/>
            <a:ext cx="206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1" name="Google Shape;1071;p19"/>
          <p:cNvSpPr txBox="1"/>
          <p:nvPr>
            <p:ph idx="5" type="subTitle"/>
          </p:nvPr>
        </p:nvSpPr>
        <p:spPr>
          <a:xfrm>
            <a:off x="3540900" y="3665025"/>
            <a:ext cx="2062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2" name="Google Shape;1072;p19"/>
          <p:cNvSpPr txBox="1"/>
          <p:nvPr>
            <p:ph idx="6" type="subTitle"/>
          </p:nvPr>
        </p:nvSpPr>
        <p:spPr>
          <a:xfrm>
            <a:off x="6369020" y="3665025"/>
            <a:ext cx="2062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3" name="Google Shape;1073;p19"/>
          <p:cNvSpPr txBox="1"/>
          <p:nvPr>
            <p:ph idx="7" type="subTitle"/>
          </p:nvPr>
        </p:nvSpPr>
        <p:spPr>
          <a:xfrm>
            <a:off x="722155" y="1540200"/>
            <a:ext cx="2066400" cy="65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74" name="Google Shape;1074;p19"/>
          <p:cNvSpPr txBox="1"/>
          <p:nvPr>
            <p:ph idx="8" type="subTitle"/>
          </p:nvPr>
        </p:nvSpPr>
        <p:spPr>
          <a:xfrm>
            <a:off x="3540900" y="1540200"/>
            <a:ext cx="2062200" cy="65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75" name="Google Shape;1075;p19"/>
          <p:cNvSpPr txBox="1"/>
          <p:nvPr>
            <p:ph idx="9" type="subTitle"/>
          </p:nvPr>
        </p:nvSpPr>
        <p:spPr>
          <a:xfrm>
            <a:off x="6369020" y="1540200"/>
            <a:ext cx="2062200" cy="65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76" name="Google Shape;1076;p19"/>
          <p:cNvSpPr txBox="1"/>
          <p:nvPr>
            <p:ph idx="13" type="subTitle"/>
          </p:nvPr>
        </p:nvSpPr>
        <p:spPr>
          <a:xfrm>
            <a:off x="722155" y="3084275"/>
            <a:ext cx="2066400" cy="65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77" name="Google Shape;1077;p19"/>
          <p:cNvSpPr txBox="1"/>
          <p:nvPr>
            <p:ph idx="14" type="subTitle"/>
          </p:nvPr>
        </p:nvSpPr>
        <p:spPr>
          <a:xfrm>
            <a:off x="3540900" y="3084275"/>
            <a:ext cx="2062200" cy="65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78" name="Google Shape;1078;p19"/>
          <p:cNvSpPr txBox="1"/>
          <p:nvPr>
            <p:ph idx="15" type="subTitle"/>
          </p:nvPr>
        </p:nvSpPr>
        <p:spPr>
          <a:xfrm>
            <a:off x="6366770" y="3084275"/>
            <a:ext cx="2066700" cy="65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079" name="Google Shape;1079;p19"/>
          <p:cNvGrpSpPr/>
          <p:nvPr/>
        </p:nvGrpSpPr>
        <p:grpSpPr>
          <a:xfrm>
            <a:off x="222921" y="-881735"/>
            <a:ext cx="8757559" cy="6717011"/>
            <a:chOff x="222921" y="-881735"/>
            <a:chExt cx="8757559" cy="6717011"/>
          </a:xfrm>
        </p:grpSpPr>
        <p:grpSp>
          <p:nvGrpSpPr>
            <p:cNvPr id="1080" name="Google Shape;1080;p19"/>
            <p:cNvGrpSpPr/>
            <p:nvPr/>
          </p:nvGrpSpPr>
          <p:grpSpPr>
            <a:xfrm rot="-5400000">
              <a:off x="-947616" y="4255252"/>
              <a:ext cx="2750562" cy="409487"/>
              <a:chOff x="-254900" y="535000"/>
              <a:chExt cx="3770475" cy="561325"/>
            </a:xfrm>
          </p:grpSpPr>
          <p:sp>
            <p:nvSpPr>
              <p:cNvPr id="1081" name="Google Shape;1081;p19"/>
              <p:cNvSpPr/>
              <p:nvPr/>
            </p:nvSpPr>
            <p:spPr>
              <a:xfrm rot="10800000">
                <a:off x="-254900" y="572000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 rot="10800000">
                <a:off x="2733075" y="535000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9"/>
              <p:cNvSpPr/>
              <p:nvPr/>
            </p:nvSpPr>
            <p:spPr>
              <a:xfrm rot="10800000">
                <a:off x="-254900" y="1046825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9"/>
              <p:cNvSpPr/>
              <p:nvPr/>
            </p:nvSpPr>
            <p:spPr>
              <a:xfrm rot="10800000">
                <a:off x="2917050" y="10097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9"/>
              <p:cNvSpPr/>
              <p:nvPr/>
            </p:nvSpPr>
            <p:spPr>
              <a:xfrm rot="10800000">
                <a:off x="-254900" y="855650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9"/>
              <p:cNvSpPr/>
              <p:nvPr/>
            </p:nvSpPr>
            <p:spPr>
              <a:xfrm rot="10800000">
                <a:off x="-254275" y="740400"/>
                <a:ext cx="2799350" cy="126650"/>
              </a:xfrm>
              <a:custGeom>
                <a:rect b="b" l="l" r="r" t="t"/>
                <a:pathLst>
                  <a:path extrusionOk="0" h="5066" w="111974">
                    <a:moveTo>
                      <a:pt x="237" y="0"/>
                    </a:moveTo>
                    <a:lnTo>
                      <a:pt x="0" y="412"/>
                    </a:lnTo>
                    <a:lnTo>
                      <a:pt x="8121" y="5066"/>
                    </a:lnTo>
                    <a:lnTo>
                      <a:pt x="111973" y="5066"/>
                    </a:lnTo>
                    <a:lnTo>
                      <a:pt x="111973" y="4592"/>
                    </a:lnTo>
                    <a:lnTo>
                      <a:pt x="8247" y="4592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9"/>
              <p:cNvSpPr/>
              <p:nvPr/>
            </p:nvSpPr>
            <p:spPr>
              <a:xfrm rot="10800000">
                <a:off x="3429000" y="8186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8" name="Google Shape;1088;p19"/>
            <p:cNvGrpSpPr/>
            <p:nvPr/>
          </p:nvGrpSpPr>
          <p:grpSpPr>
            <a:xfrm flipH="1" rot="5400000">
              <a:off x="7679452" y="82161"/>
              <a:ext cx="2264924" cy="337132"/>
              <a:chOff x="988100" y="2968025"/>
              <a:chExt cx="3770475" cy="561325"/>
            </a:xfrm>
          </p:grpSpPr>
          <p:sp>
            <p:nvSpPr>
              <p:cNvPr id="1089" name="Google Shape;1089;p19"/>
              <p:cNvSpPr/>
              <p:nvPr/>
            </p:nvSpPr>
            <p:spPr>
              <a:xfrm>
                <a:off x="1771850" y="3480425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9"/>
              <p:cNvSpPr/>
              <p:nvPr/>
            </p:nvSpPr>
            <p:spPr>
              <a:xfrm>
                <a:off x="1684000" y="344277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9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Google Shape;1096;p20"/>
          <p:cNvPicPr preferRelativeResize="0"/>
          <p:nvPr/>
        </p:nvPicPr>
        <p:blipFill rotWithShape="1">
          <a:blip r:embed="rId2">
            <a:alphaModFix/>
          </a:blip>
          <a:srcRect b="0" l="438" r="0" t="0"/>
          <a:stretch/>
        </p:blipFill>
        <p:spPr>
          <a:xfrm>
            <a:off x="-47889" y="-20163"/>
            <a:ext cx="9239777" cy="51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20"/>
          <p:cNvSpPr/>
          <p:nvPr/>
        </p:nvSpPr>
        <p:spPr>
          <a:xfrm>
            <a:off x="281850" y="283650"/>
            <a:ext cx="8580300" cy="45762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20"/>
          <p:cNvSpPr txBox="1"/>
          <p:nvPr>
            <p:ph hasCustomPrompt="1" type="title"/>
          </p:nvPr>
        </p:nvSpPr>
        <p:spPr>
          <a:xfrm>
            <a:off x="1963500" y="575600"/>
            <a:ext cx="5217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99" name="Google Shape;1099;p20"/>
          <p:cNvSpPr txBox="1"/>
          <p:nvPr>
            <p:ph idx="1" type="subTitle"/>
          </p:nvPr>
        </p:nvSpPr>
        <p:spPr>
          <a:xfrm>
            <a:off x="1963500" y="1377301"/>
            <a:ext cx="5217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0" name="Google Shape;1100;p20"/>
          <p:cNvSpPr txBox="1"/>
          <p:nvPr>
            <p:ph hasCustomPrompt="1" idx="2" type="title"/>
          </p:nvPr>
        </p:nvSpPr>
        <p:spPr>
          <a:xfrm>
            <a:off x="1963500" y="1948300"/>
            <a:ext cx="5217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1" name="Google Shape;1101;p20"/>
          <p:cNvSpPr txBox="1"/>
          <p:nvPr>
            <p:ph idx="3" type="subTitle"/>
          </p:nvPr>
        </p:nvSpPr>
        <p:spPr>
          <a:xfrm>
            <a:off x="1963500" y="2750000"/>
            <a:ext cx="5217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2" name="Google Shape;1102;p20"/>
          <p:cNvSpPr txBox="1"/>
          <p:nvPr>
            <p:ph hasCustomPrompt="1" idx="4" type="title"/>
          </p:nvPr>
        </p:nvSpPr>
        <p:spPr>
          <a:xfrm>
            <a:off x="1963500" y="3320999"/>
            <a:ext cx="5217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3" name="Google Shape;1103;p20"/>
          <p:cNvSpPr txBox="1"/>
          <p:nvPr>
            <p:ph idx="5" type="subTitle"/>
          </p:nvPr>
        </p:nvSpPr>
        <p:spPr>
          <a:xfrm>
            <a:off x="1963500" y="4122700"/>
            <a:ext cx="5217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04" name="Google Shape;1104;p20"/>
          <p:cNvGrpSpPr/>
          <p:nvPr/>
        </p:nvGrpSpPr>
        <p:grpSpPr>
          <a:xfrm>
            <a:off x="120015" y="-840022"/>
            <a:ext cx="8835373" cy="6593231"/>
            <a:chOff x="120015" y="-840022"/>
            <a:chExt cx="8835373" cy="6593231"/>
          </a:xfrm>
        </p:grpSpPr>
        <p:grpSp>
          <p:nvGrpSpPr>
            <p:cNvPr id="1105" name="Google Shape;1105;p20"/>
            <p:cNvGrpSpPr/>
            <p:nvPr/>
          </p:nvGrpSpPr>
          <p:grpSpPr>
            <a:xfrm>
              <a:off x="120015" y="-840022"/>
              <a:ext cx="624622" cy="3162297"/>
              <a:chOff x="120015" y="-840022"/>
              <a:chExt cx="624622" cy="3162297"/>
            </a:xfrm>
          </p:grpSpPr>
          <p:sp>
            <p:nvSpPr>
              <p:cNvPr id="1106" name="Google Shape;1106;p20"/>
              <p:cNvSpPr/>
              <p:nvPr/>
            </p:nvSpPr>
            <p:spPr>
              <a:xfrm rot="-5400000">
                <a:off x="-846995" y="484652"/>
                <a:ext cx="2659308" cy="9960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0"/>
              <p:cNvSpPr/>
              <p:nvPr/>
            </p:nvSpPr>
            <p:spPr>
              <a:xfrm rot="-5400000">
                <a:off x="446123" y="1820292"/>
                <a:ext cx="72610" cy="72610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0"/>
              <p:cNvSpPr/>
              <p:nvPr/>
            </p:nvSpPr>
            <p:spPr>
              <a:xfrm rot="-5400000">
                <a:off x="-901343" y="699297"/>
                <a:ext cx="3088639" cy="10001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0"/>
              <p:cNvSpPr/>
              <p:nvPr/>
            </p:nvSpPr>
            <p:spPr>
              <a:xfrm rot="-5400000">
                <a:off x="-482381" y="281299"/>
                <a:ext cx="2347815" cy="106221"/>
              </a:xfrm>
              <a:custGeom>
                <a:rect b="b" l="l" r="r" t="t"/>
                <a:pathLst>
                  <a:path extrusionOk="0" h="5066" w="111974">
                    <a:moveTo>
                      <a:pt x="237" y="0"/>
                    </a:moveTo>
                    <a:lnTo>
                      <a:pt x="0" y="412"/>
                    </a:lnTo>
                    <a:lnTo>
                      <a:pt x="8121" y="5066"/>
                    </a:lnTo>
                    <a:lnTo>
                      <a:pt x="111973" y="5066"/>
                    </a:lnTo>
                    <a:lnTo>
                      <a:pt x="111973" y="4592"/>
                    </a:lnTo>
                    <a:lnTo>
                      <a:pt x="8247" y="4592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0"/>
              <p:cNvSpPr/>
              <p:nvPr/>
            </p:nvSpPr>
            <p:spPr>
              <a:xfrm rot="-5400000">
                <a:off x="606398" y="2249665"/>
                <a:ext cx="72610" cy="72610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1" name="Google Shape;1111;p20"/>
              <p:cNvGrpSpPr/>
              <p:nvPr/>
            </p:nvGrpSpPr>
            <p:grpSpPr>
              <a:xfrm rot="-5400000">
                <a:off x="-613308" y="621622"/>
                <a:ext cx="1720972" cy="254325"/>
                <a:chOff x="2366675" y="4001025"/>
                <a:chExt cx="2391900" cy="353475"/>
              </a:xfrm>
            </p:grpSpPr>
            <p:sp>
              <p:nvSpPr>
                <p:cNvPr id="1112" name="Google Shape;1112;p20"/>
                <p:cNvSpPr/>
                <p:nvPr/>
              </p:nvSpPr>
              <p:spPr>
                <a:xfrm>
                  <a:off x="3066350" y="4305575"/>
                  <a:ext cx="1692225" cy="11875"/>
                </a:xfrm>
                <a:custGeom>
                  <a:rect b="b" l="l" r="r" t="t"/>
                  <a:pathLst>
                    <a:path extrusionOk="0" h="475" w="67689">
                      <a:moveTo>
                        <a:pt x="1" y="1"/>
                      </a:moveTo>
                      <a:lnTo>
                        <a:pt x="1" y="475"/>
                      </a:lnTo>
                      <a:lnTo>
                        <a:pt x="67689" y="475"/>
                      </a:lnTo>
                      <a:lnTo>
                        <a:pt x="676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28575">
                    <a:schemeClr val="lt2">
                      <a:alpha val="4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20"/>
                <p:cNvSpPr/>
                <p:nvPr/>
              </p:nvSpPr>
              <p:spPr>
                <a:xfrm>
                  <a:off x="2978575" y="4267925"/>
                  <a:ext cx="86600" cy="86575"/>
                </a:xfrm>
                <a:custGeom>
                  <a:rect b="b" l="l" r="r" t="t"/>
                  <a:pathLst>
                    <a:path extrusionOk="0" h="3463" w="3464">
                      <a:moveTo>
                        <a:pt x="1732" y="1"/>
                      </a:moveTo>
                      <a:cubicBezTo>
                        <a:pt x="775" y="1"/>
                        <a:pt x="1" y="775"/>
                        <a:pt x="1" y="1732"/>
                      </a:cubicBezTo>
                      <a:cubicBezTo>
                        <a:pt x="1" y="2687"/>
                        <a:pt x="775" y="3463"/>
                        <a:pt x="1732" y="3463"/>
                      </a:cubicBezTo>
                      <a:cubicBezTo>
                        <a:pt x="2687" y="3463"/>
                        <a:pt x="3463" y="2687"/>
                        <a:pt x="3463" y="1732"/>
                      </a:cubicBezTo>
                      <a:cubicBezTo>
                        <a:pt x="3463" y="775"/>
                        <a:pt x="2687" y="1"/>
                        <a:pt x="17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28575">
                    <a:schemeClr val="lt2">
                      <a:alpha val="4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20"/>
                <p:cNvSpPr/>
                <p:nvPr/>
              </p:nvSpPr>
              <p:spPr>
                <a:xfrm>
                  <a:off x="2454500" y="4038650"/>
                  <a:ext cx="2304075" cy="11950"/>
                </a:xfrm>
                <a:custGeom>
                  <a:rect b="b" l="l" r="r" t="t"/>
                  <a:pathLst>
                    <a:path extrusionOk="0" h="478" w="92163">
                      <a:moveTo>
                        <a:pt x="1" y="1"/>
                      </a:moveTo>
                      <a:lnTo>
                        <a:pt x="1" y="477"/>
                      </a:lnTo>
                      <a:lnTo>
                        <a:pt x="92163" y="477"/>
                      </a:lnTo>
                      <a:lnTo>
                        <a:pt x="921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28575">
                    <a:schemeClr val="lt2">
                      <a:alpha val="4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20"/>
                <p:cNvSpPr/>
                <p:nvPr/>
              </p:nvSpPr>
              <p:spPr>
                <a:xfrm>
                  <a:off x="2366675" y="4001025"/>
                  <a:ext cx="86575" cy="86575"/>
                </a:xfrm>
                <a:custGeom>
                  <a:rect b="b" l="l" r="r" t="t"/>
                  <a:pathLst>
                    <a:path extrusionOk="0" h="3463" w="3463">
                      <a:moveTo>
                        <a:pt x="1732" y="0"/>
                      </a:moveTo>
                      <a:cubicBezTo>
                        <a:pt x="777" y="0"/>
                        <a:pt x="0" y="776"/>
                        <a:pt x="0" y="1731"/>
                      </a:cubicBezTo>
                      <a:cubicBezTo>
                        <a:pt x="0" y="2688"/>
                        <a:pt x="777" y="3462"/>
                        <a:pt x="1732" y="3462"/>
                      </a:cubicBezTo>
                      <a:cubicBezTo>
                        <a:pt x="2689" y="3462"/>
                        <a:pt x="3463" y="2688"/>
                        <a:pt x="3463" y="1731"/>
                      </a:cubicBezTo>
                      <a:cubicBezTo>
                        <a:pt x="3463" y="776"/>
                        <a:pt x="2689" y="0"/>
                        <a:pt x="1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28575">
                    <a:schemeClr val="lt2">
                      <a:alpha val="4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16" name="Google Shape;1116;p20"/>
            <p:cNvGrpSpPr/>
            <p:nvPr/>
          </p:nvGrpSpPr>
          <p:grpSpPr>
            <a:xfrm flipH="1" rot="5400000">
              <a:off x="7375364" y="4173185"/>
              <a:ext cx="2750562" cy="409487"/>
              <a:chOff x="-254900" y="535000"/>
              <a:chExt cx="3770475" cy="561325"/>
            </a:xfrm>
          </p:grpSpPr>
          <p:sp>
            <p:nvSpPr>
              <p:cNvPr id="1117" name="Google Shape;1117;p20"/>
              <p:cNvSpPr/>
              <p:nvPr/>
            </p:nvSpPr>
            <p:spPr>
              <a:xfrm rot="10800000">
                <a:off x="-254900" y="572000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0"/>
              <p:cNvSpPr/>
              <p:nvPr/>
            </p:nvSpPr>
            <p:spPr>
              <a:xfrm rot="10800000">
                <a:off x="2733075" y="535000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0"/>
              <p:cNvSpPr/>
              <p:nvPr/>
            </p:nvSpPr>
            <p:spPr>
              <a:xfrm rot="10800000">
                <a:off x="-254900" y="1046825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0"/>
              <p:cNvSpPr/>
              <p:nvPr/>
            </p:nvSpPr>
            <p:spPr>
              <a:xfrm rot="10800000">
                <a:off x="2917050" y="10097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0"/>
              <p:cNvSpPr/>
              <p:nvPr/>
            </p:nvSpPr>
            <p:spPr>
              <a:xfrm rot="10800000">
                <a:off x="-254900" y="855650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0"/>
              <p:cNvSpPr/>
              <p:nvPr/>
            </p:nvSpPr>
            <p:spPr>
              <a:xfrm rot="10800000">
                <a:off x="-254275" y="740400"/>
                <a:ext cx="2799350" cy="126650"/>
              </a:xfrm>
              <a:custGeom>
                <a:rect b="b" l="l" r="r" t="t"/>
                <a:pathLst>
                  <a:path extrusionOk="0" h="5066" w="111974">
                    <a:moveTo>
                      <a:pt x="237" y="0"/>
                    </a:moveTo>
                    <a:lnTo>
                      <a:pt x="0" y="412"/>
                    </a:lnTo>
                    <a:lnTo>
                      <a:pt x="8121" y="5066"/>
                    </a:lnTo>
                    <a:lnTo>
                      <a:pt x="111973" y="5066"/>
                    </a:lnTo>
                    <a:lnTo>
                      <a:pt x="111973" y="4592"/>
                    </a:lnTo>
                    <a:lnTo>
                      <a:pt x="8247" y="4592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0"/>
              <p:cNvSpPr/>
              <p:nvPr/>
            </p:nvSpPr>
            <p:spPr>
              <a:xfrm rot="10800000">
                <a:off x="3429000" y="8186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0150"/>
            <a:ext cx="9180088" cy="51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"/>
          <p:cNvSpPr txBox="1"/>
          <p:nvPr>
            <p:ph type="title"/>
          </p:nvPr>
        </p:nvSpPr>
        <p:spPr>
          <a:xfrm>
            <a:off x="2391825" y="2517602"/>
            <a:ext cx="43602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8" name="Google Shape;178;p3"/>
          <p:cNvSpPr txBox="1"/>
          <p:nvPr>
            <p:ph hasCustomPrompt="1" idx="2" type="title"/>
          </p:nvPr>
        </p:nvSpPr>
        <p:spPr>
          <a:xfrm>
            <a:off x="4027075" y="1644900"/>
            <a:ext cx="10899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79" name="Google Shape;179;p3"/>
          <p:cNvGrpSpPr/>
          <p:nvPr/>
        </p:nvGrpSpPr>
        <p:grpSpPr>
          <a:xfrm>
            <a:off x="-156457" y="12"/>
            <a:ext cx="9552622" cy="5143498"/>
            <a:chOff x="-156457" y="12"/>
            <a:chExt cx="9552622" cy="5143498"/>
          </a:xfrm>
        </p:grpSpPr>
        <p:grpSp>
          <p:nvGrpSpPr>
            <p:cNvPr id="180" name="Google Shape;180;p3"/>
            <p:cNvGrpSpPr/>
            <p:nvPr/>
          </p:nvGrpSpPr>
          <p:grpSpPr>
            <a:xfrm>
              <a:off x="-156457" y="12"/>
              <a:ext cx="9518297" cy="148948"/>
              <a:chOff x="-156457" y="100012"/>
              <a:chExt cx="9518297" cy="148948"/>
            </a:xfrm>
          </p:grpSpPr>
          <p:sp>
            <p:nvSpPr>
              <p:cNvPr id="181" name="Google Shape;181;p3"/>
              <p:cNvSpPr/>
              <p:nvPr/>
            </p:nvSpPr>
            <p:spPr>
              <a:xfrm>
                <a:off x="-15645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-6767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21024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109765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19854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28724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7607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46477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55346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7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64229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3230189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6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81982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90851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99734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108604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11747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6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126356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1352263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44104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152978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61848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170726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1796010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332640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197349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06231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215101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23975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232854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294578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50606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5947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68359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1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362483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37965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388525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397408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4062783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4151524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424030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432900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44178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588926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598547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74693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75806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628386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64556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654433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663311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67218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68105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68993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69880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70768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4506530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459535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46840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47727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495027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50391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512780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521649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530532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5394022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548280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557154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83832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84945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78132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79019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79907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60591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77768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886638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895516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90439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913260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922138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931012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3"/>
            <p:cNvGrpSpPr/>
            <p:nvPr/>
          </p:nvGrpSpPr>
          <p:grpSpPr>
            <a:xfrm>
              <a:off x="-122132" y="4994562"/>
              <a:ext cx="9518297" cy="148948"/>
              <a:chOff x="-156457" y="100012"/>
              <a:chExt cx="9518297" cy="148948"/>
            </a:xfrm>
          </p:grpSpPr>
          <p:sp>
            <p:nvSpPr>
              <p:cNvPr id="262" name="Google Shape;262;p3"/>
              <p:cNvSpPr/>
              <p:nvPr/>
            </p:nvSpPr>
            <p:spPr>
              <a:xfrm>
                <a:off x="-15645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-6767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21024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109765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19854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28724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37607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46477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55346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7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64229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3230189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6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81982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90851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99734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108604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11747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6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126356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1352263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144104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152978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161848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170726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1796010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332640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197349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206231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215101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223975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232854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294578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250606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25947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268359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1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362483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37965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388525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397408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4062783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4151524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424030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432900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44178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588926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598547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74693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75806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628386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64556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654433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663311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67218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68105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68993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69880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70768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4506530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459535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46840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47727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495027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50391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512780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521649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530532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5394022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548280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557154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83832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84945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78132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79019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79907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860591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877768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886638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895516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90439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913260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922138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931012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5" name="Google Shape;1125;p21"/>
          <p:cNvPicPr preferRelativeResize="0"/>
          <p:nvPr/>
        </p:nvPicPr>
        <p:blipFill rotWithShape="1">
          <a:blip r:embed="rId2">
            <a:alphaModFix/>
          </a:blip>
          <a:srcRect b="0" l="438" r="0" t="0"/>
          <a:stretch/>
        </p:blipFill>
        <p:spPr>
          <a:xfrm>
            <a:off x="-47889" y="-20163"/>
            <a:ext cx="9239777" cy="51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21"/>
          <p:cNvSpPr/>
          <p:nvPr/>
        </p:nvSpPr>
        <p:spPr>
          <a:xfrm>
            <a:off x="281850" y="283650"/>
            <a:ext cx="8580300" cy="45762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28" name="Google Shape;1128;p21"/>
          <p:cNvGrpSpPr/>
          <p:nvPr/>
        </p:nvGrpSpPr>
        <p:grpSpPr>
          <a:xfrm>
            <a:off x="281849" y="-597473"/>
            <a:ext cx="8788971" cy="6357374"/>
            <a:chOff x="281849" y="-597473"/>
            <a:chExt cx="8788971" cy="6357374"/>
          </a:xfrm>
        </p:grpSpPr>
        <p:grpSp>
          <p:nvGrpSpPr>
            <p:cNvPr id="1129" name="Google Shape;1129;p21"/>
            <p:cNvGrpSpPr/>
            <p:nvPr/>
          </p:nvGrpSpPr>
          <p:grpSpPr>
            <a:xfrm rot="-5400000">
              <a:off x="7490796" y="4179877"/>
              <a:ext cx="2750562" cy="409487"/>
              <a:chOff x="-254900" y="535000"/>
              <a:chExt cx="3770475" cy="561325"/>
            </a:xfrm>
          </p:grpSpPr>
          <p:sp>
            <p:nvSpPr>
              <p:cNvPr id="1130" name="Google Shape;1130;p21"/>
              <p:cNvSpPr/>
              <p:nvPr/>
            </p:nvSpPr>
            <p:spPr>
              <a:xfrm rot="10800000">
                <a:off x="-254900" y="572000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1"/>
              <p:cNvSpPr/>
              <p:nvPr/>
            </p:nvSpPr>
            <p:spPr>
              <a:xfrm rot="10800000">
                <a:off x="2733075" y="535000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1"/>
              <p:cNvSpPr/>
              <p:nvPr/>
            </p:nvSpPr>
            <p:spPr>
              <a:xfrm rot="10800000">
                <a:off x="-254900" y="1046825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1"/>
              <p:cNvSpPr/>
              <p:nvPr/>
            </p:nvSpPr>
            <p:spPr>
              <a:xfrm rot="10800000">
                <a:off x="2917050" y="10097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1"/>
              <p:cNvSpPr/>
              <p:nvPr/>
            </p:nvSpPr>
            <p:spPr>
              <a:xfrm rot="10800000">
                <a:off x="-254900" y="855650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1"/>
              <p:cNvSpPr/>
              <p:nvPr/>
            </p:nvSpPr>
            <p:spPr>
              <a:xfrm rot="10800000">
                <a:off x="-254275" y="740400"/>
                <a:ext cx="2799350" cy="126650"/>
              </a:xfrm>
              <a:custGeom>
                <a:rect b="b" l="l" r="r" t="t"/>
                <a:pathLst>
                  <a:path extrusionOk="0" h="5066" w="111974">
                    <a:moveTo>
                      <a:pt x="237" y="0"/>
                    </a:moveTo>
                    <a:lnTo>
                      <a:pt x="0" y="412"/>
                    </a:lnTo>
                    <a:lnTo>
                      <a:pt x="8121" y="5066"/>
                    </a:lnTo>
                    <a:lnTo>
                      <a:pt x="111973" y="5066"/>
                    </a:lnTo>
                    <a:lnTo>
                      <a:pt x="111973" y="4592"/>
                    </a:lnTo>
                    <a:lnTo>
                      <a:pt x="8247" y="4592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1"/>
              <p:cNvSpPr/>
              <p:nvPr/>
            </p:nvSpPr>
            <p:spPr>
              <a:xfrm rot="10800000">
                <a:off x="3429000" y="8186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7" name="Google Shape;1137;p21"/>
            <p:cNvGrpSpPr/>
            <p:nvPr/>
          </p:nvGrpSpPr>
          <p:grpSpPr>
            <a:xfrm flipH="1" rot="5400000">
              <a:off x="-682048" y="366424"/>
              <a:ext cx="2264924" cy="337132"/>
              <a:chOff x="988100" y="2968025"/>
              <a:chExt cx="3770475" cy="561325"/>
            </a:xfrm>
          </p:grpSpPr>
          <p:sp>
            <p:nvSpPr>
              <p:cNvPr id="1138" name="Google Shape;1138;p21"/>
              <p:cNvSpPr/>
              <p:nvPr/>
            </p:nvSpPr>
            <p:spPr>
              <a:xfrm>
                <a:off x="1771850" y="3480425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1"/>
              <p:cNvSpPr/>
              <p:nvPr/>
            </p:nvSpPr>
            <p:spPr>
              <a:xfrm>
                <a:off x="1684000" y="344277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1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1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1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1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5" name="Google Shape;1145;p22"/>
          <p:cNvPicPr preferRelativeResize="0"/>
          <p:nvPr/>
        </p:nvPicPr>
        <p:blipFill rotWithShape="1">
          <a:blip r:embed="rId2">
            <a:alphaModFix/>
          </a:blip>
          <a:srcRect b="0" l="438" r="0" t="0"/>
          <a:stretch/>
        </p:blipFill>
        <p:spPr>
          <a:xfrm>
            <a:off x="-47889" y="-20163"/>
            <a:ext cx="9239777" cy="51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22"/>
          <p:cNvSpPr/>
          <p:nvPr/>
        </p:nvSpPr>
        <p:spPr>
          <a:xfrm>
            <a:off x="281850" y="283650"/>
            <a:ext cx="8580300" cy="45762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48" name="Google Shape;1148;p22"/>
          <p:cNvGrpSpPr/>
          <p:nvPr/>
        </p:nvGrpSpPr>
        <p:grpSpPr>
          <a:xfrm>
            <a:off x="-824529" y="82202"/>
            <a:ext cx="10477106" cy="4949116"/>
            <a:chOff x="-824529" y="82202"/>
            <a:chExt cx="10477106" cy="4949116"/>
          </a:xfrm>
        </p:grpSpPr>
        <p:grpSp>
          <p:nvGrpSpPr>
            <p:cNvPr id="1149" name="Google Shape;1149;p22"/>
            <p:cNvGrpSpPr/>
            <p:nvPr/>
          </p:nvGrpSpPr>
          <p:grpSpPr>
            <a:xfrm flipH="1" rot="10800000">
              <a:off x="-824529" y="82202"/>
              <a:ext cx="2750562" cy="409487"/>
              <a:chOff x="-254900" y="535000"/>
              <a:chExt cx="3770475" cy="561325"/>
            </a:xfrm>
          </p:grpSpPr>
          <p:sp>
            <p:nvSpPr>
              <p:cNvPr id="1150" name="Google Shape;1150;p22"/>
              <p:cNvSpPr/>
              <p:nvPr/>
            </p:nvSpPr>
            <p:spPr>
              <a:xfrm rot="10800000">
                <a:off x="-254900" y="572000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 rot="10800000">
                <a:off x="2733075" y="535000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 rot="10800000">
                <a:off x="-254900" y="1046825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 rot="10800000">
                <a:off x="2917050" y="10097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 rot="10800000">
                <a:off x="-254900" y="855650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 rot="10800000">
                <a:off x="-254275" y="740400"/>
                <a:ext cx="2799350" cy="126650"/>
              </a:xfrm>
              <a:custGeom>
                <a:rect b="b" l="l" r="r" t="t"/>
                <a:pathLst>
                  <a:path extrusionOk="0" h="5066" w="111974">
                    <a:moveTo>
                      <a:pt x="237" y="0"/>
                    </a:moveTo>
                    <a:lnTo>
                      <a:pt x="0" y="412"/>
                    </a:lnTo>
                    <a:lnTo>
                      <a:pt x="8121" y="5066"/>
                    </a:lnTo>
                    <a:lnTo>
                      <a:pt x="111973" y="5066"/>
                    </a:lnTo>
                    <a:lnTo>
                      <a:pt x="111973" y="4592"/>
                    </a:lnTo>
                    <a:lnTo>
                      <a:pt x="8247" y="4592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 rot="10800000">
                <a:off x="3429000" y="8186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7" name="Google Shape;1157;p22"/>
            <p:cNvGrpSpPr/>
            <p:nvPr/>
          </p:nvGrpSpPr>
          <p:grpSpPr>
            <a:xfrm>
              <a:off x="7387652" y="4694186"/>
              <a:ext cx="2264924" cy="337132"/>
              <a:chOff x="988100" y="2968025"/>
              <a:chExt cx="3770475" cy="561325"/>
            </a:xfrm>
          </p:grpSpPr>
          <p:sp>
            <p:nvSpPr>
              <p:cNvPr id="1158" name="Google Shape;1158;p22"/>
              <p:cNvSpPr/>
              <p:nvPr/>
            </p:nvSpPr>
            <p:spPr>
              <a:xfrm>
                <a:off x="1771850" y="3480425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1684000" y="344277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2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5" name="Google Shape;116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0150"/>
            <a:ext cx="9180088" cy="51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23"/>
          <p:cNvSpPr/>
          <p:nvPr/>
        </p:nvSpPr>
        <p:spPr>
          <a:xfrm>
            <a:off x="1199586" y="793400"/>
            <a:ext cx="6744900" cy="35973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23"/>
          <p:cNvSpPr txBox="1"/>
          <p:nvPr>
            <p:ph type="ctrTitle"/>
          </p:nvPr>
        </p:nvSpPr>
        <p:spPr>
          <a:xfrm>
            <a:off x="2927100" y="924675"/>
            <a:ext cx="32898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68" name="Google Shape;1168;p23"/>
          <p:cNvSpPr txBox="1"/>
          <p:nvPr>
            <p:ph idx="1" type="subTitle"/>
          </p:nvPr>
        </p:nvSpPr>
        <p:spPr>
          <a:xfrm>
            <a:off x="2927100" y="1875150"/>
            <a:ext cx="32898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9" name="Google Shape;1169;p23"/>
          <p:cNvSpPr txBox="1"/>
          <p:nvPr/>
        </p:nvSpPr>
        <p:spPr>
          <a:xfrm>
            <a:off x="2389350" y="3487300"/>
            <a:ext cx="43653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900" u="sng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 u="sng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lang="en" sz="9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includes icons by </a:t>
            </a:r>
            <a:r>
              <a:rPr b="1" lang="en" sz="900" u="sng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 u="sng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lang="en" sz="9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infographics &amp; images by </a:t>
            </a:r>
            <a:r>
              <a:rPr b="1" lang="en" sz="900" u="sng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 u="sng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70" name="Google Shape;1170;p23"/>
          <p:cNvGrpSpPr/>
          <p:nvPr/>
        </p:nvGrpSpPr>
        <p:grpSpPr>
          <a:xfrm>
            <a:off x="-156457" y="12"/>
            <a:ext cx="9552622" cy="5143498"/>
            <a:chOff x="-156457" y="12"/>
            <a:chExt cx="9552622" cy="5143498"/>
          </a:xfrm>
        </p:grpSpPr>
        <p:grpSp>
          <p:nvGrpSpPr>
            <p:cNvPr id="1171" name="Google Shape;1171;p23"/>
            <p:cNvGrpSpPr/>
            <p:nvPr/>
          </p:nvGrpSpPr>
          <p:grpSpPr>
            <a:xfrm>
              <a:off x="-156457" y="12"/>
              <a:ext cx="9518297" cy="148948"/>
              <a:chOff x="-156457" y="100012"/>
              <a:chExt cx="9518297" cy="148948"/>
            </a:xfrm>
          </p:grpSpPr>
          <p:sp>
            <p:nvSpPr>
              <p:cNvPr id="1172" name="Google Shape;1172;p23"/>
              <p:cNvSpPr/>
              <p:nvPr/>
            </p:nvSpPr>
            <p:spPr>
              <a:xfrm>
                <a:off x="-15645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3"/>
              <p:cNvSpPr/>
              <p:nvPr/>
            </p:nvSpPr>
            <p:spPr>
              <a:xfrm>
                <a:off x="-6767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3"/>
              <p:cNvSpPr/>
              <p:nvPr/>
            </p:nvSpPr>
            <p:spPr>
              <a:xfrm>
                <a:off x="21024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109765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19854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3"/>
              <p:cNvSpPr/>
              <p:nvPr/>
            </p:nvSpPr>
            <p:spPr>
              <a:xfrm>
                <a:off x="28724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3"/>
              <p:cNvSpPr/>
              <p:nvPr/>
            </p:nvSpPr>
            <p:spPr>
              <a:xfrm>
                <a:off x="37607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3"/>
              <p:cNvSpPr/>
              <p:nvPr/>
            </p:nvSpPr>
            <p:spPr>
              <a:xfrm>
                <a:off x="46477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3"/>
              <p:cNvSpPr/>
              <p:nvPr/>
            </p:nvSpPr>
            <p:spPr>
              <a:xfrm>
                <a:off x="55346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7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64229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3230189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6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81982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90851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3"/>
              <p:cNvSpPr/>
              <p:nvPr/>
            </p:nvSpPr>
            <p:spPr>
              <a:xfrm>
                <a:off x="99734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3"/>
              <p:cNvSpPr/>
              <p:nvPr/>
            </p:nvSpPr>
            <p:spPr>
              <a:xfrm>
                <a:off x="108604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11747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6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126356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1352263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3"/>
              <p:cNvSpPr/>
              <p:nvPr/>
            </p:nvSpPr>
            <p:spPr>
              <a:xfrm>
                <a:off x="144104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152978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161848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170726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1796010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332640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197349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206231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215101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3"/>
              <p:cNvSpPr/>
              <p:nvPr/>
            </p:nvSpPr>
            <p:spPr>
              <a:xfrm>
                <a:off x="223975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3"/>
              <p:cNvSpPr/>
              <p:nvPr/>
            </p:nvSpPr>
            <p:spPr>
              <a:xfrm>
                <a:off x="232854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294578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250606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23"/>
              <p:cNvSpPr/>
              <p:nvPr/>
            </p:nvSpPr>
            <p:spPr>
              <a:xfrm>
                <a:off x="25947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3"/>
              <p:cNvSpPr/>
              <p:nvPr/>
            </p:nvSpPr>
            <p:spPr>
              <a:xfrm>
                <a:off x="268359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1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362483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37965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23"/>
              <p:cNvSpPr/>
              <p:nvPr/>
            </p:nvSpPr>
            <p:spPr>
              <a:xfrm>
                <a:off x="388525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23"/>
              <p:cNvSpPr/>
              <p:nvPr/>
            </p:nvSpPr>
            <p:spPr>
              <a:xfrm>
                <a:off x="397408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4062783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4151524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3"/>
              <p:cNvSpPr/>
              <p:nvPr/>
            </p:nvSpPr>
            <p:spPr>
              <a:xfrm>
                <a:off x="424030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3"/>
              <p:cNvSpPr/>
              <p:nvPr/>
            </p:nvSpPr>
            <p:spPr>
              <a:xfrm>
                <a:off x="432900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3"/>
              <p:cNvSpPr/>
              <p:nvPr/>
            </p:nvSpPr>
            <p:spPr>
              <a:xfrm>
                <a:off x="44178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3"/>
              <p:cNvSpPr/>
              <p:nvPr/>
            </p:nvSpPr>
            <p:spPr>
              <a:xfrm>
                <a:off x="588926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598547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74693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3"/>
              <p:cNvSpPr/>
              <p:nvPr/>
            </p:nvSpPr>
            <p:spPr>
              <a:xfrm>
                <a:off x="75806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3"/>
              <p:cNvSpPr/>
              <p:nvPr/>
            </p:nvSpPr>
            <p:spPr>
              <a:xfrm>
                <a:off x="628386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64556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654433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3"/>
              <p:cNvSpPr/>
              <p:nvPr/>
            </p:nvSpPr>
            <p:spPr>
              <a:xfrm>
                <a:off x="663311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3"/>
              <p:cNvSpPr/>
              <p:nvPr/>
            </p:nvSpPr>
            <p:spPr>
              <a:xfrm>
                <a:off x="67218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>
                <a:off x="68105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68993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69880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>
                <a:off x="70768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4506530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459535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>
                <a:off x="46840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23"/>
              <p:cNvSpPr/>
              <p:nvPr/>
            </p:nvSpPr>
            <p:spPr>
              <a:xfrm>
                <a:off x="47727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495027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50391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3"/>
              <p:cNvSpPr/>
              <p:nvPr/>
            </p:nvSpPr>
            <p:spPr>
              <a:xfrm>
                <a:off x="512780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3"/>
              <p:cNvSpPr/>
              <p:nvPr/>
            </p:nvSpPr>
            <p:spPr>
              <a:xfrm>
                <a:off x="521649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530532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23"/>
              <p:cNvSpPr/>
              <p:nvPr/>
            </p:nvSpPr>
            <p:spPr>
              <a:xfrm>
                <a:off x="5394022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3"/>
              <p:cNvSpPr/>
              <p:nvPr/>
            </p:nvSpPr>
            <p:spPr>
              <a:xfrm>
                <a:off x="548280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557154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83832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84945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>
                <a:off x="78132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3"/>
              <p:cNvSpPr/>
              <p:nvPr/>
            </p:nvSpPr>
            <p:spPr>
              <a:xfrm>
                <a:off x="79019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23"/>
              <p:cNvSpPr/>
              <p:nvPr/>
            </p:nvSpPr>
            <p:spPr>
              <a:xfrm>
                <a:off x="79907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3"/>
              <p:cNvSpPr/>
              <p:nvPr/>
            </p:nvSpPr>
            <p:spPr>
              <a:xfrm>
                <a:off x="860591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23"/>
              <p:cNvSpPr/>
              <p:nvPr/>
            </p:nvSpPr>
            <p:spPr>
              <a:xfrm>
                <a:off x="877768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3"/>
              <p:cNvSpPr/>
              <p:nvPr/>
            </p:nvSpPr>
            <p:spPr>
              <a:xfrm>
                <a:off x="886638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23"/>
              <p:cNvSpPr/>
              <p:nvPr/>
            </p:nvSpPr>
            <p:spPr>
              <a:xfrm>
                <a:off x="895516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3"/>
              <p:cNvSpPr/>
              <p:nvPr/>
            </p:nvSpPr>
            <p:spPr>
              <a:xfrm>
                <a:off x="90439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3"/>
              <p:cNvSpPr/>
              <p:nvPr/>
            </p:nvSpPr>
            <p:spPr>
              <a:xfrm>
                <a:off x="913260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3"/>
              <p:cNvSpPr/>
              <p:nvPr/>
            </p:nvSpPr>
            <p:spPr>
              <a:xfrm>
                <a:off x="922138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23"/>
              <p:cNvSpPr/>
              <p:nvPr/>
            </p:nvSpPr>
            <p:spPr>
              <a:xfrm>
                <a:off x="931012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2" name="Google Shape;1252;p23"/>
            <p:cNvGrpSpPr/>
            <p:nvPr/>
          </p:nvGrpSpPr>
          <p:grpSpPr>
            <a:xfrm>
              <a:off x="-122132" y="4994562"/>
              <a:ext cx="9518297" cy="148948"/>
              <a:chOff x="-156457" y="100012"/>
              <a:chExt cx="9518297" cy="148948"/>
            </a:xfrm>
          </p:grpSpPr>
          <p:sp>
            <p:nvSpPr>
              <p:cNvPr id="1253" name="Google Shape;1253;p23"/>
              <p:cNvSpPr/>
              <p:nvPr/>
            </p:nvSpPr>
            <p:spPr>
              <a:xfrm>
                <a:off x="-15645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23"/>
              <p:cNvSpPr/>
              <p:nvPr/>
            </p:nvSpPr>
            <p:spPr>
              <a:xfrm>
                <a:off x="-6767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3"/>
              <p:cNvSpPr/>
              <p:nvPr/>
            </p:nvSpPr>
            <p:spPr>
              <a:xfrm>
                <a:off x="21024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3"/>
              <p:cNvSpPr/>
              <p:nvPr/>
            </p:nvSpPr>
            <p:spPr>
              <a:xfrm>
                <a:off x="109765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3"/>
              <p:cNvSpPr/>
              <p:nvPr/>
            </p:nvSpPr>
            <p:spPr>
              <a:xfrm>
                <a:off x="19854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3"/>
              <p:cNvSpPr/>
              <p:nvPr/>
            </p:nvSpPr>
            <p:spPr>
              <a:xfrm>
                <a:off x="28724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3"/>
              <p:cNvSpPr/>
              <p:nvPr/>
            </p:nvSpPr>
            <p:spPr>
              <a:xfrm>
                <a:off x="37607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23"/>
              <p:cNvSpPr/>
              <p:nvPr/>
            </p:nvSpPr>
            <p:spPr>
              <a:xfrm>
                <a:off x="46477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23"/>
              <p:cNvSpPr/>
              <p:nvPr/>
            </p:nvSpPr>
            <p:spPr>
              <a:xfrm>
                <a:off x="55346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7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3"/>
              <p:cNvSpPr/>
              <p:nvPr/>
            </p:nvSpPr>
            <p:spPr>
              <a:xfrm>
                <a:off x="64229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3"/>
              <p:cNvSpPr/>
              <p:nvPr/>
            </p:nvSpPr>
            <p:spPr>
              <a:xfrm>
                <a:off x="3230189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6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23"/>
              <p:cNvSpPr/>
              <p:nvPr/>
            </p:nvSpPr>
            <p:spPr>
              <a:xfrm>
                <a:off x="81982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23"/>
              <p:cNvSpPr/>
              <p:nvPr/>
            </p:nvSpPr>
            <p:spPr>
              <a:xfrm>
                <a:off x="90851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23"/>
              <p:cNvSpPr/>
              <p:nvPr/>
            </p:nvSpPr>
            <p:spPr>
              <a:xfrm>
                <a:off x="99734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3"/>
              <p:cNvSpPr/>
              <p:nvPr/>
            </p:nvSpPr>
            <p:spPr>
              <a:xfrm>
                <a:off x="108604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3"/>
              <p:cNvSpPr/>
              <p:nvPr/>
            </p:nvSpPr>
            <p:spPr>
              <a:xfrm>
                <a:off x="11747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6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3"/>
              <p:cNvSpPr/>
              <p:nvPr/>
            </p:nvSpPr>
            <p:spPr>
              <a:xfrm>
                <a:off x="126356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3"/>
              <p:cNvSpPr/>
              <p:nvPr/>
            </p:nvSpPr>
            <p:spPr>
              <a:xfrm>
                <a:off x="1352263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3"/>
              <p:cNvSpPr/>
              <p:nvPr/>
            </p:nvSpPr>
            <p:spPr>
              <a:xfrm>
                <a:off x="144104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23"/>
              <p:cNvSpPr/>
              <p:nvPr/>
            </p:nvSpPr>
            <p:spPr>
              <a:xfrm>
                <a:off x="152978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23"/>
              <p:cNvSpPr/>
              <p:nvPr/>
            </p:nvSpPr>
            <p:spPr>
              <a:xfrm>
                <a:off x="161848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>
                <a:off x="170726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>
                <a:off x="1796010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23"/>
              <p:cNvSpPr/>
              <p:nvPr/>
            </p:nvSpPr>
            <p:spPr>
              <a:xfrm>
                <a:off x="332640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3"/>
              <p:cNvSpPr/>
              <p:nvPr/>
            </p:nvSpPr>
            <p:spPr>
              <a:xfrm>
                <a:off x="197349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3"/>
              <p:cNvSpPr/>
              <p:nvPr/>
            </p:nvSpPr>
            <p:spPr>
              <a:xfrm>
                <a:off x="206231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23"/>
              <p:cNvSpPr/>
              <p:nvPr/>
            </p:nvSpPr>
            <p:spPr>
              <a:xfrm>
                <a:off x="215101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23"/>
              <p:cNvSpPr/>
              <p:nvPr/>
            </p:nvSpPr>
            <p:spPr>
              <a:xfrm>
                <a:off x="223975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23"/>
              <p:cNvSpPr/>
              <p:nvPr/>
            </p:nvSpPr>
            <p:spPr>
              <a:xfrm>
                <a:off x="232854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23"/>
              <p:cNvSpPr/>
              <p:nvPr/>
            </p:nvSpPr>
            <p:spPr>
              <a:xfrm>
                <a:off x="294578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3"/>
              <p:cNvSpPr/>
              <p:nvPr/>
            </p:nvSpPr>
            <p:spPr>
              <a:xfrm>
                <a:off x="250606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23"/>
              <p:cNvSpPr/>
              <p:nvPr/>
            </p:nvSpPr>
            <p:spPr>
              <a:xfrm>
                <a:off x="25947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3"/>
              <p:cNvSpPr/>
              <p:nvPr/>
            </p:nvSpPr>
            <p:spPr>
              <a:xfrm>
                <a:off x="268359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1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3"/>
              <p:cNvSpPr/>
              <p:nvPr/>
            </p:nvSpPr>
            <p:spPr>
              <a:xfrm>
                <a:off x="362483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3"/>
              <p:cNvSpPr/>
              <p:nvPr/>
            </p:nvSpPr>
            <p:spPr>
              <a:xfrm>
                <a:off x="37965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3"/>
              <p:cNvSpPr/>
              <p:nvPr/>
            </p:nvSpPr>
            <p:spPr>
              <a:xfrm>
                <a:off x="388525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3"/>
              <p:cNvSpPr/>
              <p:nvPr/>
            </p:nvSpPr>
            <p:spPr>
              <a:xfrm>
                <a:off x="397408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23"/>
              <p:cNvSpPr/>
              <p:nvPr/>
            </p:nvSpPr>
            <p:spPr>
              <a:xfrm>
                <a:off x="4062783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23"/>
              <p:cNvSpPr/>
              <p:nvPr/>
            </p:nvSpPr>
            <p:spPr>
              <a:xfrm>
                <a:off x="4151524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23"/>
              <p:cNvSpPr/>
              <p:nvPr/>
            </p:nvSpPr>
            <p:spPr>
              <a:xfrm>
                <a:off x="424030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23"/>
              <p:cNvSpPr/>
              <p:nvPr/>
            </p:nvSpPr>
            <p:spPr>
              <a:xfrm>
                <a:off x="432900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23"/>
              <p:cNvSpPr/>
              <p:nvPr/>
            </p:nvSpPr>
            <p:spPr>
              <a:xfrm>
                <a:off x="44178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23"/>
              <p:cNvSpPr/>
              <p:nvPr/>
            </p:nvSpPr>
            <p:spPr>
              <a:xfrm>
                <a:off x="588926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3"/>
              <p:cNvSpPr/>
              <p:nvPr/>
            </p:nvSpPr>
            <p:spPr>
              <a:xfrm>
                <a:off x="598547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3"/>
              <p:cNvSpPr/>
              <p:nvPr/>
            </p:nvSpPr>
            <p:spPr>
              <a:xfrm>
                <a:off x="74693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3"/>
              <p:cNvSpPr/>
              <p:nvPr/>
            </p:nvSpPr>
            <p:spPr>
              <a:xfrm>
                <a:off x="75806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3"/>
              <p:cNvSpPr/>
              <p:nvPr/>
            </p:nvSpPr>
            <p:spPr>
              <a:xfrm>
                <a:off x="628386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3"/>
              <p:cNvSpPr/>
              <p:nvPr/>
            </p:nvSpPr>
            <p:spPr>
              <a:xfrm>
                <a:off x="64556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3"/>
              <p:cNvSpPr/>
              <p:nvPr/>
            </p:nvSpPr>
            <p:spPr>
              <a:xfrm>
                <a:off x="654433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3"/>
              <p:cNvSpPr/>
              <p:nvPr/>
            </p:nvSpPr>
            <p:spPr>
              <a:xfrm>
                <a:off x="663311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3"/>
              <p:cNvSpPr/>
              <p:nvPr/>
            </p:nvSpPr>
            <p:spPr>
              <a:xfrm>
                <a:off x="67218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23"/>
              <p:cNvSpPr/>
              <p:nvPr/>
            </p:nvSpPr>
            <p:spPr>
              <a:xfrm>
                <a:off x="68105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23"/>
              <p:cNvSpPr/>
              <p:nvPr/>
            </p:nvSpPr>
            <p:spPr>
              <a:xfrm>
                <a:off x="68993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3"/>
              <p:cNvSpPr/>
              <p:nvPr/>
            </p:nvSpPr>
            <p:spPr>
              <a:xfrm>
                <a:off x="69880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23"/>
              <p:cNvSpPr/>
              <p:nvPr/>
            </p:nvSpPr>
            <p:spPr>
              <a:xfrm>
                <a:off x="70768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23"/>
              <p:cNvSpPr/>
              <p:nvPr/>
            </p:nvSpPr>
            <p:spPr>
              <a:xfrm>
                <a:off x="4506530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23"/>
              <p:cNvSpPr/>
              <p:nvPr/>
            </p:nvSpPr>
            <p:spPr>
              <a:xfrm>
                <a:off x="459535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3"/>
              <p:cNvSpPr/>
              <p:nvPr/>
            </p:nvSpPr>
            <p:spPr>
              <a:xfrm>
                <a:off x="46840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23"/>
              <p:cNvSpPr/>
              <p:nvPr/>
            </p:nvSpPr>
            <p:spPr>
              <a:xfrm>
                <a:off x="47727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23"/>
              <p:cNvSpPr/>
              <p:nvPr/>
            </p:nvSpPr>
            <p:spPr>
              <a:xfrm>
                <a:off x="495027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23"/>
              <p:cNvSpPr/>
              <p:nvPr/>
            </p:nvSpPr>
            <p:spPr>
              <a:xfrm>
                <a:off x="50391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23"/>
              <p:cNvSpPr/>
              <p:nvPr/>
            </p:nvSpPr>
            <p:spPr>
              <a:xfrm>
                <a:off x="512780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23"/>
              <p:cNvSpPr/>
              <p:nvPr/>
            </p:nvSpPr>
            <p:spPr>
              <a:xfrm>
                <a:off x="521649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23"/>
              <p:cNvSpPr/>
              <p:nvPr/>
            </p:nvSpPr>
            <p:spPr>
              <a:xfrm>
                <a:off x="530532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3"/>
              <p:cNvSpPr/>
              <p:nvPr/>
            </p:nvSpPr>
            <p:spPr>
              <a:xfrm>
                <a:off x="5394022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23"/>
              <p:cNvSpPr/>
              <p:nvPr/>
            </p:nvSpPr>
            <p:spPr>
              <a:xfrm>
                <a:off x="548280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23"/>
              <p:cNvSpPr/>
              <p:nvPr/>
            </p:nvSpPr>
            <p:spPr>
              <a:xfrm>
                <a:off x="557154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23"/>
              <p:cNvSpPr/>
              <p:nvPr/>
            </p:nvSpPr>
            <p:spPr>
              <a:xfrm>
                <a:off x="83832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23"/>
              <p:cNvSpPr/>
              <p:nvPr/>
            </p:nvSpPr>
            <p:spPr>
              <a:xfrm>
                <a:off x="84945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23"/>
              <p:cNvSpPr/>
              <p:nvPr/>
            </p:nvSpPr>
            <p:spPr>
              <a:xfrm>
                <a:off x="78132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23"/>
              <p:cNvSpPr/>
              <p:nvPr/>
            </p:nvSpPr>
            <p:spPr>
              <a:xfrm>
                <a:off x="79019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23"/>
              <p:cNvSpPr/>
              <p:nvPr/>
            </p:nvSpPr>
            <p:spPr>
              <a:xfrm>
                <a:off x="79907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23"/>
              <p:cNvSpPr/>
              <p:nvPr/>
            </p:nvSpPr>
            <p:spPr>
              <a:xfrm>
                <a:off x="860591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3"/>
              <p:cNvSpPr/>
              <p:nvPr/>
            </p:nvSpPr>
            <p:spPr>
              <a:xfrm>
                <a:off x="877768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3"/>
              <p:cNvSpPr/>
              <p:nvPr/>
            </p:nvSpPr>
            <p:spPr>
              <a:xfrm>
                <a:off x="886638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3"/>
              <p:cNvSpPr/>
              <p:nvPr/>
            </p:nvSpPr>
            <p:spPr>
              <a:xfrm>
                <a:off x="895516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3"/>
              <p:cNvSpPr/>
              <p:nvPr/>
            </p:nvSpPr>
            <p:spPr>
              <a:xfrm>
                <a:off x="90439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3"/>
              <p:cNvSpPr/>
              <p:nvPr/>
            </p:nvSpPr>
            <p:spPr>
              <a:xfrm>
                <a:off x="913260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23"/>
              <p:cNvSpPr/>
              <p:nvPr/>
            </p:nvSpPr>
            <p:spPr>
              <a:xfrm>
                <a:off x="922138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23"/>
              <p:cNvSpPr/>
              <p:nvPr/>
            </p:nvSpPr>
            <p:spPr>
              <a:xfrm>
                <a:off x="931012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" name="Google Shape;1334;p24"/>
          <p:cNvPicPr preferRelativeResize="0"/>
          <p:nvPr/>
        </p:nvPicPr>
        <p:blipFill rotWithShape="1">
          <a:blip r:embed="rId2">
            <a:alphaModFix/>
          </a:blip>
          <a:srcRect b="0" l="438" r="0" t="0"/>
          <a:stretch/>
        </p:blipFill>
        <p:spPr>
          <a:xfrm>
            <a:off x="-47889" y="-20163"/>
            <a:ext cx="9239777" cy="51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24"/>
          <p:cNvSpPr/>
          <p:nvPr/>
        </p:nvSpPr>
        <p:spPr>
          <a:xfrm flipH="1" rot="10800000">
            <a:off x="281850" y="283651"/>
            <a:ext cx="8580300" cy="45762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6" name="Google Shape;1336;p24"/>
          <p:cNvGrpSpPr/>
          <p:nvPr/>
        </p:nvGrpSpPr>
        <p:grpSpPr>
          <a:xfrm>
            <a:off x="-739073" y="107886"/>
            <a:ext cx="10603255" cy="4910103"/>
            <a:chOff x="-739073" y="107886"/>
            <a:chExt cx="10603255" cy="4910103"/>
          </a:xfrm>
        </p:grpSpPr>
        <p:grpSp>
          <p:nvGrpSpPr>
            <p:cNvPr id="1337" name="Google Shape;1337;p24"/>
            <p:cNvGrpSpPr/>
            <p:nvPr/>
          </p:nvGrpSpPr>
          <p:grpSpPr>
            <a:xfrm rot="10800000">
              <a:off x="7113621" y="4608502"/>
              <a:ext cx="2750562" cy="409487"/>
              <a:chOff x="-254900" y="535000"/>
              <a:chExt cx="3770475" cy="561325"/>
            </a:xfrm>
          </p:grpSpPr>
          <p:sp>
            <p:nvSpPr>
              <p:cNvPr id="1338" name="Google Shape;1338;p24"/>
              <p:cNvSpPr/>
              <p:nvPr/>
            </p:nvSpPr>
            <p:spPr>
              <a:xfrm rot="10800000">
                <a:off x="-254900" y="572000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24"/>
              <p:cNvSpPr/>
              <p:nvPr/>
            </p:nvSpPr>
            <p:spPr>
              <a:xfrm rot="10800000">
                <a:off x="2733075" y="535000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24"/>
              <p:cNvSpPr/>
              <p:nvPr/>
            </p:nvSpPr>
            <p:spPr>
              <a:xfrm rot="10800000">
                <a:off x="-254900" y="1046825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24"/>
              <p:cNvSpPr/>
              <p:nvPr/>
            </p:nvSpPr>
            <p:spPr>
              <a:xfrm rot="10800000">
                <a:off x="2917050" y="10097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24"/>
              <p:cNvSpPr/>
              <p:nvPr/>
            </p:nvSpPr>
            <p:spPr>
              <a:xfrm rot="10800000">
                <a:off x="-254900" y="855650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24"/>
              <p:cNvSpPr/>
              <p:nvPr/>
            </p:nvSpPr>
            <p:spPr>
              <a:xfrm rot="10800000">
                <a:off x="-254275" y="740400"/>
                <a:ext cx="2799350" cy="126650"/>
              </a:xfrm>
              <a:custGeom>
                <a:rect b="b" l="l" r="r" t="t"/>
                <a:pathLst>
                  <a:path extrusionOk="0" h="5066" w="111974">
                    <a:moveTo>
                      <a:pt x="237" y="0"/>
                    </a:moveTo>
                    <a:lnTo>
                      <a:pt x="0" y="412"/>
                    </a:lnTo>
                    <a:lnTo>
                      <a:pt x="8121" y="5066"/>
                    </a:lnTo>
                    <a:lnTo>
                      <a:pt x="111973" y="5066"/>
                    </a:lnTo>
                    <a:lnTo>
                      <a:pt x="111973" y="4592"/>
                    </a:lnTo>
                    <a:lnTo>
                      <a:pt x="8247" y="4592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24"/>
              <p:cNvSpPr/>
              <p:nvPr/>
            </p:nvSpPr>
            <p:spPr>
              <a:xfrm rot="10800000">
                <a:off x="3429000" y="8186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5" name="Google Shape;1345;p24"/>
            <p:cNvGrpSpPr/>
            <p:nvPr/>
          </p:nvGrpSpPr>
          <p:grpSpPr>
            <a:xfrm flipH="1">
              <a:off x="-739073" y="107886"/>
              <a:ext cx="2264924" cy="337132"/>
              <a:chOff x="988100" y="2968025"/>
              <a:chExt cx="3770475" cy="561325"/>
            </a:xfrm>
          </p:grpSpPr>
          <p:sp>
            <p:nvSpPr>
              <p:cNvPr id="1346" name="Google Shape;1346;p24"/>
              <p:cNvSpPr/>
              <p:nvPr/>
            </p:nvSpPr>
            <p:spPr>
              <a:xfrm>
                <a:off x="1771850" y="3480425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24"/>
              <p:cNvSpPr/>
              <p:nvPr/>
            </p:nvSpPr>
            <p:spPr>
              <a:xfrm>
                <a:off x="1684000" y="344277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24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24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24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24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3" name="Google Shape;13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0150"/>
            <a:ext cx="9180088" cy="516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4" name="Google Shape;1354;p25"/>
          <p:cNvGrpSpPr/>
          <p:nvPr/>
        </p:nvGrpSpPr>
        <p:grpSpPr>
          <a:xfrm>
            <a:off x="-156457" y="12"/>
            <a:ext cx="9552622" cy="5143498"/>
            <a:chOff x="-156457" y="12"/>
            <a:chExt cx="9552622" cy="5143498"/>
          </a:xfrm>
        </p:grpSpPr>
        <p:grpSp>
          <p:nvGrpSpPr>
            <p:cNvPr id="1355" name="Google Shape;1355;p25"/>
            <p:cNvGrpSpPr/>
            <p:nvPr/>
          </p:nvGrpSpPr>
          <p:grpSpPr>
            <a:xfrm>
              <a:off x="-156457" y="12"/>
              <a:ext cx="9518297" cy="148948"/>
              <a:chOff x="-156457" y="100012"/>
              <a:chExt cx="9518297" cy="148948"/>
            </a:xfrm>
          </p:grpSpPr>
          <p:sp>
            <p:nvSpPr>
              <p:cNvPr id="1356" name="Google Shape;1356;p25"/>
              <p:cNvSpPr/>
              <p:nvPr/>
            </p:nvSpPr>
            <p:spPr>
              <a:xfrm>
                <a:off x="-15645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-6767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21024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109765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19854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28724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37607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46477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55346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7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25"/>
              <p:cNvSpPr/>
              <p:nvPr/>
            </p:nvSpPr>
            <p:spPr>
              <a:xfrm>
                <a:off x="64229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25"/>
              <p:cNvSpPr/>
              <p:nvPr/>
            </p:nvSpPr>
            <p:spPr>
              <a:xfrm>
                <a:off x="3230189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6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25"/>
              <p:cNvSpPr/>
              <p:nvPr/>
            </p:nvSpPr>
            <p:spPr>
              <a:xfrm>
                <a:off x="81982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25"/>
              <p:cNvSpPr/>
              <p:nvPr/>
            </p:nvSpPr>
            <p:spPr>
              <a:xfrm>
                <a:off x="90851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25"/>
              <p:cNvSpPr/>
              <p:nvPr/>
            </p:nvSpPr>
            <p:spPr>
              <a:xfrm>
                <a:off x="99734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108604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25"/>
              <p:cNvSpPr/>
              <p:nvPr/>
            </p:nvSpPr>
            <p:spPr>
              <a:xfrm>
                <a:off x="11747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6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>
                <a:off x="126356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1352263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144104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152978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161848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170726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1796010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25"/>
              <p:cNvSpPr/>
              <p:nvPr/>
            </p:nvSpPr>
            <p:spPr>
              <a:xfrm>
                <a:off x="332640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197349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206231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215101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223975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232854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294578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250606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25"/>
              <p:cNvSpPr/>
              <p:nvPr/>
            </p:nvSpPr>
            <p:spPr>
              <a:xfrm>
                <a:off x="25947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5"/>
              <p:cNvSpPr/>
              <p:nvPr/>
            </p:nvSpPr>
            <p:spPr>
              <a:xfrm>
                <a:off x="268359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1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362483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37965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388525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25"/>
              <p:cNvSpPr/>
              <p:nvPr/>
            </p:nvSpPr>
            <p:spPr>
              <a:xfrm>
                <a:off x="397408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25"/>
              <p:cNvSpPr/>
              <p:nvPr/>
            </p:nvSpPr>
            <p:spPr>
              <a:xfrm>
                <a:off x="4062783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5"/>
              <p:cNvSpPr/>
              <p:nvPr/>
            </p:nvSpPr>
            <p:spPr>
              <a:xfrm>
                <a:off x="4151524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424030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432900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44178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25"/>
              <p:cNvSpPr/>
              <p:nvPr/>
            </p:nvSpPr>
            <p:spPr>
              <a:xfrm>
                <a:off x="588926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25"/>
              <p:cNvSpPr/>
              <p:nvPr/>
            </p:nvSpPr>
            <p:spPr>
              <a:xfrm>
                <a:off x="598547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5"/>
              <p:cNvSpPr/>
              <p:nvPr/>
            </p:nvSpPr>
            <p:spPr>
              <a:xfrm>
                <a:off x="74693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25"/>
              <p:cNvSpPr/>
              <p:nvPr/>
            </p:nvSpPr>
            <p:spPr>
              <a:xfrm>
                <a:off x="75806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25"/>
              <p:cNvSpPr/>
              <p:nvPr/>
            </p:nvSpPr>
            <p:spPr>
              <a:xfrm>
                <a:off x="628386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5"/>
              <p:cNvSpPr/>
              <p:nvPr/>
            </p:nvSpPr>
            <p:spPr>
              <a:xfrm>
                <a:off x="64556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5"/>
              <p:cNvSpPr/>
              <p:nvPr/>
            </p:nvSpPr>
            <p:spPr>
              <a:xfrm>
                <a:off x="654433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5"/>
              <p:cNvSpPr/>
              <p:nvPr/>
            </p:nvSpPr>
            <p:spPr>
              <a:xfrm>
                <a:off x="663311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25"/>
              <p:cNvSpPr/>
              <p:nvPr/>
            </p:nvSpPr>
            <p:spPr>
              <a:xfrm>
                <a:off x="67218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25"/>
              <p:cNvSpPr/>
              <p:nvPr/>
            </p:nvSpPr>
            <p:spPr>
              <a:xfrm>
                <a:off x="68105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5"/>
              <p:cNvSpPr/>
              <p:nvPr/>
            </p:nvSpPr>
            <p:spPr>
              <a:xfrm>
                <a:off x="68993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5"/>
              <p:cNvSpPr/>
              <p:nvPr/>
            </p:nvSpPr>
            <p:spPr>
              <a:xfrm>
                <a:off x="69880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5"/>
              <p:cNvSpPr/>
              <p:nvPr/>
            </p:nvSpPr>
            <p:spPr>
              <a:xfrm>
                <a:off x="70768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5"/>
              <p:cNvSpPr/>
              <p:nvPr/>
            </p:nvSpPr>
            <p:spPr>
              <a:xfrm>
                <a:off x="4506530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5"/>
              <p:cNvSpPr/>
              <p:nvPr/>
            </p:nvSpPr>
            <p:spPr>
              <a:xfrm>
                <a:off x="459535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5"/>
              <p:cNvSpPr/>
              <p:nvPr/>
            </p:nvSpPr>
            <p:spPr>
              <a:xfrm>
                <a:off x="46840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5"/>
              <p:cNvSpPr/>
              <p:nvPr/>
            </p:nvSpPr>
            <p:spPr>
              <a:xfrm>
                <a:off x="47727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5"/>
              <p:cNvSpPr/>
              <p:nvPr/>
            </p:nvSpPr>
            <p:spPr>
              <a:xfrm>
                <a:off x="495027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5"/>
              <p:cNvSpPr/>
              <p:nvPr/>
            </p:nvSpPr>
            <p:spPr>
              <a:xfrm>
                <a:off x="50391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5"/>
              <p:cNvSpPr/>
              <p:nvPr/>
            </p:nvSpPr>
            <p:spPr>
              <a:xfrm>
                <a:off x="512780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25"/>
              <p:cNvSpPr/>
              <p:nvPr/>
            </p:nvSpPr>
            <p:spPr>
              <a:xfrm>
                <a:off x="521649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25"/>
              <p:cNvSpPr/>
              <p:nvPr/>
            </p:nvSpPr>
            <p:spPr>
              <a:xfrm>
                <a:off x="530532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25"/>
              <p:cNvSpPr/>
              <p:nvPr/>
            </p:nvSpPr>
            <p:spPr>
              <a:xfrm>
                <a:off x="5394022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25"/>
              <p:cNvSpPr/>
              <p:nvPr/>
            </p:nvSpPr>
            <p:spPr>
              <a:xfrm>
                <a:off x="548280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25"/>
              <p:cNvSpPr/>
              <p:nvPr/>
            </p:nvSpPr>
            <p:spPr>
              <a:xfrm>
                <a:off x="557154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5"/>
              <p:cNvSpPr/>
              <p:nvPr/>
            </p:nvSpPr>
            <p:spPr>
              <a:xfrm>
                <a:off x="83832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5"/>
              <p:cNvSpPr/>
              <p:nvPr/>
            </p:nvSpPr>
            <p:spPr>
              <a:xfrm>
                <a:off x="84945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5"/>
              <p:cNvSpPr/>
              <p:nvPr/>
            </p:nvSpPr>
            <p:spPr>
              <a:xfrm>
                <a:off x="78132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5"/>
              <p:cNvSpPr/>
              <p:nvPr/>
            </p:nvSpPr>
            <p:spPr>
              <a:xfrm>
                <a:off x="79019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5"/>
              <p:cNvSpPr/>
              <p:nvPr/>
            </p:nvSpPr>
            <p:spPr>
              <a:xfrm>
                <a:off x="79907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25"/>
              <p:cNvSpPr/>
              <p:nvPr/>
            </p:nvSpPr>
            <p:spPr>
              <a:xfrm>
                <a:off x="860591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25"/>
              <p:cNvSpPr/>
              <p:nvPr/>
            </p:nvSpPr>
            <p:spPr>
              <a:xfrm>
                <a:off x="877768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5"/>
              <p:cNvSpPr/>
              <p:nvPr/>
            </p:nvSpPr>
            <p:spPr>
              <a:xfrm>
                <a:off x="886638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5"/>
              <p:cNvSpPr/>
              <p:nvPr/>
            </p:nvSpPr>
            <p:spPr>
              <a:xfrm>
                <a:off x="895516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5"/>
              <p:cNvSpPr/>
              <p:nvPr/>
            </p:nvSpPr>
            <p:spPr>
              <a:xfrm>
                <a:off x="90439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25"/>
              <p:cNvSpPr/>
              <p:nvPr/>
            </p:nvSpPr>
            <p:spPr>
              <a:xfrm>
                <a:off x="913260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5"/>
              <p:cNvSpPr/>
              <p:nvPr/>
            </p:nvSpPr>
            <p:spPr>
              <a:xfrm>
                <a:off x="922138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5"/>
              <p:cNvSpPr/>
              <p:nvPr/>
            </p:nvSpPr>
            <p:spPr>
              <a:xfrm>
                <a:off x="931012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6" name="Google Shape;1436;p25"/>
            <p:cNvGrpSpPr/>
            <p:nvPr/>
          </p:nvGrpSpPr>
          <p:grpSpPr>
            <a:xfrm>
              <a:off x="-122132" y="4994562"/>
              <a:ext cx="9518297" cy="148948"/>
              <a:chOff x="-156457" y="100012"/>
              <a:chExt cx="9518297" cy="148948"/>
            </a:xfrm>
          </p:grpSpPr>
          <p:sp>
            <p:nvSpPr>
              <p:cNvPr id="1437" name="Google Shape;1437;p25"/>
              <p:cNvSpPr/>
              <p:nvPr/>
            </p:nvSpPr>
            <p:spPr>
              <a:xfrm>
                <a:off x="-15645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5"/>
              <p:cNvSpPr/>
              <p:nvPr/>
            </p:nvSpPr>
            <p:spPr>
              <a:xfrm>
                <a:off x="-6767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5"/>
              <p:cNvSpPr/>
              <p:nvPr/>
            </p:nvSpPr>
            <p:spPr>
              <a:xfrm>
                <a:off x="21024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5"/>
              <p:cNvSpPr/>
              <p:nvPr/>
            </p:nvSpPr>
            <p:spPr>
              <a:xfrm>
                <a:off x="109765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5"/>
              <p:cNvSpPr/>
              <p:nvPr/>
            </p:nvSpPr>
            <p:spPr>
              <a:xfrm>
                <a:off x="19854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5"/>
              <p:cNvSpPr/>
              <p:nvPr/>
            </p:nvSpPr>
            <p:spPr>
              <a:xfrm>
                <a:off x="28724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5"/>
              <p:cNvSpPr/>
              <p:nvPr/>
            </p:nvSpPr>
            <p:spPr>
              <a:xfrm>
                <a:off x="37607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5"/>
              <p:cNvSpPr/>
              <p:nvPr/>
            </p:nvSpPr>
            <p:spPr>
              <a:xfrm>
                <a:off x="46477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5"/>
              <p:cNvSpPr/>
              <p:nvPr/>
            </p:nvSpPr>
            <p:spPr>
              <a:xfrm>
                <a:off x="55346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7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5"/>
              <p:cNvSpPr/>
              <p:nvPr/>
            </p:nvSpPr>
            <p:spPr>
              <a:xfrm>
                <a:off x="64229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5"/>
              <p:cNvSpPr/>
              <p:nvPr/>
            </p:nvSpPr>
            <p:spPr>
              <a:xfrm>
                <a:off x="3230189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6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5"/>
              <p:cNvSpPr/>
              <p:nvPr/>
            </p:nvSpPr>
            <p:spPr>
              <a:xfrm>
                <a:off x="81982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5"/>
              <p:cNvSpPr/>
              <p:nvPr/>
            </p:nvSpPr>
            <p:spPr>
              <a:xfrm>
                <a:off x="90851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5"/>
              <p:cNvSpPr/>
              <p:nvPr/>
            </p:nvSpPr>
            <p:spPr>
              <a:xfrm>
                <a:off x="99734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5"/>
              <p:cNvSpPr/>
              <p:nvPr/>
            </p:nvSpPr>
            <p:spPr>
              <a:xfrm>
                <a:off x="108604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5"/>
              <p:cNvSpPr/>
              <p:nvPr/>
            </p:nvSpPr>
            <p:spPr>
              <a:xfrm>
                <a:off x="11747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6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5"/>
              <p:cNvSpPr/>
              <p:nvPr/>
            </p:nvSpPr>
            <p:spPr>
              <a:xfrm>
                <a:off x="126356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5"/>
              <p:cNvSpPr/>
              <p:nvPr/>
            </p:nvSpPr>
            <p:spPr>
              <a:xfrm>
                <a:off x="1352263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5"/>
              <p:cNvSpPr/>
              <p:nvPr/>
            </p:nvSpPr>
            <p:spPr>
              <a:xfrm>
                <a:off x="144104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25"/>
              <p:cNvSpPr/>
              <p:nvPr/>
            </p:nvSpPr>
            <p:spPr>
              <a:xfrm>
                <a:off x="152978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25"/>
              <p:cNvSpPr/>
              <p:nvPr/>
            </p:nvSpPr>
            <p:spPr>
              <a:xfrm>
                <a:off x="161848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5"/>
              <p:cNvSpPr/>
              <p:nvPr/>
            </p:nvSpPr>
            <p:spPr>
              <a:xfrm>
                <a:off x="170726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5"/>
              <p:cNvSpPr/>
              <p:nvPr/>
            </p:nvSpPr>
            <p:spPr>
              <a:xfrm>
                <a:off x="1796010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5"/>
              <p:cNvSpPr/>
              <p:nvPr/>
            </p:nvSpPr>
            <p:spPr>
              <a:xfrm>
                <a:off x="332640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25"/>
              <p:cNvSpPr/>
              <p:nvPr/>
            </p:nvSpPr>
            <p:spPr>
              <a:xfrm>
                <a:off x="197349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5"/>
              <p:cNvSpPr/>
              <p:nvPr/>
            </p:nvSpPr>
            <p:spPr>
              <a:xfrm>
                <a:off x="206231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5"/>
              <p:cNvSpPr/>
              <p:nvPr/>
            </p:nvSpPr>
            <p:spPr>
              <a:xfrm>
                <a:off x="215101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5"/>
              <p:cNvSpPr/>
              <p:nvPr/>
            </p:nvSpPr>
            <p:spPr>
              <a:xfrm>
                <a:off x="223975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5"/>
              <p:cNvSpPr/>
              <p:nvPr/>
            </p:nvSpPr>
            <p:spPr>
              <a:xfrm>
                <a:off x="232854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5"/>
              <p:cNvSpPr/>
              <p:nvPr/>
            </p:nvSpPr>
            <p:spPr>
              <a:xfrm>
                <a:off x="294578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5"/>
              <p:cNvSpPr/>
              <p:nvPr/>
            </p:nvSpPr>
            <p:spPr>
              <a:xfrm>
                <a:off x="250606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5"/>
              <p:cNvSpPr/>
              <p:nvPr/>
            </p:nvSpPr>
            <p:spPr>
              <a:xfrm>
                <a:off x="25947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5"/>
              <p:cNvSpPr/>
              <p:nvPr/>
            </p:nvSpPr>
            <p:spPr>
              <a:xfrm>
                <a:off x="268359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1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5"/>
              <p:cNvSpPr/>
              <p:nvPr/>
            </p:nvSpPr>
            <p:spPr>
              <a:xfrm>
                <a:off x="362483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5"/>
              <p:cNvSpPr/>
              <p:nvPr/>
            </p:nvSpPr>
            <p:spPr>
              <a:xfrm>
                <a:off x="37965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5"/>
              <p:cNvSpPr/>
              <p:nvPr/>
            </p:nvSpPr>
            <p:spPr>
              <a:xfrm>
                <a:off x="388525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5"/>
              <p:cNvSpPr/>
              <p:nvPr/>
            </p:nvSpPr>
            <p:spPr>
              <a:xfrm>
                <a:off x="397408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25"/>
              <p:cNvSpPr/>
              <p:nvPr/>
            </p:nvSpPr>
            <p:spPr>
              <a:xfrm>
                <a:off x="4062783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25"/>
              <p:cNvSpPr/>
              <p:nvPr/>
            </p:nvSpPr>
            <p:spPr>
              <a:xfrm>
                <a:off x="4151524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5"/>
              <p:cNvSpPr/>
              <p:nvPr/>
            </p:nvSpPr>
            <p:spPr>
              <a:xfrm>
                <a:off x="424030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5"/>
              <p:cNvSpPr/>
              <p:nvPr/>
            </p:nvSpPr>
            <p:spPr>
              <a:xfrm>
                <a:off x="432900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5"/>
              <p:cNvSpPr/>
              <p:nvPr/>
            </p:nvSpPr>
            <p:spPr>
              <a:xfrm>
                <a:off x="44178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25"/>
              <p:cNvSpPr/>
              <p:nvPr/>
            </p:nvSpPr>
            <p:spPr>
              <a:xfrm>
                <a:off x="588926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25"/>
              <p:cNvSpPr/>
              <p:nvPr/>
            </p:nvSpPr>
            <p:spPr>
              <a:xfrm>
                <a:off x="598547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25"/>
              <p:cNvSpPr/>
              <p:nvPr/>
            </p:nvSpPr>
            <p:spPr>
              <a:xfrm>
                <a:off x="74693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25"/>
              <p:cNvSpPr/>
              <p:nvPr/>
            </p:nvSpPr>
            <p:spPr>
              <a:xfrm>
                <a:off x="75806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25"/>
              <p:cNvSpPr/>
              <p:nvPr/>
            </p:nvSpPr>
            <p:spPr>
              <a:xfrm>
                <a:off x="628386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25"/>
              <p:cNvSpPr/>
              <p:nvPr/>
            </p:nvSpPr>
            <p:spPr>
              <a:xfrm>
                <a:off x="64556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25"/>
              <p:cNvSpPr/>
              <p:nvPr/>
            </p:nvSpPr>
            <p:spPr>
              <a:xfrm>
                <a:off x="654433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25"/>
              <p:cNvSpPr/>
              <p:nvPr/>
            </p:nvSpPr>
            <p:spPr>
              <a:xfrm>
                <a:off x="663311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25"/>
              <p:cNvSpPr/>
              <p:nvPr/>
            </p:nvSpPr>
            <p:spPr>
              <a:xfrm>
                <a:off x="67218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25"/>
              <p:cNvSpPr/>
              <p:nvPr/>
            </p:nvSpPr>
            <p:spPr>
              <a:xfrm>
                <a:off x="68105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25"/>
              <p:cNvSpPr/>
              <p:nvPr/>
            </p:nvSpPr>
            <p:spPr>
              <a:xfrm>
                <a:off x="68993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5"/>
              <p:cNvSpPr/>
              <p:nvPr/>
            </p:nvSpPr>
            <p:spPr>
              <a:xfrm>
                <a:off x="69880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25"/>
              <p:cNvSpPr/>
              <p:nvPr/>
            </p:nvSpPr>
            <p:spPr>
              <a:xfrm>
                <a:off x="70768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25"/>
              <p:cNvSpPr/>
              <p:nvPr/>
            </p:nvSpPr>
            <p:spPr>
              <a:xfrm>
                <a:off x="4506530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5"/>
              <p:cNvSpPr/>
              <p:nvPr/>
            </p:nvSpPr>
            <p:spPr>
              <a:xfrm>
                <a:off x="459535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5"/>
              <p:cNvSpPr/>
              <p:nvPr/>
            </p:nvSpPr>
            <p:spPr>
              <a:xfrm>
                <a:off x="46840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5"/>
              <p:cNvSpPr/>
              <p:nvPr/>
            </p:nvSpPr>
            <p:spPr>
              <a:xfrm>
                <a:off x="47727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25"/>
              <p:cNvSpPr/>
              <p:nvPr/>
            </p:nvSpPr>
            <p:spPr>
              <a:xfrm>
                <a:off x="495027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25"/>
              <p:cNvSpPr/>
              <p:nvPr/>
            </p:nvSpPr>
            <p:spPr>
              <a:xfrm>
                <a:off x="50391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5"/>
              <p:cNvSpPr/>
              <p:nvPr/>
            </p:nvSpPr>
            <p:spPr>
              <a:xfrm>
                <a:off x="512780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5"/>
              <p:cNvSpPr/>
              <p:nvPr/>
            </p:nvSpPr>
            <p:spPr>
              <a:xfrm>
                <a:off x="521649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5"/>
              <p:cNvSpPr/>
              <p:nvPr/>
            </p:nvSpPr>
            <p:spPr>
              <a:xfrm>
                <a:off x="530532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5"/>
              <p:cNvSpPr/>
              <p:nvPr/>
            </p:nvSpPr>
            <p:spPr>
              <a:xfrm>
                <a:off x="5394022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5"/>
              <p:cNvSpPr/>
              <p:nvPr/>
            </p:nvSpPr>
            <p:spPr>
              <a:xfrm>
                <a:off x="548280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5"/>
              <p:cNvSpPr/>
              <p:nvPr/>
            </p:nvSpPr>
            <p:spPr>
              <a:xfrm>
                <a:off x="557154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5"/>
              <p:cNvSpPr/>
              <p:nvPr/>
            </p:nvSpPr>
            <p:spPr>
              <a:xfrm>
                <a:off x="83832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25"/>
              <p:cNvSpPr/>
              <p:nvPr/>
            </p:nvSpPr>
            <p:spPr>
              <a:xfrm>
                <a:off x="84945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25"/>
              <p:cNvSpPr/>
              <p:nvPr/>
            </p:nvSpPr>
            <p:spPr>
              <a:xfrm>
                <a:off x="78132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25"/>
              <p:cNvSpPr/>
              <p:nvPr/>
            </p:nvSpPr>
            <p:spPr>
              <a:xfrm>
                <a:off x="79019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25"/>
              <p:cNvSpPr/>
              <p:nvPr/>
            </p:nvSpPr>
            <p:spPr>
              <a:xfrm>
                <a:off x="79907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25"/>
              <p:cNvSpPr/>
              <p:nvPr/>
            </p:nvSpPr>
            <p:spPr>
              <a:xfrm>
                <a:off x="860591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25"/>
              <p:cNvSpPr/>
              <p:nvPr/>
            </p:nvSpPr>
            <p:spPr>
              <a:xfrm>
                <a:off x="877768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25"/>
              <p:cNvSpPr/>
              <p:nvPr/>
            </p:nvSpPr>
            <p:spPr>
              <a:xfrm>
                <a:off x="886638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25"/>
              <p:cNvSpPr/>
              <p:nvPr/>
            </p:nvSpPr>
            <p:spPr>
              <a:xfrm>
                <a:off x="895516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25"/>
              <p:cNvSpPr/>
              <p:nvPr/>
            </p:nvSpPr>
            <p:spPr>
              <a:xfrm>
                <a:off x="90439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25"/>
              <p:cNvSpPr/>
              <p:nvPr/>
            </p:nvSpPr>
            <p:spPr>
              <a:xfrm>
                <a:off x="913260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5"/>
              <p:cNvSpPr/>
              <p:nvPr/>
            </p:nvSpPr>
            <p:spPr>
              <a:xfrm>
                <a:off x="922138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5"/>
              <p:cNvSpPr/>
              <p:nvPr/>
            </p:nvSpPr>
            <p:spPr>
              <a:xfrm>
                <a:off x="931012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"/>
          <p:cNvPicPr preferRelativeResize="0"/>
          <p:nvPr/>
        </p:nvPicPr>
        <p:blipFill rotWithShape="1">
          <a:blip r:embed="rId2">
            <a:alphaModFix/>
          </a:blip>
          <a:srcRect b="0" l="438" r="0" t="0"/>
          <a:stretch/>
        </p:blipFill>
        <p:spPr>
          <a:xfrm>
            <a:off x="-47889" y="-20163"/>
            <a:ext cx="9239777" cy="51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"/>
          <p:cNvSpPr/>
          <p:nvPr/>
        </p:nvSpPr>
        <p:spPr>
          <a:xfrm>
            <a:off x="281850" y="283650"/>
            <a:ext cx="8580300" cy="45762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6" name="Google Shape;346;p4"/>
          <p:cNvSpPr txBox="1"/>
          <p:nvPr>
            <p:ph idx="1" type="body"/>
          </p:nvPr>
        </p:nvSpPr>
        <p:spPr>
          <a:xfrm>
            <a:off x="720000" y="1234867"/>
            <a:ext cx="7704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47" name="Google Shape;347;p4"/>
          <p:cNvGrpSpPr/>
          <p:nvPr/>
        </p:nvGrpSpPr>
        <p:grpSpPr>
          <a:xfrm>
            <a:off x="-508573" y="325371"/>
            <a:ext cx="10521224" cy="4669097"/>
            <a:chOff x="-508573" y="325371"/>
            <a:chExt cx="10521224" cy="4669097"/>
          </a:xfrm>
        </p:grpSpPr>
        <p:grpSp>
          <p:nvGrpSpPr>
            <p:cNvPr id="348" name="Google Shape;348;p4"/>
            <p:cNvGrpSpPr/>
            <p:nvPr/>
          </p:nvGrpSpPr>
          <p:grpSpPr>
            <a:xfrm>
              <a:off x="7747727" y="4657336"/>
              <a:ext cx="2264924" cy="337132"/>
              <a:chOff x="988100" y="2968025"/>
              <a:chExt cx="3770475" cy="561325"/>
            </a:xfrm>
          </p:grpSpPr>
          <p:sp>
            <p:nvSpPr>
              <p:cNvPr id="349" name="Google Shape;349;p4"/>
              <p:cNvSpPr/>
              <p:nvPr/>
            </p:nvSpPr>
            <p:spPr>
              <a:xfrm>
                <a:off x="1771850" y="3480425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1684000" y="344277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5" name="Google Shape;355;p4"/>
            <p:cNvGrpSpPr/>
            <p:nvPr/>
          </p:nvGrpSpPr>
          <p:grpSpPr>
            <a:xfrm rot="10800000">
              <a:off x="-508573" y="325371"/>
              <a:ext cx="2264924" cy="166772"/>
              <a:chOff x="-26716" y="2968025"/>
              <a:chExt cx="3770475" cy="277675"/>
            </a:xfrm>
          </p:grpSpPr>
          <p:sp>
            <p:nvSpPr>
              <p:cNvPr id="356" name="Google Shape;356;p4"/>
              <p:cNvSpPr/>
              <p:nvPr/>
            </p:nvSpPr>
            <p:spPr>
              <a:xfrm>
                <a:off x="573009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485234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61109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-26716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5"/>
          <p:cNvPicPr preferRelativeResize="0"/>
          <p:nvPr/>
        </p:nvPicPr>
        <p:blipFill rotWithShape="1">
          <a:blip r:embed="rId2">
            <a:alphaModFix/>
          </a:blip>
          <a:srcRect b="0" l="438" r="0" t="0"/>
          <a:stretch/>
        </p:blipFill>
        <p:spPr>
          <a:xfrm>
            <a:off x="-47889" y="-20163"/>
            <a:ext cx="9239777" cy="51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"/>
          <p:cNvSpPr/>
          <p:nvPr/>
        </p:nvSpPr>
        <p:spPr>
          <a:xfrm>
            <a:off x="281850" y="283650"/>
            <a:ext cx="8580300" cy="45762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"/>
          <p:cNvSpPr txBox="1"/>
          <p:nvPr>
            <p:ph idx="1" type="subTitle"/>
          </p:nvPr>
        </p:nvSpPr>
        <p:spPr>
          <a:xfrm>
            <a:off x="1290775" y="2242175"/>
            <a:ext cx="29076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64" name="Google Shape;364;p5"/>
          <p:cNvSpPr txBox="1"/>
          <p:nvPr>
            <p:ph idx="2" type="subTitle"/>
          </p:nvPr>
        </p:nvSpPr>
        <p:spPr>
          <a:xfrm>
            <a:off x="4945650" y="2242175"/>
            <a:ext cx="29076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65" name="Google Shape;365;p5"/>
          <p:cNvSpPr txBox="1"/>
          <p:nvPr>
            <p:ph idx="3" type="subTitle"/>
          </p:nvPr>
        </p:nvSpPr>
        <p:spPr>
          <a:xfrm>
            <a:off x="1290775" y="2729950"/>
            <a:ext cx="29076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6" name="Google Shape;366;p5"/>
          <p:cNvSpPr txBox="1"/>
          <p:nvPr>
            <p:ph idx="4" type="subTitle"/>
          </p:nvPr>
        </p:nvSpPr>
        <p:spPr>
          <a:xfrm>
            <a:off x="4945650" y="2729950"/>
            <a:ext cx="29076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7" name="Google Shape;36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68" name="Google Shape;368;p5"/>
          <p:cNvGrpSpPr/>
          <p:nvPr/>
        </p:nvGrpSpPr>
        <p:grpSpPr>
          <a:xfrm>
            <a:off x="483337" y="-258435"/>
            <a:ext cx="8568481" cy="6247994"/>
            <a:chOff x="483337" y="-258435"/>
            <a:chExt cx="8568481" cy="6247994"/>
          </a:xfrm>
        </p:grpSpPr>
        <p:grpSp>
          <p:nvGrpSpPr>
            <p:cNvPr id="369" name="Google Shape;369;p5"/>
            <p:cNvGrpSpPr/>
            <p:nvPr/>
          </p:nvGrpSpPr>
          <p:grpSpPr>
            <a:xfrm rot="-5400000">
              <a:off x="7750790" y="705461"/>
              <a:ext cx="2264924" cy="337132"/>
              <a:chOff x="988100" y="2968025"/>
              <a:chExt cx="3770475" cy="561325"/>
            </a:xfrm>
          </p:grpSpPr>
          <p:sp>
            <p:nvSpPr>
              <p:cNvPr id="370" name="Google Shape;370;p5"/>
              <p:cNvSpPr/>
              <p:nvPr/>
            </p:nvSpPr>
            <p:spPr>
              <a:xfrm>
                <a:off x="1771850" y="3480425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1684000" y="344277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" name="Google Shape;376;p5"/>
            <p:cNvGrpSpPr/>
            <p:nvPr/>
          </p:nvGrpSpPr>
          <p:grpSpPr>
            <a:xfrm rot="5400572">
              <a:off x="-565551" y="4773711"/>
              <a:ext cx="2264924" cy="166772"/>
              <a:chOff x="988100" y="2968025"/>
              <a:chExt cx="3770475" cy="277675"/>
            </a:xfrm>
          </p:grpSpPr>
          <p:sp>
            <p:nvSpPr>
              <p:cNvPr id="377" name="Google Shape;377;p5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6"/>
          <p:cNvPicPr preferRelativeResize="0"/>
          <p:nvPr/>
        </p:nvPicPr>
        <p:blipFill rotWithShape="1">
          <a:blip r:embed="rId2">
            <a:alphaModFix/>
          </a:blip>
          <a:srcRect b="0" l="438" r="0" t="0"/>
          <a:stretch/>
        </p:blipFill>
        <p:spPr>
          <a:xfrm>
            <a:off x="-47889" y="-20163"/>
            <a:ext cx="9239777" cy="51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6"/>
          <p:cNvSpPr/>
          <p:nvPr/>
        </p:nvSpPr>
        <p:spPr>
          <a:xfrm>
            <a:off x="281850" y="283650"/>
            <a:ext cx="8580300" cy="45762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5" name="Google Shape;385;p6"/>
          <p:cNvGrpSpPr/>
          <p:nvPr/>
        </p:nvGrpSpPr>
        <p:grpSpPr>
          <a:xfrm>
            <a:off x="-739073" y="107886"/>
            <a:ext cx="10355371" cy="4972747"/>
            <a:chOff x="-739073" y="107886"/>
            <a:chExt cx="10355371" cy="4972747"/>
          </a:xfrm>
        </p:grpSpPr>
        <p:grpSp>
          <p:nvGrpSpPr>
            <p:cNvPr id="386" name="Google Shape;386;p6"/>
            <p:cNvGrpSpPr/>
            <p:nvPr/>
          </p:nvGrpSpPr>
          <p:grpSpPr>
            <a:xfrm flipH="1">
              <a:off x="-739073" y="107886"/>
              <a:ext cx="2264924" cy="337132"/>
              <a:chOff x="988100" y="2968025"/>
              <a:chExt cx="3770475" cy="561325"/>
            </a:xfrm>
          </p:grpSpPr>
          <p:sp>
            <p:nvSpPr>
              <p:cNvPr id="387" name="Google Shape;387;p6"/>
              <p:cNvSpPr/>
              <p:nvPr/>
            </p:nvSpPr>
            <p:spPr>
              <a:xfrm>
                <a:off x="1771850" y="3480425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6"/>
              <p:cNvSpPr/>
              <p:nvPr/>
            </p:nvSpPr>
            <p:spPr>
              <a:xfrm>
                <a:off x="1684000" y="344277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6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6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6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6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6"/>
            <p:cNvGrpSpPr/>
            <p:nvPr/>
          </p:nvGrpSpPr>
          <p:grpSpPr>
            <a:xfrm flipH="1" rot="10799428">
              <a:off x="7351374" y="4913673"/>
              <a:ext cx="2264924" cy="166772"/>
              <a:chOff x="988100" y="2968025"/>
              <a:chExt cx="3770475" cy="277675"/>
            </a:xfrm>
          </p:grpSpPr>
          <p:sp>
            <p:nvSpPr>
              <p:cNvPr id="394" name="Google Shape;394;p6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6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6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6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7"/>
          <p:cNvPicPr preferRelativeResize="0"/>
          <p:nvPr/>
        </p:nvPicPr>
        <p:blipFill rotWithShape="1">
          <a:blip r:embed="rId2">
            <a:alphaModFix/>
          </a:blip>
          <a:srcRect b="0" l="438" r="0" t="0"/>
          <a:stretch/>
        </p:blipFill>
        <p:spPr>
          <a:xfrm>
            <a:off x="-47889" y="-20163"/>
            <a:ext cx="9239777" cy="51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7"/>
          <p:cNvSpPr/>
          <p:nvPr/>
        </p:nvSpPr>
        <p:spPr>
          <a:xfrm>
            <a:off x="281850" y="283650"/>
            <a:ext cx="8580300" cy="45762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"/>
          <p:cNvSpPr txBox="1"/>
          <p:nvPr>
            <p:ph type="title"/>
          </p:nvPr>
        </p:nvSpPr>
        <p:spPr>
          <a:xfrm>
            <a:off x="900750" y="1592125"/>
            <a:ext cx="32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2" name="Google Shape;402;p7"/>
          <p:cNvSpPr txBox="1"/>
          <p:nvPr>
            <p:ph idx="1" type="body"/>
          </p:nvPr>
        </p:nvSpPr>
        <p:spPr>
          <a:xfrm>
            <a:off x="900750" y="2267950"/>
            <a:ext cx="32148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03" name="Google Shape;403;p7"/>
          <p:cNvSpPr/>
          <p:nvPr>
            <p:ph idx="2" type="pic"/>
          </p:nvPr>
        </p:nvSpPr>
        <p:spPr>
          <a:xfrm>
            <a:off x="4817300" y="898225"/>
            <a:ext cx="3214800" cy="3214800"/>
          </a:xfrm>
          <a:prstGeom prst="roundRect">
            <a:avLst>
              <a:gd fmla="val 8266" name="adj"/>
            </a:avLst>
          </a:prstGeom>
          <a:noFill/>
          <a:ln>
            <a:noFill/>
          </a:ln>
          <a:effectLst>
            <a:outerShdw blurRad="185738" rotWithShape="0" algn="bl" dir="5280000" dist="57150">
              <a:schemeClr val="lt2">
                <a:alpha val="46000"/>
              </a:schemeClr>
            </a:outerShdw>
          </a:effectLst>
        </p:spPr>
      </p:sp>
      <p:grpSp>
        <p:nvGrpSpPr>
          <p:cNvPr id="404" name="Google Shape;404;p7"/>
          <p:cNvGrpSpPr/>
          <p:nvPr/>
        </p:nvGrpSpPr>
        <p:grpSpPr>
          <a:xfrm>
            <a:off x="-739073" y="107886"/>
            <a:ext cx="10603255" cy="4910103"/>
            <a:chOff x="-739073" y="107886"/>
            <a:chExt cx="10603255" cy="4910103"/>
          </a:xfrm>
        </p:grpSpPr>
        <p:grpSp>
          <p:nvGrpSpPr>
            <p:cNvPr id="405" name="Google Shape;405;p7"/>
            <p:cNvGrpSpPr/>
            <p:nvPr/>
          </p:nvGrpSpPr>
          <p:grpSpPr>
            <a:xfrm rot="10800000">
              <a:off x="7113621" y="4608502"/>
              <a:ext cx="2750562" cy="409487"/>
              <a:chOff x="-254900" y="535000"/>
              <a:chExt cx="3770475" cy="561325"/>
            </a:xfrm>
          </p:grpSpPr>
          <p:sp>
            <p:nvSpPr>
              <p:cNvPr id="406" name="Google Shape;406;p7"/>
              <p:cNvSpPr/>
              <p:nvPr/>
            </p:nvSpPr>
            <p:spPr>
              <a:xfrm rot="10800000">
                <a:off x="-254900" y="572000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7"/>
              <p:cNvSpPr/>
              <p:nvPr/>
            </p:nvSpPr>
            <p:spPr>
              <a:xfrm rot="10800000">
                <a:off x="2733075" y="535000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 rot="10800000">
                <a:off x="-254900" y="1046825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 rot="10800000">
                <a:off x="2917050" y="10097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7"/>
              <p:cNvSpPr/>
              <p:nvPr/>
            </p:nvSpPr>
            <p:spPr>
              <a:xfrm rot="10800000">
                <a:off x="-254900" y="855650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7"/>
              <p:cNvSpPr/>
              <p:nvPr/>
            </p:nvSpPr>
            <p:spPr>
              <a:xfrm rot="10800000">
                <a:off x="-254275" y="740400"/>
                <a:ext cx="2799350" cy="126650"/>
              </a:xfrm>
              <a:custGeom>
                <a:rect b="b" l="l" r="r" t="t"/>
                <a:pathLst>
                  <a:path extrusionOk="0" h="5066" w="111974">
                    <a:moveTo>
                      <a:pt x="237" y="0"/>
                    </a:moveTo>
                    <a:lnTo>
                      <a:pt x="0" y="412"/>
                    </a:lnTo>
                    <a:lnTo>
                      <a:pt x="8121" y="5066"/>
                    </a:lnTo>
                    <a:lnTo>
                      <a:pt x="111973" y="5066"/>
                    </a:lnTo>
                    <a:lnTo>
                      <a:pt x="111973" y="4592"/>
                    </a:lnTo>
                    <a:lnTo>
                      <a:pt x="8247" y="4592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7"/>
              <p:cNvSpPr/>
              <p:nvPr/>
            </p:nvSpPr>
            <p:spPr>
              <a:xfrm rot="10800000">
                <a:off x="3429000" y="8186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7"/>
            <p:cNvGrpSpPr/>
            <p:nvPr/>
          </p:nvGrpSpPr>
          <p:grpSpPr>
            <a:xfrm flipH="1">
              <a:off x="-739073" y="107886"/>
              <a:ext cx="2264924" cy="337132"/>
              <a:chOff x="988100" y="2968025"/>
              <a:chExt cx="3770475" cy="561325"/>
            </a:xfrm>
          </p:grpSpPr>
          <p:sp>
            <p:nvSpPr>
              <p:cNvPr id="414" name="Google Shape;414;p7"/>
              <p:cNvSpPr/>
              <p:nvPr/>
            </p:nvSpPr>
            <p:spPr>
              <a:xfrm>
                <a:off x="1771850" y="3480425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>
                <a:off x="1684000" y="344277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7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0150"/>
            <a:ext cx="9180088" cy="51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23" name="Google Shape;423;p8"/>
          <p:cNvGrpSpPr/>
          <p:nvPr/>
        </p:nvGrpSpPr>
        <p:grpSpPr>
          <a:xfrm>
            <a:off x="-156457" y="12"/>
            <a:ext cx="9552622" cy="5143498"/>
            <a:chOff x="-156457" y="12"/>
            <a:chExt cx="9552622" cy="5143498"/>
          </a:xfrm>
        </p:grpSpPr>
        <p:grpSp>
          <p:nvGrpSpPr>
            <p:cNvPr id="424" name="Google Shape;424;p8"/>
            <p:cNvGrpSpPr/>
            <p:nvPr/>
          </p:nvGrpSpPr>
          <p:grpSpPr>
            <a:xfrm>
              <a:off x="-156457" y="12"/>
              <a:ext cx="9518297" cy="148948"/>
              <a:chOff x="-156457" y="100012"/>
              <a:chExt cx="9518297" cy="148948"/>
            </a:xfrm>
          </p:grpSpPr>
          <p:sp>
            <p:nvSpPr>
              <p:cNvPr id="425" name="Google Shape;425;p8"/>
              <p:cNvSpPr/>
              <p:nvPr/>
            </p:nvSpPr>
            <p:spPr>
              <a:xfrm>
                <a:off x="-15645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-6767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21024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109765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19854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28724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37607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46477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5346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7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64229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3230189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6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81982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90851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99734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108604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11747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6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126356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1352263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144104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152978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161848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170726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1796010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332640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197349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206231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215101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223975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232854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294578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250606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25947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268359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1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362483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37965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388525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397408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4062783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4151524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424030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432900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44178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588926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598547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74693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75806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628386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64556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654433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663311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67218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68105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68993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69880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70768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4506530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459535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46840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47727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495027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50391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512780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521649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530532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5394022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548280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557154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83832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84945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78132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79019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79907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860591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877768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886638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895516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90439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913260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922138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931012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8"/>
            <p:cNvGrpSpPr/>
            <p:nvPr/>
          </p:nvGrpSpPr>
          <p:grpSpPr>
            <a:xfrm>
              <a:off x="-122132" y="4994562"/>
              <a:ext cx="9518297" cy="148948"/>
              <a:chOff x="-156457" y="100012"/>
              <a:chExt cx="9518297" cy="148948"/>
            </a:xfrm>
          </p:grpSpPr>
          <p:sp>
            <p:nvSpPr>
              <p:cNvPr id="506" name="Google Shape;506;p8"/>
              <p:cNvSpPr/>
              <p:nvPr/>
            </p:nvSpPr>
            <p:spPr>
              <a:xfrm>
                <a:off x="-15645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-6767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21024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109765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19854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28724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8"/>
              <p:cNvSpPr/>
              <p:nvPr/>
            </p:nvSpPr>
            <p:spPr>
              <a:xfrm>
                <a:off x="37607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8"/>
              <p:cNvSpPr/>
              <p:nvPr/>
            </p:nvSpPr>
            <p:spPr>
              <a:xfrm>
                <a:off x="46477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8"/>
              <p:cNvSpPr/>
              <p:nvPr/>
            </p:nvSpPr>
            <p:spPr>
              <a:xfrm>
                <a:off x="55346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7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8"/>
              <p:cNvSpPr/>
              <p:nvPr/>
            </p:nvSpPr>
            <p:spPr>
              <a:xfrm>
                <a:off x="64229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8"/>
              <p:cNvSpPr/>
              <p:nvPr/>
            </p:nvSpPr>
            <p:spPr>
              <a:xfrm>
                <a:off x="3230189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6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8"/>
              <p:cNvSpPr/>
              <p:nvPr/>
            </p:nvSpPr>
            <p:spPr>
              <a:xfrm>
                <a:off x="81982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8"/>
              <p:cNvSpPr/>
              <p:nvPr/>
            </p:nvSpPr>
            <p:spPr>
              <a:xfrm>
                <a:off x="90851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8"/>
              <p:cNvSpPr/>
              <p:nvPr/>
            </p:nvSpPr>
            <p:spPr>
              <a:xfrm>
                <a:off x="99734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8"/>
              <p:cNvSpPr/>
              <p:nvPr/>
            </p:nvSpPr>
            <p:spPr>
              <a:xfrm>
                <a:off x="108604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8"/>
              <p:cNvSpPr/>
              <p:nvPr/>
            </p:nvSpPr>
            <p:spPr>
              <a:xfrm>
                <a:off x="11747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6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8"/>
              <p:cNvSpPr/>
              <p:nvPr/>
            </p:nvSpPr>
            <p:spPr>
              <a:xfrm>
                <a:off x="126356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8"/>
              <p:cNvSpPr/>
              <p:nvPr/>
            </p:nvSpPr>
            <p:spPr>
              <a:xfrm>
                <a:off x="1352263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8"/>
              <p:cNvSpPr/>
              <p:nvPr/>
            </p:nvSpPr>
            <p:spPr>
              <a:xfrm>
                <a:off x="144104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8"/>
              <p:cNvSpPr/>
              <p:nvPr/>
            </p:nvSpPr>
            <p:spPr>
              <a:xfrm>
                <a:off x="152978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8"/>
              <p:cNvSpPr/>
              <p:nvPr/>
            </p:nvSpPr>
            <p:spPr>
              <a:xfrm>
                <a:off x="161848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8"/>
              <p:cNvSpPr/>
              <p:nvPr/>
            </p:nvSpPr>
            <p:spPr>
              <a:xfrm>
                <a:off x="170726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8"/>
              <p:cNvSpPr/>
              <p:nvPr/>
            </p:nvSpPr>
            <p:spPr>
              <a:xfrm>
                <a:off x="1796010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8"/>
              <p:cNvSpPr/>
              <p:nvPr/>
            </p:nvSpPr>
            <p:spPr>
              <a:xfrm>
                <a:off x="332640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8"/>
              <p:cNvSpPr/>
              <p:nvPr/>
            </p:nvSpPr>
            <p:spPr>
              <a:xfrm>
                <a:off x="197349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8"/>
              <p:cNvSpPr/>
              <p:nvPr/>
            </p:nvSpPr>
            <p:spPr>
              <a:xfrm>
                <a:off x="206231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8"/>
              <p:cNvSpPr/>
              <p:nvPr/>
            </p:nvSpPr>
            <p:spPr>
              <a:xfrm>
                <a:off x="215101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8"/>
              <p:cNvSpPr/>
              <p:nvPr/>
            </p:nvSpPr>
            <p:spPr>
              <a:xfrm>
                <a:off x="223975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8"/>
              <p:cNvSpPr/>
              <p:nvPr/>
            </p:nvSpPr>
            <p:spPr>
              <a:xfrm>
                <a:off x="232854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8"/>
              <p:cNvSpPr/>
              <p:nvPr/>
            </p:nvSpPr>
            <p:spPr>
              <a:xfrm>
                <a:off x="294578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8"/>
              <p:cNvSpPr/>
              <p:nvPr/>
            </p:nvSpPr>
            <p:spPr>
              <a:xfrm>
                <a:off x="250606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8"/>
              <p:cNvSpPr/>
              <p:nvPr/>
            </p:nvSpPr>
            <p:spPr>
              <a:xfrm>
                <a:off x="25947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8"/>
              <p:cNvSpPr/>
              <p:nvPr/>
            </p:nvSpPr>
            <p:spPr>
              <a:xfrm>
                <a:off x="268359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1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8"/>
              <p:cNvSpPr/>
              <p:nvPr/>
            </p:nvSpPr>
            <p:spPr>
              <a:xfrm>
                <a:off x="362483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>
                <a:off x="37965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388525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397408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4062783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4151524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424030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432900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44178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588926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598547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74693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75806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628386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64556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654433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663311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67218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68105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>
                <a:off x="68993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8"/>
              <p:cNvSpPr/>
              <p:nvPr/>
            </p:nvSpPr>
            <p:spPr>
              <a:xfrm>
                <a:off x="69880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8"/>
              <p:cNvSpPr/>
              <p:nvPr/>
            </p:nvSpPr>
            <p:spPr>
              <a:xfrm>
                <a:off x="70768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4506530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8"/>
              <p:cNvSpPr/>
              <p:nvPr/>
            </p:nvSpPr>
            <p:spPr>
              <a:xfrm>
                <a:off x="459535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8"/>
              <p:cNvSpPr/>
              <p:nvPr/>
            </p:nvSpPr>
            <p:spPr>
              <a:xfrm>
                <a:off x="46840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47727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495027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50391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512780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521649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530532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5394022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8"/>
              <p:cNvSpPr/>
              <p:nvPr/>
            </p:nvSpPr>
            <p:spPr>
              <a:xfrm>
                <a:off x="548280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557154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83832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8"/>
              <p:cNvSpPr/>
              <p:nvPr/>
            </p:nvSpPr>
            <p:spPr>
              <a:xfrm>
                <a:off x="84945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8"/>
              <p:cNvSpPr/>
              <p:nvPr/>
            </p:nvSpPr>
            <p:spPr>
              <a:xfrm>
                <a:off x="78132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79019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8"/>
              <p:cNvSpPr/>
              <p:nvPr/>
            </p:nvSpPr>
            <p:spPr>
              <a:xfrm>
                <a:off x="79907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8"/>
              <p:cNvSpPr/>
              <p:nvPr/>
            </p:nvSpPr>
            <p:spPr>
              <a:xfrm>
                <a:off x="860591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8"/>
              <p:cNvSpPr/>
              <p:nvPr/>
            </p:nvSpPr>
            <p:spPr>
              <a:xfrm>
                <a:off x="877768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886638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895516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90439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913260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922138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931012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0150"/>
            <a:ext cx="9180088" cy="51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9" name="Google Shape;589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90" name="Google Shape;590;p9"/>
          <p:cNvGrpSpPr/>
          <p:nvPr/>
        </p:nvGrpSpPr>
        <p:grpSpPr>
          <a:xfrm>
            <a:off x="-156457" y="12"/>
            <a:ext cx="9552622" cy="5143498"/>
            <a:chOff x="-156457" y="12"/>
            <a:chExt cx="9552622" cy="5143498"/>
          </a:xfrm>
        </p:grpSpPr>
        <p:grpSp>
          <p:nvGrpSpPr>
            <p:cNvPr id="591" name="Google Shape;591;p9"/>
            <p:cNvGrpSpPr/>
            <p:nvPr/>
          </p:nvGrpSpPr>
          <p:grpSpPr>
            <a:xfrm>
              <a:off x="-156457" y="12"/>
              <a:ext cx="9518297" cy="148948"/>
              <a:chOff x="-156457" y="100012"/>
              <a:chExt cx="9518297" cy="148948"/>
            </a:xfrm>
          </p:grpSpPr>
          <p:sp>
            <p:nvSpPr>
              <p:cNvPr id="592" name="Google Shape;592;p9"/>
              <p:cNvSpPr/>
              <p:nvPr/>
            </p:nvSpPr>
            <p:spPr>
              <a:xfrm>
                <a:off x="-15645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9"/>
              <p:cNvSpPr/>
              <p:nvPr/>
            </p:nvSpPr>
            <p:spPr>
              <a:xfrm>
                <a:off x="-6767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9"/>
              <p:cNvSpPr/>
              <p:nvPr/>
            </p:nvSpPr>
            <p:spPr>
              <a:xfrm>
                <a:off x="21024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9"/>
              <p:cNvSpPr/>
              <p:nvPr/>
            </p:nvSpPr>
            <p:spPr>
              <a:xfrm>
                <a:off x="109765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9"/>
              <p:cNvSpPr/>
              <p:nvPr/>
            </p:nvSpPr>
            <p:spPr>
              <a:xfrm>
                <a:off x="19854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9"/>
              <p:cNvSpPr/>
              <p:nvPr/>
            </p:nvSpPr>
            <p:spPr>
              <a:xfrm>
                <a:off x="28724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9"/>
              <p:cNvSpPr/>
              <p:nvPr/>
            </p:nvSpPr>
            <p:spPr>
              <a:xfrm>
                <a:off x="37607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9"/>
              <p:cNvSpPr/>
              <p:nvPr/>
            </p:nvSpPr>
            <p:spPr>
              <a:xfrm>
                <a:off x="46477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9"/>
              <p:cNvSpPr/>
              <p:nvPr/>
            </p:nvSpPr>
            <p:spPr>
              <a:xfrm>
                <a:off x="55346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7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9"/>
              <p:cNvSpPr/>
              <p:nvPr/>
            </p:nvSpPr>
            <p:spPr>
              <a:xfrm>
                <a:off x="64229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9"/>
              <p:cNvSpPr/>
              <p:nvPr/>
            </p:nvSpPr>
            <p:spPr>
              <a:xfrm>
                <a:off x="3230189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6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9"/>
              <p:cNvSpPr/>
              <p:nvPr/>
            </p:nvSpPr>
            <p:spPr>
              <a:xfrm>
                <a:off x="81982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9"/>
              <p:cNvSpPr/>
              <p:nvPr/>
            </p:nvSpPr>
            <p:spPr>
              <a:xfrm>
                <a:off x="90851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9"/>
              <p:cNvSpPr/>
              <p:nvPr/>
            </p:nvSpPr>
            <p:spPr>
              <a:xfrm>
                <a:off x="99734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9"/>
              <p:cNvSpPr/>
              <p:nvPr/>
            </p:nvSpPr>
            <p:spPr>
              <a:xfrm>
                <a:off x="108604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9"/>
              <p:cNvSpPr/>
              <p:nvPr/>
            </p:nvSpPr>
            <p:spPr>
              <a:xfrm>
                <a:off x="11747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6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9"/>
              <p:cNvSpPr/>
              <p:nvPr/>
            </p:nvSpPr>
            <p:spPr>
              <a:xfrm>
                <a:off x="126356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9"/>
              <p:cNvSpPr/>
              <p:nvPr/>
            </p:nvSpPr>
            <p:spPr>
              <a:xfrm>
                <a:off x="1352263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9"/>
              <p:cNvSpPr/>
              <p:nvPr/>
            </p:nvSpPr>
            <p:spPr>
              <a:xfrm>
                <a:off x="144104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9"/>
              <p:cNvSpPr/>
              <p:nvPr/>
            </p:nvSpPr>
            <p:spPr>
              <a:xfrm>
                <a:off x="152978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9"/>
              <p:cNvSpPr/>
              <p:nvPr/>
            </p:nvSpPr>
            <p:spPr>
              <a:xfrm>
                <a:off x="161848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9"/>
              <p:cNvSpPr/>
              <p:nvPr/>
            </p:nvSpPr>
            <p:spPr>
              <a:xfrm>
                <a:off x="170726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9"/>
              <p:cNvSpPr/>
              <p:nvPr/>
            </p:nvSpPr>
            <p:spPr>
              <a:xfrm>
                <a:off x="1796010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9"/>
              <p:cNvSpPr/>
              <p:nvPr/>
            </p:nvSpPr>
            <p:spPr>
              <a:xfrm>
                <a:off x="332640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9"/>
              <p:cNvSpPr/>
              <p:nvPr/>
            </p:nvSpPr>
            <p:spPr>
              <a:xfrm>
                <a:off x="197349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9"/>
              <p:cNvSpPr/>
              <p:nvPr/>
            </p:nvSpPr>
            <p:spPr>
              <a:xfrm>
                <a:off x="206231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9"/>
              <p:cNvSpPr/>
              <p:nvPr/>
            </p:nvSpPr>
            <p:spPr>
              <a:xfrm>
                <a:off x="215101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9"/>
              <p:cNvSpPr/>
              <p:nvPr/>
            </p:nvSpPr>
            <p:spPr>
              <a:xfrm>
                <a:off x="223975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9"/>
              <p:cNvSpPr/>
              <p:nvPr/>
            </p:nvSpPr>
            <p:spPr>
              <a:xfrm>
                <a:off x="232854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9"/>
              <p:cNvSpPr/>
              <p:nvPr/>
            </p:nvSpPr>
            <p:spPr>
              <a:xfrm>
                <a:off x="294578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9"/>
              <p:cNvSpPr/>
              <p:nvPr/>
            </p:nvSpPr>
            <p:spPr>
              <a:xfrm>
                <a:off x="250606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9"/>
              <p:cNvSpPr/>
              <p:nvPr/>
            </p:nvSpPr>
            <p:spPr>
              <a:xfrm>
                <a:off x="25947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9"/>
              <p:cNvSpPr/>
              <p:nvPr/>
            </p:nvSpPr>
            <p:spPr>
              <a:xfrm>
                <a:off x="268359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1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9"/>
              <p:cNvSpPr/>
              <p:nvPr/>
            </p:nvSpPr>
            <p:spPr>
              <a:xfrm>
                <a:off x="362483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9"/>
              <p:cNvSpPr/>
              <p:nvPr/>
            </p:nvSpPr>
            <p:spPr>
              <a:xfrm>
                <a:off x="37965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9"/>
              <p:cNvSpPr/>
              <p:nvPr/>
            </p:nvSpPr>
            <p:spPr>
              <a:xfrm>
                <a:off x="388525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9"/>
              <p:cNvSpPr/>
              <p:nvPr/>
            </p:nvSpPr>
            <p:spPr>
              <a:xfrm>
                <a:off x="397408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9"/>
              <p:cNvSpPr/>
              <p:nvPr/>
            </p:nvSpPr>
            <p:spPr>
              <a:xfrm>
                <a:off x="4062783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9"/>
              <p:cNvSpPr/>
              <p:nvPr/>
            </p:nvSpPr>
            <p:spPr>
              <a:xfrm>
                <a:off x="4151524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9"/>
              <p:cNvSpPr/>
              <p:nvPr/>
            </p:nvSpPr>
            <p:spPr>
              <a:xfrm>
                <a:off x="424030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9"/>
              <p:cNvSpPr/>
              <p:nvPr/>
            </p:nvSpPr>
            <p:spPr>
              <a:xfrm>
                <a:off x="432900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9"/>
              <p:cNvSpPr/>
              <p:nvPr/>
            </p:nvSpPr>
            <p:spPr>
              <a:xfrm>
                <a:off x="44178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9"/>
              <p:cNvSpPr/>
              <p:nvPr/>
            </p:nvSpPr>
            <p:spPr>
              <a:xfrm>
                <a:off x="588926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9"/>
              <p:cNvSpPr/>
              <p:nvPr/>
            </p:nvSpPr>
            <p:spPr>
              <a:xfrm>
                <a:off x="598547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9"/>
              <p:cNvSpPr/>
              <p:nvPr/>
            </p:nvSpPr>
            <p:spPr>
              <a:xfrm>
                <a:off x="74693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75806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628386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64556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654433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663311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67218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68105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68993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69880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70768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4506530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459535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46840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47727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495027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50391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512780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521649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30532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5394022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548280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557154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83832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84945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78132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79019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79907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860591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877768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886638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895516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90439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913260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922138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931012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2" name="Google Shape;672;p9"/>
            <p:cNvGrpSpPr/>
            <p:nvPr/>
          </p:nvGrpSpPr>
          <p:grpSpPr>
            <a:xfrm>
              <a:off x="-122132" y="4994562"/>
              <a:ext cx="9518297" cy="148948"/>
              <a:chOff x="-156457" y="100012"/>
              <a:chExt cx="9518297" cy="148948"/>
            </a:xfrm>
          </p:grpSpPr>
          <p:sp>
            <p:nvSpPr>
              <p:cNvPr id="673" name="Google Shape;673;p9"/>
              <p:cNvSpPr/>
              <p:nvPr/>
            </p:nvSpPr>
            <p:spPr>
              <a:xfrm>
                <a:off x="-15645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-6767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21024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109765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19854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28724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37607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46477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55346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7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64229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3230189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6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>
                <a:off x="81982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90851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9"/>
              <p:cNvSpPr/>
              <p:nvPr/>
            </p:nvSpPr>
            <p:spPr>
              <a:xfrm>
                <a:off x="99734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9"/>
              <p:cNvSpPr/>
              <p:nvPr/>
            </p:nvSpPr>
            <p:spPr>
              <a:xfrm>
                <a:off x="108604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11747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6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126356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1352263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144104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152978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161848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1707269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1796010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332640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97349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206231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215101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223975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232854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294578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9"/>
              <p:cNvSpPr/>
              <p:nvPr/>
            </p:nvSpPr>
            <p:spPr>
              <a:xfrm>
                <a:off x="250606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9"/>
              <p:cNvSpPr/>
              <p:nvPr/>
            </p:nvSpPr>
            <p:spPr>
              <a:xfrm>
                <a:off x="25947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268359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1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3624832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3796562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388525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3974087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4062783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4151524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4240308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4329005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7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70" y="3313"/>
                      <a:pt x="1170" y="3246"/>
                    </a:cubicBezTo>
                    <a:lnTo>
                      <a:pt x="1170" y="121"/>
                    </a:lnTo>
                    <a:cubicBezTo>
                      <a:pt x="1170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44178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588926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598547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74693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75806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628386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9"/>
              <p:cNvSpPr/>
              <p:nvPr/>
            </p:nvSpPr>
            <p:spPr>
              <a:xfrm>
                <a:off x="645563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9"/>
              <p:cNvSpPr/>
              <p:nvPr/>
            </p:nvSpPr>
            <p:spPr>
              <a:xfrm>
                <a:off x="654433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663311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67218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68105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68993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69880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70768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9"/>
              <p:cNvSpPr/>
              <p:nvPr/>
            </p:nvSpPr>
            <p:spPr>
              <a:xfrm>
                <a:off x="4506530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1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>
                <a:off x="4595359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468405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9"/>
              <p:cNvSpPr/>
              <p:nvPr/>
            </p:nvSpPr>
            <p:spPr>
              <a:xfrm>
                <a:off x="477275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2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2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495027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50391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3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3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6" y="3313"/>
                      <a:pt x="1166" y="3246"/>
                    </a:cubicBezTo>
                    <a:lnTo>
                      <a:pt x="1166" y="121"/>
                    </a:lnTo>
                    <a:cubicBezTo>
                      <a:pt x="1166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9"/>
              <p:cNvSpPr/>
              <p:nvPr/>
            </p:nvSpPr>
            <p:spPr>
              <a:xfrm>
                <a:off x="5127801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5216497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6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5305326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9"/>
              <p:cNvSpPr/>
              <p:nvPr/>
            </p:nvSpPr>
            <p:spPr>
              <a:xfrm>
                <a:off x="5394022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9"/>
              <p:cNvSpPr/>
              <p:nvPr/>
            </p:nvSpPr>
            <p:spPr>
              <a:xfrm>
                <a:off x="5482807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3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9"/>
              <p:cNvSpPr/>
              <p:nvPr/>
            </p:nvSpPr>
            <p:spPr>
              <a:xfrm>
                <a:off x="5571548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9"/>
              <p:cNvSpPr/>
              <p:nvPr/>
            </p:nvSpPr>
            <p:spPr>
              <a:xfrm>
                <a:off x="8383236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5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9"/>
              <p:cNvSpPr/>
              <p:nvPr/>
            </p:nvSpPr>
            <p:spPr>
              <a:xfrm>
                <a:off x="8494538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1" y="3367"/>
                    </a:cubicBezTo>
                    <a:lnTo>
                      <a:pt x="1049" y="3367"/>
                    </a:lnTo>
                    <a:cubicBezTo>
                      <a:pt x="1114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4" y="0"/>
                      <a:pt x="1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9"/>
              <p:cNvSpPr/>
              <p:nvPr/>
            </p:nvSpPr>
            <p:spPr>
              <a:xfrm>
                <a:off x="781323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9"/>
              <p:cNvSpPr/>
              <p:nvPr/>
            </p:nvSpPr>
            <p:spPr>
              <a:xfrm>
                <a:off x="790197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9"/>
              <p:cNvSpPr/>
              <p:nvPr/>
            </p:nvSpPr>
            <p:spPr>
              <a:xfrm>
                <a:off x="7990761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9"/>
              <p:cNvSpPr/>
              <p:nvPr/>
            </p:nvSpPr>
            <p:spPr>
              <a:xfrm>
                <a:off x="860591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19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19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9"/>
              <p:cNvSpPr/>
              <p:nvPr/>
            </p:nvSpPr>
            <p:spPr>
              <a:xfrm>
                <a:off x="8777684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6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9"/>
              <p:cNvSpPr/>
              <p:nvPr/>
            </p:nvSpPr>
            <p:spPr>
              <a:xfrm>
                <a:off x="8866380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9"/>
              <p:cNvSpPr/>
              <p:nvPr/>
            </p:nvSpPr>
            <p:spPr>
              <a:xfrm>
                <a:off x="8955165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19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19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9"/>
              <p:cNvSpPr/>
              <p:nvPr/>
            </p:nvSpPr>
            <p:spPr>
              <a:xfrm>
                <a:off x="9043905" y="100012"/>
                <a:ext cx="51625" cy="148948"/>
              </a:xfrm>
              <a:custGeom>
                <a:rect b="b" l="l" r="r" t="t"/>
                <a:pathLst>
                  <a:path extrusionOk="0" h="3367" w="1167">
                    <a:moveTo>
                      <a:pt x="121" y="0"/>
                    </a:moveTo>
                    <a:cubicBezTo>
                      <a:pt x="54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3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9"/>
              <p:cNvSpPr/>
              <p:nvPr/>
            </p:nvSpPr>
            <p:spPr>
              <a:xfrm>
                <a:off x="9132601" y="100012"/>
                <a:ext cx="51758" cy="148948"/>
              </a:xfrm>
              <a:custGeom>
                <a:rect b="b" l="l" r="r" t="t"/>
                <a:pathLst>
                  <a:path extrusionOk="0" h="3367" w="1170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6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9"/>
              <p:cNvSpPr/>
              <p:nvPr/>
            </p:nvSpPr>
            <p:spPr>
              <a:xfrm>
                <a:off x="9221386" y="100012"/>
                <a:ext cx="51669" cy="148948"/>
              </a:xfrm>
              <a:custGeom>
                <a:rect b="b" l="l" r="r" t="t"/>
                <a:pathLst>
                  <a:path extrusionOk="0" h="3367" w="1168">
                    <a:moveTo>
                      <a:pt x="122" y="0"/>
                    </a:moveTo>
                    <a:cubicBezTo>
                      <a:pt x="54" y="0"/>
                      <a:pt x="1" y="53"/>
                      <a:pt x="1" y="121"/>
                    </a:cubicBezTo>
                    <a:lnTo>
                      <a:pt x="1" y="3246"/>
                    </a:lnTo>
                    <a:cubicBezTo>
                      <a:pt x="1" y="3311"/>
                      <a:pt x="54" y="3367"/>
                      <a:pt x="122" y="3367"/>
                    </a:cubicBezTo>
                    <a:lnTo>
                      <a:pt x="1047" y="3367"/>
                    </a:lnTo>
                    <a:cubicBezTo>
                      <a:pt x="1114" y="3367"/>
                      <a:pt x="1167" y="3313"/>
                      <a:pt x="1167" y="3246"/>
                    </a:cubicBezTo>
                    <a:lnTo>
                      <a:pt x="1167" y="121"/>
                    </a:lnTo>
                    <a:cubicBezTo>
                      <a:pt x="1167" y="53"/>
                      <a:pt x="1114" y="0"/>
                      <a:pt x="1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9"/>
              <p:cNvSpPr/>
              <p:nvPr/>
            </p:nvSpPr>
            <p:spPr>
              <a:xfrm>
                <a:off x="9310127" y="100012"/>
                <a:ext cx="51714" cy="148948"/>
              </a:xfrm>
              <a:custGeom>
                <a:rect b="b" l="l" r="r" t="t"/>
                <a:pathLst>
                  <a:path extrusionOk="0" h="3367" w="1169">
                    <a:moveTo>
                      <a:pt x="121" y="0"/>
                    </a:moveTo>
                    <a:cubicBezTo>
                      <a:pt x="56" y="0"/>
                      <a:pt x="0" y="53"/>
                      <a:pt x="0" y="121"/>
                    </a:cubicBezTo>
                    <a:lnTo>
                      <a:pt x="0" y="3246"/>
                    </a:lnTo>
                    <a:cubicBezTo>
                      <a:pt x="0" y="3311"/>
                      <a:pt x="54" y="3367"/>
                      <a:pt x="121" y="3367"/>
                    </a:cubicBezTo>
                    <a:lnTo>
                      <a:pt x="1048" y="3367"/>
                    </a:lnTo>
                    <a:cubicBezTo>
                      <a:pt x="1113" y="3367"/>
                      <a:pt x="1169" y="3313"/>
                      <a:pt x="1169" y="3246"/>
                    </a:cubicBezTo>
                    <a:lnTo>
                      <a:pt x="1169" y="121"/>
                    </a:lnTo>
                    <a:cubicBezTo>
                      <a:pt x="1169" y="53"/>
                      <a:pt x="111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"/>
          <p:cNvSpPr txBox="1"/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rgbClr val="11396C">
              <a:alpha val="50629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■"/>
              <a:defRPr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■"/>
              <a:defRPr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■"/>
              <a:defRPr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6"/>
          <p:cNvSpPr/>
          <p:nvPr/>
        </p:nvSpPr>
        <p:spPr>
          <a:xfrm>
            <a:off x="1199586" y="793400"/>
            <a:ext cx="6744900" cy="35973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26"/>
          <p:cNvSpPr txBox="1"/>
          <p:nvPr>
            <p:ph type="ctrTitle"/>
          </p:nvPr>
        </p:nvSpPr>
        <p:spPr>
          <a:xfrm>
            <a:off x="1836725" y="1429463"/>
            <a:ext cx="5470500" cy="19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Layoffs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2020-2024</a:t>
            </a:r>
            <a:endParaRPr/>
          </a:p>
        </p:txBody>
      </p:sp>
      <p:sp>
        <p:nvSpPr>
          <p:cNvPr id="1523" name="Google Shape;1523;p26"/>
          <p:cNvSpPr txBox="1"/>
          <p:nvPr>
            <p:ph idx="1" type="subTitle"/>
          </p:nvPr>
        </p:nvSpPr>
        <p:spPr>
          <a:xfrm>
            <a:off x="1836725" y="3390463"/>
            <a:ext cx="54705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Vesethmollyka VAR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Professor: Anahid BAUER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Course: Application of Statistics </a:t>
            </a:r>
            <a:endParaRPr/>
          </a:p>
        </p:txBody>
      </p:sp>
      <p:grpSp>
        <p:nvGrpSpPr>
          <p:cNvPr id="1524" name="Google Shape;1524;p26"/>
          <p:cNvGrpSpPr/>
          <p:nvPr/>
        </p:nvGrpSpPr>
        <p:grpSpPr>
          <a:xfrm>
            <a:off x="-1190363" y="1221506"/>
            <a:ext cx="3162297" cy="796891"/>
            <a:chOff x="-1190363" y="1221506"/>
            <a:chExt cx="3162297" cy="796891"/>
          </a:xfrm>
        </p:grpSpPr>
        <p:grpSp>
          <p:nvGrpSpPr>
            <p:cNvPr id="1525" name="Google Shape;1525;p26"/>
            <p:cNvGrpSpPr/>
            <p:nvPr/>
          </p:nvGrpSpPr>
          <p:grpSpPr>
            <a:xfrm>
              <a:off x="-1190363" y="1221506"/>
              <a:ext cx="3162297" cy="470783"/>
              <a:chOff x="-254900" y="535000"/>
              <a:chExt cx="3770475" cy="561325"/>
            </a:xfrm>
          </p:grpSpPr>
          <p:sp>
            <p:nvSpPr>
              <p:cNvPr id="1526" name="Google Shape;1526;p26"/>
              <p:cNvSpPr/>
              <p:nvPr/>
            </p:nvSpPr>
            <p:spPr>
              <a:xfrm rot="10800000">
                <a:off x="-254900" y="572000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6"/>
              <p:cNvSpPr/>
              <p:nvPr/>
            </p:nvSpPr>
            <p:spPr>
              <a:xfrm rot="10800000">
                <a:off x="2733075" y="535000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6"/>
              <p:cNvSpPr/>
              <p:nvPr/>
            </p:nvSpPr>
            <p:spPr>
              <a:xfrm rot="10800000">
                <a:off x="-254900" y="1046825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6"/>
              <p:cNvSpPr/>
              <p:nvPr/>
            </p:nvSpPr>
            <p:spPr>
              <a:xfrm rot="10800000">
                <a:off x="2917050" y="10097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6"/>
              <p:cNvSpPr/>
              <p:nvPr/>
            </p:nvSpPr>
            <p:spPr>
              <a:xfrm rot="10800000">
                <a:off x="-254900" y="855650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6"/>
              <p:cNvSpPr/>
              <p:nvPr/>
            </p:nvSpPr>
            <p:spPr>
              <a:xfrm rot="10800000">
                <a:off x="-254275" y="740400"/>
                <a:ext cx="2799350" cy="126650"/>
              </a:xfrm>
              <a:custGeom>
                <a:rect b="b" l="l" r="r" t="t"/>
                <a:pathLst>
                  <a:path extrusionOk="0" h="5066" w="111974">
                    <a:moveTo>
                      <a:pt x="237" y="0"/>
                    </a:moveTo>
                    <a:lnTo>
                      <a:pt x="0" y="412"/>
                    </a:lnTo>
                    <a:lnTo>
                      <a:pt x="8121" y="5066"/>
                    </a:lnTo>
                    <a:lnTo>
                      <a:pt x="111973" y="5066"/>
                    </a:lnTo>
                    <a:lnTo>
                      <a:pt x="111973" y="4592"/>
                    </a:lnTo>
                    <a:lnTo>
                      <a:pt x="8247" y="4592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6"/>
              <p:cNvSpPr/>
              <p:nvPr/>
            </p:nvSpPr>
            <p:spPr>
              <a:xfrm rot="10800000">
                <a:off x="3429000" y="8186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3" name="Google Shape;1533;p26"/>
            <p:cNvGrpSpPr/>
            <p:nvPr/>
          </p:nvGrpSpPr>
          <p:grpSpPr>
            <a:xfrm rot="10800000">
              <a:off x="-462043" y="1764072"/>
              <a:ext cx="1720972" cy="254325"/>
              <a:chOff x="2366675" y="4001025"/>
              <a:chExt cx="2391900" cy="353475"/>
            </a:xfrm>
          </p:grpSpPr>
          <p:sp>
            <p:nvSpPr>
              <p:cNvPr id="1534" name="Google Shape;1534;p26"/>
              <p:cNvSpPr/>
              <p:nvPr/>
            </p:nvSpPr>
            <p:spPr>
              <a:xfrm>
                <a:off x="3066350" y="4305575"/>
                <a:ext cx="1692225" cy="11875"/>
              </a:xfrm>
              <a:custGeom>
                <a:rect b="b" l="l" r="r" t="t"/>
                <a:pathLst>
                  <a:path extrusionOk="0" h="475" w="67689">
                    <a:moveTo>
                      <a:pt x="1" y="1"/>
                    </a:moveTo>
                    <a:lnTo>
                      <a:pt x="1" y="475"/>
                    </a:lnTo>
                    <a:lnTo>
                      <a:pt x="67689" y="475"/>
                    </a:lnTo>
                    <a:lnTo>
                      <a:pt x="676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28575">
                  <a:schemeClr val="lt2">
                    <a:alpha val="4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6"/>
              <p:cNvSpPr/>
              <p:nvPr/>
            </p:nvSpPr>
            <p:spPr>
              <a:xfrm>
                <a:off x="2978575" y="426792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5" y="1"/>
                      <a:pt x="1" y="775"/>
                      <a:pt x="1" y="1732"/>
                    </a:cubicBezTo>
                    <a:cubicBezTo>
                      <a:pt x="1" y="2687"/>
                      <a:pt x="775" y="3463"/>
                      <a:pt x="1732" y="3463"/>
                    </a:cubicBezTo>
                    <a:cubicBezTo>
                      <a:pt x="2687" y="3463"/>
                      <a:pt x="3463" y="2687"/>
                      <a:pt x="3463" y="1732"/>
                    </a:cubicBezTo>
                    <a:cubicBezTo>
                      <a:pt x="3463" y="775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28575">
                  <a:schemeClr val="lt2">
                    <a:alpha val="4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6"/>
              <p:cNvSpPr/>
              <p:nvPr/>
            </p:nvSpPr>
            <p:spPr>
              <a:xfrm>
                <a:off x="2454500" y="4038650"/>
                <a:ext cx="2304075" cy="11950"/>
              </a:xfrm>
              <a:custGeom>
                <a:rect b="b" l="l" r="r" t="t"/>
                <a:pathLst>
                  <a:path extrusionOk="0" h="478" w="92163">
                    <a:moveTo>
                      <a:pt x="1" y="1"/>
                    </a:moveTo>
                    <a:lnTo>
                      <a:pt x="1" y="477"/>
                    </a:lnTo>
                    <a:lnTo>
                      <a:pt x="92163" y="477"/>
                    </a:lnTo>
                    <a:lnTo>
                      <a:pt x="921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28575">
                  <a:schemeClr val="lt2">
                    <a:alpha val="4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6"/>
              <p:cNvSpPr/>
              <p:nvPr/>
            </p:nvSpPr>
            <p:spPr>
              <a:xfrm>
                <a:off x="2366675" y="4001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0"/>
                    </a:moveTo>
                    <a:cubicBezTo>
                      <a:pt x="777" y="0"/>
                      <a:pt x="0" y="776"/>
                      <a:pt x="0" y="1731"/>
                    </a:cubicBezTo>
                    <a:cubicBezTo>
                      <a:pt x="0" y="2688"/>
                      <a:pt x="777" y="3462"/>
                      <a:pt x="1732" y="3462"/>
                    </a:cubicBezTo>
                    <a:cubicBezTo>
                      <a:pt x="2689" y="3462"/>
                      <a:pt x="3463" y="2688"/>
                      <a:pt x="3463" y="1731"/>
                    </a:cubicBezTo>
                    <a:cubicBezTo>
                      <a:pt x="3463" y="776"/>
                      <a:pt x="2689" y="0"/>
                      <a:pt x="1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28575">
                  <a:schemeClr val="lt2">
                    <a:alpha val="4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8" name="Google Shape;1538;p26"/>
          <p:cNvGrpSpPr/>
          <p:nvPr/>
        </p:nvGrpSpPr>
        <p:grpSpPr>
          <a:xfrm>
            <a:off x="7307221" y="2514211"/>
            <a:ext cx="2955931" cy="876253"/>
            <a:chOff x="7307221" y="2514211"/>
            <a:chExt cx="2955931" cy="876253"/>
          </a:xfrm>
        </p:grpSpPr>
        <p:grpSp>
          <p:nvGrpSpPr>
            <p:cNvPr id="1539" name="Google Shape;1539;p26"/>
            <p:cNvGrpSpPr/>
            <p:nvPr/>
          </p:nvGrpSpPr>
          <p:grpSpPr>
            <a:xfrm rot="10800000">
              <a:off x="7307221" y="2980977"/>
              <a:ext cx="2750562" cy="409487"/>
              <a:chOff x="-254900" y="535000"/>
              <a:chExt cx="3770475" cy="561325"/>
            </a:xfrm>
          </p:grpSpPr>
          <p:sp>
            <p:nvSpPr>
              <p:cNvPr id="1540" name="Google Shape;1540;p26"/>
              <p:cNvSpPr/>
              <p:nvPr/>
            </p:nvSpPr>
            <p:spPr>
              <a:xfrm rot="10800000">
                <a:off x="-254900" y="572000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26"/>
              <p:cNvSpPr/>
              <p:nvPr/>
            </p:nvSpPr>
            <p:spPr>
              <a:xfrm rot="10800000">
                <a:off x="2733075" y="535000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26"/>
              <p:cNvSpPr/>
              <p:nvPr/>
            </p:nvSpPr>
            <p:spPr>
              <a:xfrm rot="10800000">
                <a:off x="-254900" y="1046825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26"/>
              <p:cNvSpPr/>
              <p:nvPr/>
            </p:nvSpPr>
            <p:spPr>
              <a:xfrm rot="10800000">
                <a:off x="2917050" y="10097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6"/>
              <p:cNvSpPr/>
              <p:nvPr/>
            </p:nvSpPr>
            <p:spPr>
              <a:xfrm rot="10800000">
                <a:off x="-254900" y="855650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6"/>
              <p:cNvSpPr/>
              <p:nvPr/>
            </p:nvSpPr>
            <p:spPr>
              <a:xfrm rot="10800000">
                <a:off x="-254275" y="740400"/>
                <a:ext cx="2799350" cy="126650"/>
              </a:xfrm>
              <a:custGeom>
                <a:rect b="b" l="l" r="r" t="t"/>
                <a:pathLst>
                  <a:path extrusionOk="0" h="5066" w="111974">
                    <a:moveTo>
                      <a:pt x="237" y="0"/>
                    </a:moveTo>
                    <a:lnTo>
                      <a:pt x="0" y="412"/>
                    </a:lnTo>
                    <a:lnTo>
                      <a:pt x="8121" y="5066"/>
                    </a:lnTo>
                    <a:lnTo>
                      <a:pt x="111973" y="5066"/>
                    </a:lnTo>
                    <a:lnTo>
                      <a:pt x="111973" y="4592"/>
                    </a:lnTo>
                    <a:lnTo>
                      <a:pt x="8247" y="4592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26"/>
              <p:cNvSpPr/>
              <p:nvPr/>
            </p:nvSpPr>
            <p:spPr>
              <a:xfrm rot="10800000">
                <a:off x="3429000" y="8186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7" name="Google Shape;1547;p26"/>
            <p:cNvGrpSpPr/>
            <p:nvPr/>
          </p:nvGrpSpPr>
          <p:grpSpPr>
            <a:xfrm>
              <a:off x="7998227" y="2514211"/>
              <a:ext cx="2264924" cy="337132"/>
              <a:chOff x="988100" y="2968025"/>
              <a:chExt cx="3770475" cy="561325"/>
            </a:xfrm>
          </p:grpSpPr>
          <p:sp>
            <p:nvSpPr>
              <p:cNvPr id="1548" name="Google Shape;1548;p26"/>
              <p:cNvSpPr/>
              <p:nvPr/>
            </p:nvSpPr>
            <p:spPr>
              <a:xfrm>
                <a:off x="1771850" y="3480425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26"/>
              <p:cNvSpPr/>
              <p:nvPr/>
            </p:nvSpPr>
            <p:spPr>
              <a:xfrm>
                <a:off x="1684000" y="344277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26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26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26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26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Company Size-Layoffs Correlations</a:t>
            </a:r>
            <a:endParaRPr sz="2900"/>
          </a:p>
        </p:txBody>
      </p:sp>
      <p:pic>
        <p:nvPicPr>
          <p:cNvPr id="1716" name="Google Shape;17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62388"/>
            <a:ext cx="3839375" cy="28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7" name="Google Shape;17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425" y="1162412"/>
            <a:ext cx="3839375" cy="281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718" name="Google Shape;1718;p35"/>
          <p:cNvSpPr txBox="1"/>
          <p:nvPr>
            <p:ph idx="4294967295" type="body"/>
          </p:nvPr>
        </p:nvSpPr>
        <p:spPr>
          <a:xfrm>
            <a:off x="894100" y="4054075"/>
            <a:ext cx="74691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Correlation coefficient: 0.6943 =&gt; strong positive correlation suggests larger companies tend to have higher number of layoffs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Skewness value = 13.61; Kurtosis value = 206.17 =&gt; not symmetrical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6"/>
          <p:cNvSpPr txBox="1"/>
          <p:nvPr>
            <p:ph type="title"/>
          </p:nvPr>
        </p:nvSpPr>
        <p:spPr>
          <a:xfrm>
            <a:off x="768650" y="603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Company Size-Layoffs Correlations</a:t>
            </a:r>
            <a:endParaRPr sz="2900"/>
          </a:p>
        </p:txBody>
      </p:sp>
      <p:graphicFrame>
        <p:nvGraphicFramePr>
          <p:cNvPr id="1724" name="Google Shape;1724;p36"/>
          <p:cNvGraphicFramePr/>
          <p:nvPr/>
        </p:nvGraphicFramePr>
        <p:xfrm>
          <a:off x="952500" y="14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{CE0381E4-7BF2-4909-9DFF-50B79581A739}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T-test</a:t>
                      </a:r>
                      <a:endParaRPr b="1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36.302</a:t>
                      </a:r>
                      <a:endParaRPr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df</a:t>
                      </a:r>
                      <a:endParaRPr b="1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1416</a:t>
                      </a:r>
                      <a:endParaRPr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P-value</a:t>
                      </a:r>
                      <a:endParaRPr b="1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&lt;0.00000000000000022</a:t>
                      </a:r>
                      <a:endParaRPr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Confidence Interval (95%)</a:t>
                      </a:r>
                      <a:endParaRPr b="1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[0.6663213, 0.7203179]</a:t>
                      </a:r>
                      <a:endParaRPr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Correlation coefficient</a:t>
                      </a:r>
                      <a:endParaRPr b="1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0.6942954</a:t>
                      </a:r>
                      <a:endParaRPr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5" name="Google Shape;1725;p36"/>
          <p:cNvSpPr txBox="1"/>
          <p:nvPr>
            <p:ph idx="1" type="body"/>
          </p:nvPr>
        </p:nvSpPr>
        <p:spPr>
          <a:xfrm>
            <a:off x="837450" y="3519025"/>
            <a:ext cx="74691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low p-value and positive sample estimate provided strong evidence =&gt; positive correlation between company size before layoffs and the number of layoffs from 2020 to 2024.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Company Size-Layoffs Correlations</a:t>
            </a:r>
            <a:endParaRPr/>
          </a:p>
        </p:txBody>
      </p:sp>
      <p:pic>
        <p:nvPicPr>
          <p:cNvPr id="1731" name="Google Shape;17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125" y="1167002"/>
            <a:ext cx="4340800" cy="31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7"/>
          <p:cNvSpPr txBox="1"/>
          <p:nvPr>
            <p:ph idx="4294967295" type="body"/>
          </p:nvPr>
        </p:nvSpPr>
        <p:spPr>
          <a:xfrm>
            <a:off x="517150" y="1167000"/>
            <a:ext cx="3599400" cy="31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 statistics: 11.475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Mean difference: 267.3921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Regression Equation: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Laid Off = </a:t>
            </a:r>
            <a:r>
              <a:rPr lang="en"/>
              <a:t>171 + 0.0271 * Com. Size before Layoffs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Assumptions: linearity, </a:t>
            </a:r>
            <a:r>
              <a:rPr lang="en"/>
              <a:t>independence</a:t>
            </a:r>
            <a:r>
              <a:rPr lang="en"/>
              <a:t>, homoscedasticity, and normality of residuals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Significant positive relationship between company size before layoffs and the number of layoffs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regression model explains 48.2% of the variability in layoffs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738" name="Google Shape;1738;p38"/>
          <p:cNvSpPr txBox="1"/>
          <p:nvPr>
            <p:ph idx="1" type="subTitle"/>
          </p:nvPr>
        </p:nvSpPr>
        <p:spPr>
          <a:xfrm>
            <a:off x="1429977" y="1306478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Variations</a:t>
            </a:r>
            <a:endParaRPr/>
          </a:p>
        </p:txBody>
      </p:sp>
      <p:sp>
        <p:nvSpPr>
          <p:cNvPr id="1739" name="Google Shape;1739;p38"/>
          <p:cNvSpPr txBox="1"/>
          <p:nvPr>
            <p:ph idx="2" type="subTitle"/>
          </p:nvPr>
        </p:nvSpPr>
        <p:spPr>
          <a:xfrm>
            <a:off x="1429978" y="1756175"/>
            <a:ext cx="29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 industry layoffs from 2020 to 2024 varied across continents with North America experiencing the highest number of layoffs followed by Europe and Asia.</a:t>
            </a:r>
            <a:endParaRPr/>
          </a:p>
        </p:txBody>
      </p:sp>
      <p:sp>
        <p:nvSpPr>
          <p:cNvPr id="1740" name="Google Shape;1740;p38"/>
          <p:cNvSpPr txBox="1"/>
          <p:nvPr>
            <p:ph idx="3" type="subTitle"/>
          </p:nvPr>
        </p:nvSpPr>
        <p:spPr>
          <a:xfrm>
            <a:off x="5170529" y="1756175"/>
            <a:ext cx="29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</a:t>
            </a:r>
            <a:r>
              <a:rPr lang="en"/>
              <a:t>significant</a:t>
            </a:r>
            <a:r>
              <a:rPr lang="en"/>
              <a:t> positive correlation between company size before layoffs and the number of employees laid off. Larger companies tend to have higher numbers of layoffs.</a:t>
            </a:r>
            <a:endParaRPr/>
          </a:p>
        </p:txBody>
      </p:sp>
      <p:sp>
        <p:nvSpPr>
          <p:cNvPr id="1741" name="Google Shape;1741;p38"/>
          <p:cNvSpPr txBox="1"/>
          <p:nvPr>
            <p:ph idx="4" type="subTitle"/>
          </p:nvPr>
        </p:nvSpPr>
        <p:spPr>
          <a:xfrm>
            <a:off x="1429978" y="3352100"/>
            <a:ext cx="29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explains approximately 48.2% of the variation in layoffs, indicating that company size is a significant factor in </a:t>
            </a:r>
            <a:r>
              <a:rPr lang="en"/>
              <a:t>determining</a:t>
            </a:r>
            <a:r>
              <a:rPr lang="en"/>
              <a:t> the number of employees affected by layoffs.</a:t>
            </a:r>
            <a:endParaRPr/>
          </a:p>
        </p:txBody>
      </p:sp>
      <p:sp>
        <p:nvSpPr>
          <p:cNvPr id="1742" name="Google Shape;1742;p38"/>
          <p:cNvSpPr txBox="1"/>
          <p:nvPr>
            <p:ph idx="5" type="subTitle"/>
          </p:nvPr>
        </p:nvSpPr>
        <p:spPr>
          <a:xfrm>
            <a:off x="5170529" y="3352100"/>
            <a:ext cx="29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findings highlight the need for proactive measures to address the challenges faced by the tech industry, such as reskilling and upskilling programs.</a:t>
            </a:r>
            <a:endParaRPr/>
          </a:p>
        </p:txBody>
      </p:sp>
      <p:sp>
        <p:nvSpPr>
          <p:cNvPr id="1743" name="Google Shape;1743;p38"/>
          <p:cNvSpPr txBox="1"/>
          <p:nvPr>
            <p:ph idx="6" type="subTitle"/>
          </p:nvPr>
        </p:nvSpPr>
        <p:spPr>
          <a:xfrm>
            <a:off x="1429977" y="2902400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</a:t>
            </a:r>
            <a:endParaRPr/>
          </a:p>
        </p:txBody>
      </p:sp>
      <p:sp>
        <p:nvSpPr>
          <p:cNvPr id="1744" name="Google Shape;1744;p38"/>
          <p:cNvSpPr txBox="1"/>
          <p:nvPr>
            <p:ph idx="7" type="subTitle"/>
          </p:nvPr>
        </p:nvSpPr>
        <p:spPr>
          <a:xfrm>
            <a:off x="5170527" y="1306478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</a:t>
            </a:r>
            <a:endParaRPr/>
          </a:p>
        </p:txBody>
      </p:sp>
      <p:sp>
        <p:nvSpPr>
          <p:cNvPr id="1745" name="Google Shape;1745;p38"/>
          <p:cNvSpPr txBox="1"/>
          <p:nvPr>
            <p:ph idx="8" type="subTitle"/>
          </p:nvPr>
        </p:nvSpPr>
        <p:spPr>
          <a:xfrm>
            <a:off x="5170527" y="2902400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39"/>
          <p:cNvSpPr/>
          <p:nvPr/>
        </p:nvSpPr>
        <p:spPr>
          <a:xfrm>
            <a:off x="1199586" y="793400"/>
            <a:ext cx="6744900" cy="35973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1" name="Google Shape;1751;p39"/>
          <p:cNvGrpSpPr/>
          <p:nvPr/>
        </p:nvGrpSpPr>
        <p:grpSpPr>
          <a:xfrm>
            <a:off x="-1130363" y="3270331"/>
            <a:ext cx="3162297" cy="796891"/>
            <a:chOff x="-1130363" y="3270331"/>
            <a:chExt cx="3162297" cy="796891"/>
          </a:xfrm>
        </p:grpSpPr>
        <p:grpSp>
          <p:nvGrpSpPr>
            <p:cNvPr id="1752" name="Google Shape;1752;p39"/>
            <p:cNvGrpSpPr/>
            <p:nvPr/>
          </p:nvGrpSpPr>
          <p:grpSpPr>
            <a:xfrm>
              <a:off x="-1130363" y="3270331"/>
              <a:ext cx="3162297" cy="470783"/>
              <a:chOff x="-254900" y="535000"/>
              <a:chExt cx="3770475" cy="561325"/>
            </a:xfrm>
          </p:grpSpPr>
          <p:sp>
            <p:nvSpPr>
              <p:cNvPr id="1753" name="Google Shape;1753;p39"/>
              <p:cNvSpPr/>
              <p:nvPr/>
            </p:nvSpPr>
            <p:spPr>
              <a:xfrm rot="10800000">
                <a:off x="-254900" y="572000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9"/>
              <p:cNvSpPr/>
              <p:nvPr/>
            </p:nvSpPr>
            <p:spPr>
              <a:xfrm rot="10800000">
                <a:off x="2733075" y="535000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9"/>
              <p:cNvSpPr/>
              <p:nvPr/>
            </p:nvSpPr>
            <p:spPr>
              <a:xfrm rot="10800000">
                <a:off x="-254900" y="1046825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9"/>
              <p:cNvSpPr/>
              <p:nvPr/>
            </p:nvSpPr>
            <p:spPr>
              <a:xfrm rot="10800000">
                <a:off x="2917050" y="10097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9"/>
              <p:cNvSpPr/>
              <p:nvPr/>
            </p:nvSpPr>
            <p:spPr>
              <a:xfrm rot="10800000">
                <a:off x="-254900" y="855650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9"/>
              <p:cNvSpPr/>
              <p:nvPr/>
            </p:nvSpPr>
            <p:spPr>
              <a:xfrm rot="10800000">
                <a:off x="-254275" y="740400"/>
                <a:ext cx="2799350" cy="126650"/>
              </a:xfrm>
              <a:custGeom>
                <a:rect b="b" l="l" r="r" t="t"/>
                <a:pathLst>
                  <a:path extrusionOk="0" h="5066" w="111974">
                    <a:moveTo>
                      <a:pt x="237" y="0"/>
                    </a:moveTo>
                    <a:lnTo>
                      <a:pt x="0" y="412"/>
                    </a:lnTo>
                    <a:lnTo>
                      <a:pt x="8121" y="5066"/>
                    </a:lnTo>
                    <a:lnTo>
                      <a:pt x="111973" y="5066"/>
                    </a:lnTo>
                    <a:lnTo>
                      <a:pt x="111973" y="4592"/>
                    </a:lnTo>
                    <a:lnTo>
                      <a:pt x="8247" y="4592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9"/>
              <p:cNvSpPr/>
              <p:nvPr/>
            </p:nvSpPr>
            <p:spPr>
              <a:xfrm rot="10800000">
                <a:off x="3429000" y="8186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0" name="Google Shape;1760;p39"/>
            <p:cNvGrpSpPr/>
            <p:nvPr/>
          </p:nvGrpSpPr>
          <p:grpSpPr>
            <a:xfrm rot="10800000">
              <a:off x="-402043" y="3812897"/>
              <a:ext cx="1720972" cy="254325"/>
              <a:chOff x="2366675" y="4001025"/>
              <a:chExt cx="2391900" cy="353475"/>
            </a:xfrm>
          </p:grpSpPr>
          <p:sp>
            <p:nvSpPr>
              <p:cNvPr id="1761" name="Google Shape;1761;p39"/>
              <p:cNvSpPr/>
              <p:nvPr/>
            </p:nvSpPr>
            <p:spPr>
              <a:xfrm>
                <a:off x="3066350" y="4305575"/>
                <a:ext cx="1692225" cy="11875"/>
              </a:xfrm>
              <a:custGeom>
                <a:rect b="b" l="l" r="r" t="t"/>
                <a:pathLst>
                  <a:path extrusionOk="0" h="475" w="67689">
                    <a:moveTo>
                      <a:pt x="1" y="1"/>
                    </a:moveTo>
                    <a:lnTo>
                      <a:pt x="1" y="475"/>
                    </a:lnTo>
                    <a:lnTo>
                      <a:pt x="67689" y="475"/>
                    </a:lnTo>
                    <a:lnTo>
                      <a:pt x="676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28575">
                  <a:schemeClr val="lt2">
                    <a:alpha val="4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9"/>
              <p:cNvSpPr/>
              <p:nvPr/>
            </p:nvSpPr>
            <p:spPr>
              <a:xfrm>
                <a:off x="2978575" y="426792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5" y="1"/>
                      <a:pt x="1" y="775"/>
                      <a:pt x="1" y="1732"/>
                    </a:cubicBezTo>
                    <a:cubicBezTo>
                      <a:pt x="1" y="2687"/>
                      <a:pt x="775" y="3463"/>
                      <a:pt x="1732" y="3463"/>
                    </a:cubicBezTo>
                    <a:cubicBezTo>
                      <a:pt x="2687" y="3463"/>
                      <a:pt x="3463" y="2687"/>
                      <a:pt x="3463" y="1732"/>
                    </a:cubicBezTo>
                    <a:cubicBezTo>
                      <a:pt x="3463" y="775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28575">
                  <a:schemeClr val="lt2">
                    <a:alpha val="4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9"/>
              <p:cNvSpPr/>
              <p:nvPr/>
            </p:nvSpPr>
            <p:spPr>
              <a:xfrm>
                <a:off x="2454500" y="4038650"/>
                <a:ext cx="2304075" cy="11950"/>
              </a:xfrm>
              <a:custGeom>
                <a:rect b="b" l="l" r="r" t="t"/>
                <a:pathLst>
                  <a:path extrusionOk="0" h="478" w="92163">
                    <a:moveTo>
                      <a:pt x="1" y="1"/>
                    </a:moveTo>
                    <a:lnTo>
                      <a:pt x="1" y="477"/>
                    </a:lnTo>
                    <a:lnTo>
                      <a:pt x="92163" y="477"/>
                    </a:lnTo>
                    <a:lnTo>
                      <a:pt x="921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28575">
                  <a:schemeClr val="lt2">
                    <a:alpha val="4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9"/>
              <p:cNvSpPr/>
              <p:nvPr/>
            </p:nvSpPr>
            <p:spPr>
              <a:xfrm>
                <a:off x="2366675" y="4001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0"/>
                    </a:moveTo>
                    <a:cubicBezTo>
                      <a:pt x="777" y="0"/>
                      <a:pt x="0" y="776"/>
                      <a:pt x="0" y="1731"/>
                    </a:cubicBezTo>
                    <a:cubicBezTo>
                      <a:pt x="0" y="2688"/>
                      <a:pt x="777" y="3462"/>
                      <a:pt x="1732" y="3462"/>
                    </a:cubicBezTo>
                    <a:cubicBezTo>
                      <a:pt x="2689" y="3462"/>
                      <a:pt x="3463" y="2688"/>
                      <a:pt x="3463" y="1731"/>
                    </a:cubicBezTo>
                    <a:cubicBezTo>
                      <a:pt x="3463" y="776"/>
                      <a:pt x="2689" y="0"/>
                      <a:pt x="1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28575">
                  <a:schemeClr val="lt2">
                    <a:alpha val="4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5" name="Google Shape;1765;p39"/>
          <p:cNvGrpSpPr/>
          <p:nvPr/>
        </p:nvGrpSpPr>
        <p:grpSpPr>
          <a:xfrm>
            <a:off x="6604271" y="887811"/>
            <a:ext cx="2955931" cy="876253"/>
            <a:chOff x="6604271" y="887811"/>
            <a:chExt cx="2955931" cy="876253"/>
          </a:xfrm>
        </p:grpSpPr>
        <p:grpSp>
          <p:nvGrpSpPr>
            <p:cNvPr id="1766" name="Google Shape;1766;p39"/>
            <p:cNvGrpSpPr/>
            <p:nvPr/>
          </p:nvGrpSpPr>
          <p:grpSpPr>
            <a:xfrm rot="10800000">
              <a:off x="6604271" y="1354577"/>
              <a:ext cx="2750562" cy="409487"/>
              <a:chOff x="-254900" y="535000"/>
              <a:chExt cx="3770475" cy="561325"/>
            </a:xfrm>
          </p:grpSpPr>
          <p:sp>
            <p:nvSpPr>
              <p:cNvPr id="1767" name="Google Shape;1767;p39"/>
              <p:cNvSpPr/>
              <p:nvPr/>
            </p:nvSpPr>
            <p:spPr>
              <a:xfrm rot="10800000">
                <a:off x="-254900" y="572000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9"/>
              <p:cNvSpPr/>
              <p:nvPr/>
            </p:nvSpPr>
            <p:spPr>
              <a:xfrm rot="10800000">
                <a:off x="2733075" y="535000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9"/>
              <p:cNvSpPr/>
              <p:nvPr/>
            </p:nvSpPr>
            <p:spPr>
              <a:xfrm rot="10800000">
                <a:off x="-254900" y="1046825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9"/>
              <p:cNvSpPr/>
              <p:nvPr/>
            </p:nvSpPr>
            <p:spPr>
              <a:xfrm rot="10800000">
                <a:off x="2917050" y="10097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9"/>
              <p:cNvSpPr/>
              <p:nvPr/>
            </p:nvSpPr>
            <p:spPr>
              <a:xfrm rot="10800000">
                <a:off x="-254900" y="855650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9"/>
              <p:cNvSpPr/>
              <p:nvPr/>
            </p:nvSpPr>
            <p:spPr>
              <a:xfrm rot="10800000">
                <a:off x="-254275" y="740400"/>
                <a:ext cx="2799350" cy="126650"/>
              </a:xfrm>
              <a:custGeom>
                <a:rect b="b" l="l" r="r" t="t"/>
                <a:pathLst>
                  <a:path extrusionOk="0" h="5066" w="111974">
                    <a:moveTo>
                      <a:pt x="237" y="0"/>
                    </a:moveTo>
                    <a:lnTo>
                      <a:pt x="0" y="412"/>
                    </a:lnTo>
                    <a:lnTo>
                      <a:pt x="8121" y="5066"/>
                    </a:lnTo>
                    <a:lnTo>
                      <a:pt x="111973" y="5066"/>
                    </a:lnTo>
                    <a:lnTo>
                      <a:pt x="111973" y="4592"/>
                    </a:lnTo>
                    <a:lnTo>
                      <a:pt x="8247" y="4592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9"/>
              <p:cNvSpPr/>
              <p:nvPr/>
            </p:nvSpPr>
            <p:spPr>
              <a:xfrm rot="10800000">
                <a:off x="3429000" y="8186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4" name="Google Shape;1774;p39"/>
            <p:cNvGrpSpPr/>
            <p:nvPr/>
          </p:nvGrpSpPr>
          <p:grpSpPr>
            <a:xfrm>
              <a:off x="7295277" y="887811"/>
              <a:ext cx="2264924" cy="337132"/>
              <a:chOff x="988100" y="2968025"/>
              <a:chExt cx="3770475" cy="561325"/>
            </a:xfrm>
          </p:grpSpPr>
          <p:sp>
            <p:nvSpPr>
              <p:cNvPr id="1775" name="Google Shape;1775;p39"/>
              <p:cNvSpPr/>
              <p:nvPr/>
            </p:nvSpPr>
            <p:spPr>
              <a:xfrm>
                <a:off x="1771850" y="3480425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9"/>
              <p:cNvSpPr/>
              <p:nvPr/>
            </p:nvSpPr>
            <p:spPr>
              <a:xfrm>
                <a:off x="1684000" y="344277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9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9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9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9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81" name="Google Shape;1781;p39"/>
          <p:cNvSpPr txBox="1"/>
          <p:nvPr>
            <p:ph idx="4294967295" type="ctrTitle"/>
          </p:nvPr>
        </p:nvSpPr>
        <p:spPr>
          <a:xfrm>
            <a:off x="2927125" y="1807700"/>
            <a:ext cx="32898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Thanks</a:t>
            </a:r>
            <a:endParaRPr sz="5800"/>
          </a:p>
        </p:txBody>
      </p:sp>
      <p:sp>
        <p:nvSpPr>
          <p:cNvPr id="1782" name="Google Shape;1782;p39"/>
          <p:cNvSpPr txBox="1"/>
          <p:nvPr>
            <p:ph idx="4294967295" type="subTitle"/>
          </p:nvPr>
        </p:nvSpPr>
        <p:spPr>
          <a:xfrm>
            <a:off x="2927100" y="2864000"/>
            <a:ext cx="328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/>
              <a:t>Do you have any questions</a:t>
            </a:r>
            <a:r>
              <a:rPr b="1" lang="en" sz="1400"/>
              <a:t>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59" name="Google Shape;1559;p27"/>
          <p:cNvSpPr txBox="1"/>
          <p:nvPr>
            <p:ph idx="2" type="title"/>
          </p:nvPr>
        </p:nvSpPr>
        <p:spPr>
          <a:xfrm>
            <a:off x="2804825" y="1584375"/>
            <a:ext cx="843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60" name="Google Shape;1560;p27"/>
          <p:cNvSpPr txBox="1"/>
          <p:nvPr>
            <p:ph idx="3" type="title"/>
          </p:nvPr>
        </p:nvSpPr>
        <p:spPr>
          <a:xfrm>
            <a:off x="2804825" y="3017801"/>
            <a:ext cx="843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61" name="Google Shape;1561;p27"/>
          <p:cNvSpPr txBox="1"/>
          <p:nvPr>
            <p:ph idx="4" type="title"/>
          </p:nvPr>
        </p:nvSpPr>
        <p:spPr>
          <a:xfrm>
            <a:off x="5448156" y="1584375"/>
            <a:ext cx="843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62" name="Google Shape;1562;p27"/>
          <p:cNvSpPr txBox="1"/>
          <p:nvPr>
            <p:ph idx="5" type="title"/>
          </p:nvPr>
        </p:nvSpPr>
        <p:spPr>
          <a:xfrm>
            <a:off x="5448156" y="3017801"/>
            <a:ext cx="843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63" name="Google Shape;1563;p27"/>
          <p:cNvSpPr txBox="1"/>
          <p:nvPr>
            <p:ph idx="1" type="subTitle"/>
          </p:nvPr>
        </p:nvSpPr>
        <p:spPr>
          <a:xfrm>
            <a:off x="2010500" y="2080875"/>
            <a:ext cx="24222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564" name="Google Shape;1564;p27"/>
          <p:cNvSpPr txBox="1"/>
          <p:nvPr>
            <p:ph idx="8" type="subTitle"/>
          </p:nvPr>
        </p:nvSpPr>
        <p:spPr>
          <a:xfrm>
            <a:off x="4653831" y="2080875"/>
            <a:ext cx="24222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Questions</a:t>
            </a:r>
            <a:endParaRPr/>
          </a:p>
        </p:txBody>
      </p:sp>
      <p:sp>
        <p:nvSpPr>
          <p:cNvPr id="1565" name="Google Shape;1565;p27"/>
          <p:cNvSpPr txBox="1"/>
          <p:nvPr>
            <p:ph idx="13" type="subTitle"/>
          </p:nvPr>
        </p:nvSpPr>
        <p:spPr>
          <a:xfrm>
            <a:off x="2015438" y="3514300"/>
            <a:ext cx="24222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566" name="Google Shape;1566;p27"/>
          <p:cNvSpPr txBox="1"/>
          <p:nvPr>
            <p:ph idx="14" type="subTitle"/>
          </p:nvPr>
        </p:nvSpPr>
        <p:spPr>
          <a:xfrm>
            <a:off x="4658769" y="3514300"/>
            <a:ext cx="24222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28"/>
          <p:cNvSpPr txBox="1"/>
          <p:nvPr>
            <p:ph type="title"/>
          </p:nvPr>
        </p:nvSpPr>
        <p:spPr>
          <a:xfrm>
            <a:off x="900750" y="745825"/>
            <a:ext cx="32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Industry</a:t>
            </a:r>
            <a:endParaRPr/>
          </a:p>
        </p:txBody>
      </p:sp>
      <p:sp>
        <p:nvSpPr>
          <p:cNvPr id="1572" name="Google Shape;1572;p28"/>
          <p:cNvSpPr txBox="1"/>
          <p:nvPr>
            <p:ph idx="1" type="body"/>
          </p:nvPr>
        </p:nvSpPr>
        <p:spPr>
          <a:xfrm>
            <a:off x="661425" y="1378650"/>
            <a:ext cx="39672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Continuous growth and transformative innovations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Workforce Challenges:</a:t>
            </a:r>
            <a:endParaRPr b="1" i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Rapid industry growth leading to concerns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Inevitable rise of automation and AI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Potential job displacement and operational improvements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Impact of External Factors:</a:t>
            </a:r>
            <a:endParaRPr b="1" i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Economic downturns &amp; market shifts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Influencing demand for tech products &amp; services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Common start-up failures =&gt; employment layoffs</a:t>
            </a:r>
            <a:endParaRPr/>
          </a:p>
        </p:txBody>
      </p:sp>
      <p:pic>
        <p:nvPicPr>
          <p:cNvPr id="1573" name="Google Shape;1573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139" l="3623" r="18791" t="1140"/>
          <a:stretch/>
        </p:blipFill>
        <p:spPr>
          <a:xfrm>
            <a:off x="4817300" y="1050625"/>
            <a:ext cx="3214800" cy="3214800"/>
          </a:xfrm>
          <a:prstGeom prst="roundRect">
            <a:avLst>
              <a:gd fmla="val 16667" name="adj"/>
            </a:avLst>
          </a:prstGeom>
        </p:spPr>
      </p:pic>
      <p:grpSp>
        <p:nvGrpSpPr>
          <p:cNvPr id="1574" name="Google Shape;1574;p28"/>
          <p:cNvGrpSpPr/>
          <p:nvPr/>
        </p:nvGrpSpPr>
        <p:grpSpPr>
          <a:xfrm rot="10800000">
            <a:off x="7240351" y="4411327"/>
            <a:ext cx="2377094" cy="63156"/>
            <a:chOff x="-254900" y="1009750"/>
            <a:chExt cx="3258525" cy="86575"/>
          </a:xfrm>
        </p:grpSpPr>
        <p:sp>
          <p:nvSpPr>
            <p:cNvPr id="1575" name="Google Shape;1575;p28"/>
            <p:cNvSpPr/>
            <p:nvPr/>
          </p:nvSpPr>
          <p:spPr>
            <a:xfrm rot="10800000">
              <a:off x="-254900" y="1046825"/>
              <a:ext cx="3170750" cy="11875"/>
            </a:xfrm>
            <a:custGeom>
              <a:rect b="b" l="l" r="r" t="t"/>
              <a:pathLst>
                <a:path extrusionOk="0" h="475" w="126830">
                  <a:moveTo>
                    <a:pt x="0" y="1"/>
                  </a:moveTo>
                  <a:lnTo>
                    <a:pt x="0" y="475"/>
                  </a:lnTo>
                  <a:lnTo>
                    <a:pt x="126830" y="475"/>
                  </a:lnTo>
                  <a:lnTo>
                    <a:pt x="126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8"/>
            <p:cNvSpPr/>
            <p:nvPr/>
          </p:nvSpPr>
          <p:spPr>
            <a:xfrm rot="10800000">
              <a:off x="2917050" y="1009750"/>
              <a:ext cx="86575" cy="86575"/>
            </a:xfrm>
            <a:custGeom>
              <a:rect b="b" l="l" r="r" t="t"/>
              <a:pathLst>
                <a:path extrusionOk="0" h="3463" w="3463">
                  <a:moveTo>
                    <a:pt x="1731" y="0"/>
                  </a:moveTo>
                  <a:cubicBezTo>
                    <a:pt x="774" y="0"/>
                    <a:pt x="0" y="774"/>
                    <a:pt x="0" y="1731"/>
                  </a:cubicBezTo>
                  <a:cubicBezTo>
                    <a:pt x="0" y="2686"/>
                    <a:pt x="774" y="3462"/>
                    <a:pt x="1731" y="3462"/>
                  </a:cubicBezTo>
                  <a:cubicBezTo>
                    <a:pt x="2686" y="3462"/>
                    <a:pt x="3462" y="2686"/>
                    <a:pt x="3462" y="1731"/>
                  </a:cubicBezTo>
                  <a:cubicBezTo>
                    <a:pt x="3462" y="774"/>
                    <a:pt x="2686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Layoffs 2020-2024</a:t>
            </a:r>
            <a:endParaRPr/>
          </a:p>
        </p:txBody>
      </p:sp>
      <p:sp>
        <p:nvSpPr>
          <p:cNvPr id="1582" name="Google Shape;1582;p29"/>
          <p:cNvSpPr/>
          <p:nvPr/>
        </p:nvSpPr>
        <p:spPr>
          <a:xfrm>
            <a:off x="1573925" y="1336600"/>
            <a:ext cx="3249300" cy="3249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29"/>
          <p:cNvSpPr/>
          <p:nvPr/>
        </p:nvSpPr>
        <p:spPr>
          <a:xfrm>
            <a:off x="1850975" y="1890675"/>
            <a:ext cx="2695200" cy="269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29"/>
          <p:cNvSpPr/>
          <p:nvPr/>
        </p:nvSpPr>
        <p:spPr>
          <a:xfrm>
            <a:off x="2383625" y="2956050"/>
            <a:ext cx="1629900" cy="16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29"/>
          <p:cNvSpPr txBox="1"/>
          <p:nvPr/>
        </p:nvSpPr>
        <p:spPr>
          <a:xfrm>
            <a:off x="2476625" y="1393375"/>
            <a:ext cx="144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15%</a:t>
            </a:r>
            <a:endParaRPr b="1" sz="24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86" name="Google Shape;1586;p29"/>
          <p:cNvSpPr txBox="1"/>
          <p:nvPr/>
        </p:nvSpPr>
        <p:spPr>
          <a:xfrm>
            <a:off x="2476625" y="2275500"/>
            <a:ext cx="144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&lt;1%</a:t>
            </a:r>
            <a:endParaRPr b="1" sz="24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87" name="Google Shape;1587;p29"/>
          <p:cNvSpPr txBox="1"/>
          <p:nvPr/>
        </p:nvSpPr>
        <p:spPr>
          <a:xfrm>
            <a:off x="2476625" y="3550825"/>
            <a:ext cx="144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267</a:t>
            </a:r>
            <a:endParaRPr b="1" sz="24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88" name="Google Shape;1588;p29"/>
          <p:cNvSpPr txBox="1"/>
          <p:nvPr/>
        </p:nvSpPr>
        <p:spPr>
          <a:xfrm>
            <a:off x="5052775" y="1497192"/>
            <a:ext cx="3584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15%</a:t>
            </a:r>
            <a:endParaRPr sz="18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89" name="Google Shape;1589;p29"/>
          <p:cNvSpPr txBox="1"/>
          <p:nvPr/>
        </p:nvSpPr>
        <p:spPr>
          <a:xfrm>
            <a:off x="5052775" y="1792445"/>
            <a:ext cx="35841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Mean layoff rates</a:t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90" name="Google Shape;1590;p29"/>
          <p:cNvSpPr txBox="1"/>
          <p:nvPr/>
        </p:nvSpPr>
        <p:spPr>
          <a:xfrm>
            <a:off x="5052775" y="2371609"/>
            <a:ext cx="3584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&lt;1%</a:t>
            </a:r>
            <a:endParaRPr sz="18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91" name="Google Shape;1591;p29"/>
          <p:cNvSpPr txBox="1"/>
          <p:nvPr/>
        </p:nvSpPr>
        <p:spPr>
          <a:xfrm>
            <a:off x="5052775" y="2666839"/>
            <a:ext cx="35841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Vary layoff rates</a:t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92" name="Google Shape;1592;p29"/>
          <p:cNvSpPr txBox="1"/>
          <p:nvPr/>
        </p:nvSpPr>
        <p:spPr>
          <a:xfrm>
            <a:off x="5052775" y="3246027"/>
            <a:ext cx="3584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267</a:t>
            </a:r>
            <a:endParaRPr sz="18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93" name="Google Shape;1593;p29"/>
          <p:cNvSpPr txBox="1"/>
          <p:nvPr/>
        </p:nvSpPr>
        <p:spPr>
          <a:xfrm>
            <a:off x="5052775" y="3541267"/>
            <a:ext cx="35841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Individuals laid annually</a:t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30"/>
          <p:cNvSpPr/>
          <p:nvPr/>
        </p:nvSpPr>
        <p:spPr>
          <a:xfrm>
            <a:off x="1199586" y="793400"/>
            <a:ext cx="6744900" cy="3597300"/>
          </a:xfrm>
          <a:prstGeom prst="roundRect">
            <a:avLst>
              <a:gd fmla="val 6340" name="adj"/>
            </a:avLst>
          </a:prstGeom>
          <a:solidFill>
            <a:srgbClr val="11396C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30"/>
          <p:cNvSpPr txBox="1"/>
          <p:nvPr>
            <p:ph type="title"/>
          </p:nvPr>
        </p:nvSpPr>
        <p:spPr>
          <a:xfrm>
            <a:off x="1631275" y="1417400"/>
            <a:ext cx="58815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do the patterns of layoffs in the tech industry from 2020 to 2024 differ across continents?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Does the company size correlate with layoffs during this timeframe?</a:t>
            </a:r>
            <a:endParaRPr sz="1800"/>
          </a:p>
        </p:txBody>
      </p:sp>
      <p:grpSp>
        <p:nvGrpSpPr>
          <p:cNvPr id="1600" name="Google Shape;1600;p30"/>
          <p:cNvGrpSpPr/>
          <p:nvPr/>
        </p:nvGrpSpPr>
        <p:grpSpPr>
          <a:xfrm>
            <a:off x="-1130363" y="3270331"/>
            <a:ext cx="3162297" cy="796891"/>
            <a:chOff x="-1130363" y="3270331"/>
            <a:chExt cx="3162297" cy="796891"/>
          </a:xfrm>
        </p:grpSpPr>
        <p:grpSp>
          <p:nvGrpSpPr>
            <p:cNvPr id="1601" name="Google Shape;1601;p30"/>
            <p:cNvGrpSpPr/>
            <p:nvPr/>
          </p:nvGrpSpPr>
          <p:grpSpPr>
            <a:xfrm>
              <a:off x="-1130363" y="3270331"/>
              <a:ext cx="3162297" cy="470783"/>
              <a:chOff x="-254900" y="535000"/>
              <a:chExt cx="3770475" cy="561325"/>
            </a:xfrm>
          </p:grpSpPr>
          <p:sp>
            <p:nvSpPr>
              <p:cNvPr id="1602" name="Google Shape;1602;p30"/>
              <p:cNvSpPr/>
              <p:nvPr/>
            </p:nvSpPr>
            <p:spPr>
              <a:xfrm rot="10800000">
                <a:off x="-254900" y="572000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0"/>
              <p:cNvSpPr/>
              <p:nvPr/>
            </p:nvSpPr>
            <p:spPr>
              <a:xfrm rot="10800000">
                <a:off x="2733075" y="535000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0"/>
              <p:cNvSpPr/>
              <p:nvPr/>
            </p:nvSpPr>
            <p:spPr>
              <a:xfrm rot="10800000">
                <a:off x="-254900" y="1046825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0"/>
              <p:cNvSpPr/>
              <p:nvPr/>
            </p:nvSpPr>
            <p:spPr>
              <a:xfrm rot="10800000">
                <a:off x="2917050" y="10097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0"/>
              <p:cNvSpPr/>
              <p:nvPr/>
            </p:nvSpPr>
            <p:spPr>
              <a:xfrm rot="10800000">
                <a:off x="-254900" y="855650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0"/>
              <p:cNvSpPr/>
              <p:nvPr/>
            </p:nvSpPr>
            <p:spPr>
              <a:xfrm rot="10800000">
                <a:off x="-254275" y="740400"/>
                <a:ext cx="2799350" cy="126650"/>
              </a:xfrm>
              <a:custGeom>
                <a:rect b="b" l="l" r="r" t="t"/>
                <a:pathLst>
                  <a:path extrusionOk="0" h="5066" w="111974">
                    <a:moveTo>
                      <a:pt x="237" y="0"/>
                    </a:moveTo>
                    <a:lnTo>
                      <a:pt x="0" y="412"/>
                    </a:lnTo>
                    <a:lnTo>
                      <a:pt x="8121" y="5066"/>
                    </a:lnTo>
                    <a:lnTo>
                      <a:pt x="111973" y="5066"/>
                    </a:lnTo>
                    <a:lnTo>
                      <a:pt x="111973" y="4592"/>
                    </a:lnTo>
                    <a:lnTo>
                      <a:pt x="8247" y="4592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0"/>
              <p:cNvSpPr/>
              <p:nvPr/>
            </p:nvSpPr>
            <p:spPr>
              <a:xfrm rot="10800000">
                <a:off x="3429000" y="8186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9" name="Google Shape;1609;p30"/>
            <p:cNvGrpSpPr/>
            <p:nvPr/>
          </p:nvGrpSpPr>
          <p:grpSpPr>
            <a:xfrm rot="10800000">
              <a:off x="-402043" y="3812897"/>
              <a:ext cx="1720972" cy="254325"/>
              <a:chOff x="2366675" y="4001025"/>
              <a:chExt cx="2391900" cy="353475"/>
            </a:xfrm>
          </p:grpSpPr>
          <p:sp>
            <p:nvSpPr>
              <p:cNvPr id="1610" name="Google Shape;1610;p30"/>
              <p:cNvSpPr/>
              <p:nvPr/>
            </p:nvSpPr>
            <p:spPr>
              <a:xfrm>
                <a:off x="3066350" y="4305575"/>
                <a:ext cx="1692225" cy="11875"/>
              </a:xfrm>
              <a:custGeom>
                <a:rect b="b" l="l" r="r" t="t"/>
                <a:pathLst>
                  <a:path extrusionOk="0" h="475" w="67689">
                    <a:moveTo>
                      <a:pt x="1" y="1"/>
                    </a:moveTo>
                    <a:lnTo>
                      <a:pt x="1" y="475"/>
                    </a:lnTo>
                    <a:lnTo>
                      <a:pt x="67689" y="475"/>
                    </a:lnTo>
                    <a:lnTo>
                      <a:pt x="676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28575">
                  <a:schemeClr val="lt2">
                    <a:alpha val="4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0"/>
              <p:cNvSpPr/>
              <p:nvPr/>
            </p:nvSpPr>
            <p:spPr>
              <a:xfrm>
                <a:off x="2978575" y="426792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5" y="1"/>
                      <a:pt x="1" y="775"/>
                      <a:pt x="1" y="1732"/>
                    </a:cubicBezTo>
                    <a:cubicBezTo>
                      <a:pt x="1" y="2687"/>
                      <a:pt x="775" y="3463"/>
                      <a:pt x="1732" y="3463"/>
                    </a:cubicBezTo>
                    <a:cubicBezTo>
                      <a:pt x="2687" y="3463"/>
                      <a:pt x="3463" y="2687"/>
                      <a:pt x="3463" y="1732"/>
                    </a:cubicBezTo>
                    <a:cubicBezTo>
                      <a:pt x="3463" y="775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28575">
                  <a:schemeClr val="lt2">
                    <a:alpha val="4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0"/>
              <p:cNvSpPr/>
              <p:nvPr/>
            </p:nvSpPr>
            <p:spPr>
              <a:xfrm>
                <a:off x="2454500" y="4038650"/>
                <a:ext cx="2304075" cy="11950"/>
              </a:xfrm>
              <a:custGeom>
                <a:rect b="b" l="l" r="r" t="t"/>
                <a:pathLst>
                  <a:path extrusionOk="0" h="478" w="92163">
                    <a:moveTo>
                      <a:pt x="1" y="1"/>
                    </a:moveTo>
                    <a:lnTo>
                      <a:pt x="1" y="477"/>
                    </a:lnTo>
                    <a:lnTo>
                      <a:pt x="92163" y="477"/>
                    </a:lnTo>
                    <a:lnTo>
                      <a:pt x="921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28575">
                  <a:schemeClr val="lt2">
                    <a:alpha val="4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0"/>
              <p:cNvSpPr/>
              <p:nvPr/>
            </p:nvSpPr>
            <p:spPr>
              <a:xfrm>
                <a:off x="2366675" y="4001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0"/>
                    </a:moveTo>
                    <a:cubicBezTo>
                      <a:pt x="777" y="0"/>
                      <a:pt x="0" y="776"/>
                      <a:pt x="0" y="1731"/>
                    </a:cubicBezTo>
                    <a:cubicBezTo>
                      <a:pt x="0" y="2688"/>
                      <a:pt x="777" y="3462"/>
                      <a:pt x="1732" y="3462"/>
                    </a:cubicBezTo>
                    <a:cubicBezTo>
                      <a:pt x="2689" y="3462"/>
                      <a:pt x="3463" y="2688"/>
                      <a:pt x="3463" y="1731"/>
                    </a:cubicBezTo>
                    <a:cubicBezTo>
                      <a:pt x="3463" y="776"/>
                      <a:pt x="2689" y="0"/>
                      <a:pt x="1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28575">
                  <a:schemeClr val="lt2">
                    <a:alpha val="4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4" name="Google Shape;1614;p30"/>
          <p:cNvGrpSpPr/>
          <p:nvPr/>
        </p:nvGrpSpPr>
        <p:grpSpPr>
          <a:xfrm>
            <a:off x="6604271" y="887811"/>
            <a:ext cx="2955931" cy="876253"/>
            <a:chOff x="6604271" y="887811"/>
            <a:chExt cx="2955931" cy="876253"/>
          </a:xfrm>
        </p:grpSpPr>
        <p:grpSp>
          <p:nvGrpSpPr>
            <p:cNvPr id="1615" name="Google Shape;1615;p30"/>
            <p:cNvGrpSpPr/>
            <p:nvPr/>
          </p:nvGrpSpPr>
          <p:grpSpPr>
            <a:xfrm rot="10800000">
              <a:off x="6604271" y="1354577"/>
              <a:ext cx="2750562" cy="409487"/>
              <a:chOff x="-254900" y="535000"/>
              <a:chExt cx="3770475" cy="561325"/>
            </a:xfrm>
          </p:grpSpPr>
          <p:sp>
            <p:nvSpPr>
              <p:cNvPr id="1616" name="Google Shape;1616;p30"/>
              <p:cNvSpPr/>
              <p:nvPr/>
            </p:nvSpPr>
            <p:spPr>
              <a:xfrm rot="10800000">
                <a:off x="-254900" y="572000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0"/>
              <p:cNvSpPr/>
              <p:nvPr/>
            </p:nvSpPr>
            <p:spPr>
              <a:xfrm rot="10800000">
                <a:off x="2733075" y="535000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0"/>
              <p:cNvSpPr/>
              <p:nvPr/>
            </p:nvSpPr>
            <p:spPr>
              <a:xfrm rot="10800000">
                <a:off x="-254900" y="1046825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0"/>
              <p:cNvSpPr/>
              <p:nvPr/>
            </p:nvSpPr>
            <p:spPr>
              <a:xfrm rot="10800000">
                <a:off x="2917050" y="10097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0"/>
              <p:cNvSpPr/>
              <p:nvPr/>
            </p:nvSpPr>
            <p:spPr>
              <a:xfrm rot="10800000">
                <a:off x="-254900" y="855650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0"/>
              <p:cNvSpPr/>
              <p:nvPr/>
            </p:nvSpPr>
            <p:spPr>
              <a:xfrm rot="10800000">
                <a:off x="-254275" y="740400"/>
                <a:ext cx="2799350" cy="126650"/>
              </a:xfrm>
              <a:custGeom>
                <a:rect b="b" l="l" r="r" t="t"/>
                <a:pathLst>
                  <a:path extrusionOk="0" h="5066" w="111974">
                    <a:moveTo>
                      <a:pt x="237" y="0"/>
                    </a:moveTo>
                    <a:lnTo>
                      <a:pt x="0" y="412"/>
                    </a:lnTo>
                    <a:lnTo>
                      <a:pt x="8121" y="5066"/>
                    </a:lnTo>
                    <a:lnTo>
                      <a:pt x="111973" y="5066"/>
                    </a:lnTo>
                    <a:lnTo>
                      <a:pt x="111973" y="4592"/>
                    </a:lnTo>
                    <a:lnTo>
                      <a:pt x="8247" y="4592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0"/>
              <p:cNvSpPr/>
              <p:nvPr/>
            </p:nvSpPr>
            <p:spPr>
              <a:xfrm rot="10800000">
                <a:off x="3429000" y="818650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lt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3" name="Google Shape;1623;p30"/>
            <p:cNvGrpSpPr/>
            <p:nvPr/>
          </p:nvGrpSpPr>
          <p:grpSpPr>
            <a:xfrm>
              <a:off x="7295277" y="887811"/>
              <a:ext cx="2264924" cy="337132"/>
              <a:chOff x="988100" y="2968025"/>
              <a:chExt cx="3770475" cy="561325"/>
            </a:xfrm>
          </p:grpSpPr>
          <p:sp>
            <p:nvSpPr>
              <p:cNvPr id="1624" name="Google Shape;1624;p30"/>
              <p:cNvSpPr/>
              <p:nvPr/>
            </p:nvSpPr>
            <p:spPr>
              <a:xfrm>
                <a:off x="1771850" y="3480425"/>
                <a:ext cx="2986725" cy="11925"/>
              </a:xfrm>
              <a:custGeom>
                <a:rect b="b" l="l" r="r" t="t"/>
                <a:pathLst>
                  <a:path extrusionOk="0" h="477" w="119469">
                    <a:moveTo>
                      <a:pt x="0" y="0"/>
                    </a:moveTo>
                    <a:lnTo>
                      <a:pt x="0" y="477"/>
                    </a:lnTo>
                    <a:lnTo>
                      <a:pt x="119469" y="477"/>
                    </a:lnTo>
                    <a:lnTo>
                      <a:pt x="1194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0"/>
              <p:cNvSpPr/>
              <p:nvPr/>
            </p:nvSpPr>
            <p:spPr>
              <a:xfrm>
                <a:off x="1684000" y="3442775"/>
                <a:ext cx="86600" cy="86575"/>
              </a:xfrm>
              <a:custGeom>
                <a:rect b="b" l="l" r="r" t="t"/>
                <a:pathLst>
                  <a:path extrusionOk="0" h="3463" w="3464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7" y="3463"/>
                      <a:pt x="3463" y="2689"/>
                      <a:pt x="3463" y="1732"/>
                    </a:cubicBezTo>
                    <a:cubicBezTo>
                      <a:pt x="3463" y="777"/>
                      <a:pt x="2687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0"/>
              <p:cNvSpPr/>
              <p:nvPr/>
            </p:nvSpPr>
            <p:spPr>
              <a:xfrm>
                <a:off x="1587825" y="3005650"/>
                <a:ext cx="3170750" cy="11875"/>
              </a:xfrm>
              <a:custGeom>
                <a:rect b="b" l="l" r="r" t="t"/>
                <a:pathLst>
                  <a:path extrusionOk="0" h="475" w="126830">
                    <a:moveTo>
                      <a:pt x="0" y="1"/>
                    </a:moveTo>
                    <a:lnTo>
                      <a:pt x="0" y="475"/>
                    </a:lnTo>
                    <a:lnTo>
                      <a:pt x="126830" y="475"/>
                    </a:lnTo>
                    <a:lnTo>
                      <a:pt x="126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0"/>
              <p:cNvSpPr/>
              <p:nvPr/>
            </p:nvSpPr>
            <p:spPr>
              <a:xfrm>
                <a:off x="1500050" y="29680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1" y="0"/>
                    </a:moveTo>
                    <a:cubicBezTo>
                      <a:pt x="774" y="0"/>
                      <a:pt x="0" y="774"/>
                      <a:pt x="0" y="1731"/>
                    </a:cubicBezTo>
                    <a:cubicBezTo>
                      <a:pt x="0" y="2686"/>
                      <a:pt x="774" y="3462"/>
                      <a:pt x="1731" y="3462"/>
                    </a:cubicBezTo>
                    <a:cubicBezTo>
                      <a:pt x="2686" y="3462"/>
                      <a:pt x="3462" y="2686"/>
                      <a:pt x="3462" y="1731"/>
                    </a:cubicBezTo>
                    <a:cubicBezTo>
                      <a:pt x="3462" y="774"/>
                      <a:pt x="2686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0"/>
              <p:cNvSpPr/>
              <p:nvPr/>
            </p:nvSpPr>
            <p:spPr>
              <a:xfrm>
                <a:off x="1075925" y="3196775"/>
                <a:ext cx="3682650" cy="11925"/>
              </a:xfrm>
              <a:custGeom>
                <a:rect b="b" l="l" r="r" t="t"/>
                <a:pathLst>
                  <a:path extrusionOk="0" h="477" w="147306">
                    <a:moveTo>
                      <a:pt x="1" y="0"/>
                    </a:moveTo>
                    <a:lnTo>
                      <a:pt x="1" y="477"/>
                    </a:lnTo>
                    <a:lnTo>
                      <a:pt x="147306" y="477"/>
                    </a:lnTo>
                    <a:lnTo>
                      <a:pt x="147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0"/>
              <p:cNvSpPr/>
              <p:nvPr/>
            </p:nvSpPr>
            <p:spPr>
              <a:xfrm>
                <a:off x="988100" y="3159125"/>
                <a:ext cx="86575" cy="86575"/>
              </a:xfrm>
              <a:custGeom>
                <a:rect b="b" l="l" r="r" t="t"/>
                <a:pathLst>
                  <a:path extrusionOk="0" h="3463" w="3463">
                    <a:moveTo>
                      <a:pt x="1732" y="1"/>
                    </a:moveTo>
                    <a:cubicBezTo>
                      <a:pt x="777" y="1"/>
                      <a:pt x="1" y="777"/>
                      <a:pt x="1" y="1732"/>
                    </a:cubicBezTo>
                    <a:cubicBezTo>
                      <a:pt x="1" y="2689"/>
                      <a:pt x="777" y="3463"/>
                      <a:pt x="1732" y="3463"/>
                    </a:cubicBezTo>
                    <a:cubicBezTo>
                      <a:pt x="2689" y="3463"/>
                      <a:pt x="3463" y="2689"/>
                      <a:pt x="3463" y="1732"/>
                    </a:cubicBezTo>
                    <a:cubicBezTo>
                      <a:pt x="3463" y="777"/>
                      <a:pt x="2689" y="1"/>
                      <a:pt x="1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00013" rotWithShape="0" algn="bl" dir="4980000" dist="19050">
                  <a:schemeClr val="lt2">
                    <a:alpha val="4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</a:t>
            </a:r>
            <a:endParaRPr/>
          </a:p>
        </p:txBody>
      </p:sp>
      <p:sp>
        <p:nvSpPr>
          <p:cNvPr id="1635" name="Google Shape;1635;p31"/>
          <p:cNvSpPr txBox="1"/>
          <p:nvPr/>
        </p:nvSpPr>
        <p:spPr>
          <a:xfrm>
            <a:off x="972300" y="1121925"/>
            <a:ext cx="745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Data by Roger Lee 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1418 observations and 16 variables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36" name="Google Shape;16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525" y="1798825"/>
            <a:ext cx="1186600" cy="11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7" name="Google Shape;16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363" y="1363675"/>
            <a:ext cx="2145526" cy="64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" name="Google Shape;163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4775" y="1832363"/>
            <a:ext cx="1186601" cy="1119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" name="Google Shape;163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6900" y="1017725"/>
            <a:ext cx="1797200" cy="17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" name="Google Shape;164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1375" y="2413875"/>
            <a:ext cx="2145526" cy="479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1" name="Google Shape;1641;p31"/>
          <p:cNvGraphicFramePr/>
          <p:nvPr/>
        </p:nvGraphicFramePr>
        <p:xfrm>
          <a:off x="807775" y="31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{CE0381E4-7BF2-4909-9DFF-50B79581A739}</a:tableStyleId>
              </a:tblPr>
              <a:tblGrid>
                <a:gridCol w="1429350"/>
                <a:gridCol w="1005600"/>
                <a:gridCol w="1078650"/>
                <a:gridCol w="1107875"/>
                <a:gridCol w="991000"/>
                <a:gridCol w="990975"/>
                <a:gridCol w="1100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Summary</a:t>
                      </a:r>
                      <a:endParaRPr b="1"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Min.</a:t>
                      </a:r>
                      <a:endParaRPr b="1"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1st Q</a:t>
                      </a:r>
                      <a:endParaRPr b="1"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Median</a:t>
                      </a:r>
                      <a:endParaRPr b="1"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Mean</a:t>
                      </a:r>
                      <a:endParaRPr b="1"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3rd Q</a:t>
                      </a:r>
                      <a:endParaRPr b="1"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Max</a:t>
                      </a:r>
                      <a:endParaRPr b="1"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# Laid Offs</a:t>
                      </a:r>
                      <a:endParaRPr b="1"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3.0</a:t>
                      </a:r>
                      <a:endParaRPr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40.0</a:t>
                      </a:r>
                      <a:endParaRPr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86.0</a:t>
                      </a:r>
                      <a:endParaRPr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267.4</a:t>
                      </a:r>
                      <a:endParaRPr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200.00</a:t>
                      </a:r>
                      <a:endParaRPr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12000.0</a:t>
                      </a:r>
                      <a:endParaRPr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Company Size before Layoffs</a:t>
                      </a:r>
                      <a:endParaRPr b="1"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4.0</a:t>
                      </a:r>
                      <a:endParaRPr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213</a:t>
                      </a:r>
                      <a:endParaRPr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531</a:t>
                      </a:r>
                      <a:endParaRPr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3556</a:t>
                      </a:r>
                      <a:endParaRPr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1415</a:t>
                      </a:r>
                      <a:endParaRPr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400000.0</a:t>
                      </a:r>
                      <a:endParaRPr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Variations in Layoffs</a:t>
            </a:r>
            <a:endParaRPr/>
          </a:p>
        </p:txBody>
      </p:sp>
      <p:pic>
        <p:nvPicPr>
          <p:cNvPr id="1647" name="Google Shape;16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25" y="1425838"/>
            <a:ext cx="4020050" cy="23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32"/>
          <p:cNvSpPr txBox="1"/>
          <p:nvPr>
            <p:ph idx="3" type="subTitle"/>
          </p:nvPr>
        </p:nvSpPr>
        <p:spPr>
          <a:xfrm>
            <a:off x="728100" y="3902625"/>
            <a:ext cx="39015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37 Countries, </a:t>
            </a:r>
            <a:r>
              <a:rPr lang="en"/>
              <a:t>6 Continents, 379162 Laid Off</a:t>
            </a:r>
            <a:endParaRPr/>
          </a:p>
        </p:txBody>
      </p:sp>
      <p:pic>
        <p:nvPicPr>
          <p:cNvPr id="1649" name="Google Shape;16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300" y="1425850"/>
            <a:ext cx="3740450" cy="27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Variations in Layoffs</a:t>
            </a:r>
            <a:endParaRPr/>
          </a:p>
        </p:txBody>
      </p:sp>
      <p:pic>
        <p:nvPicPr>
          <p:cNvPr id="1655" name="Google Shape;16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875" y="1283725"/>
            <a:ext cx="3930701" cy="28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33"/>
          <p:cNvSpPr txBox="1"/>
          <p:nvPr>
            <p:ph idx="4294967295" type="body"/>
          </p:nvPr>
        </p:nvSpPr>
        <p:spPr>
          <a:xfrm>
            <a:off x="4898975" y="1558675"/>
            <a:ext cx="3711600" cy="23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2020: 61960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2021: 6790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2022: 129031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2023: 177026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2024: 4355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highest number of layoffs occurred in North America with a total of 282599.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data indicates that North America, Europe and Asia faced more </a:t>
            </a:r>
            <a:r>
              <a:rPr lang="en"/>
              <a:t>significant</a:t>
            </a:r>
            <a:r>
              <a:rPr lang="en"/>
              <a:t> challenges in terms of job losses.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34"/>
          <p:cNvSpPr txBox="1"/>
          <p:nvPr>
            <p:ph idx="2" type="subTitle"/>
          </p:nvPr>
        </p:nvSpPr>
        <p:spPr>
          <a:xfrm>
            <a:off x="1429978" y="1756175"/>
            <a:ext cx="29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enables them to anticipate potential staffing challenges based on their scale, facilitating proactive measures to mitigate risks or capitalize on opportunities.</a:t>
            </a:r>
            <a:endParaRPr/>
          </a:p>
        </p:txBody>
      </p:sp>
      <p:sp>
        <p:nvSpPr>
          <p:cNvPr id="1662" name="Google Shape;1662;p34"/>
          <p:cNvSpPr txBox="1"/>
          <p:nvPr>
            <p:ph idx="3" type="subTitle"/>
          </p:nvPr>
        </p:nvSpPr>
        <p:spPr>
          <a:xfrm>
            <a:off x="5170525" y="1756175"/>
            <a:ext cx="3198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knowledge is valuable for stakeholders in assessing which sectors may be more susceptible or resilient to economic downturns, technological shifts, or other disruptive factors.</a:t>
            </a:r>
            <a:endParaRPr/>
          </a:p>
        </p:txBody>
      </p:sp>
      <p:sp>
        <p:nvSpPr>
          <p:cNvPr id="1663" name="Google Shape;1663;p34"/>
          <p:cNvSpPr txBox="1"/>
          <p:nvPr>
            <p:ph idx="4" type="subTitle"/>
          </p:nvPr>
        </p:nvSpPr>
        <p:spPr>
          <a:xfrm>
            <a:off x="1429978" y="3352100"/>
            <a:ext cx="29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correlation provides insights into the economic impact of layoffs across different-sized companies.</a:t>
            </a:r>
            <a:endParaRPr/>
          </a:p>
        </p:txBody>
      </p:sp>
      <p:sp>
        <p:nvSpPr>
          <p:cNvPr id="1664" name="Google Shape;1664;p34"/>
          <p:cNvSpPr txBox="1"/>
          <p:nvPr>
            <p:ph idx="5" type="subTitle"/>
          </p:nvPr>
        </p:nvSpPr>
        <p:spPr>
          <a:xfrm>
            <a:off x="5170525" y="3352100"/>
            <a:ext cx="30876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the correlation informs the design and implementation of targeted support measures.</a:t>
            </a:r>
            <a:endParaRPr/>
          </a:p>
        </p:txBody>
      </p:sp>
      <p:sp>
        <p:nvSpPr>
          <p:cNvPr id="1665" name="Google Shape;166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Company Size-Layoffs Correlations</a:t>
            </a:r>
            <a:endParaRPr sz="2900"/>
          </a:p>
        </p:txBody>
      </p:sp>
      <p:sp>
        <p:nvSpPr>
          <p:cNvPr id="1666" name="Google Shape;1666;p34"/>
          <p:cNvSpPr txBox="1"/>
          <p:nvPr>
            <p:ph idx="1" type="subTitle"/>
          </p:nvPr>
        </p:nvSpPr>
        <p:spPr>
          <a:xfrm>
            <a:off x="1429977" y="1306478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Planning</a:t>
            </a:r>
            <a:endParaRPr/>
          </a:p>
        </p:txBody>
      </p:sp>
      <p:sp>
        <p:nvSpPr>
          <p:cNvPr id="1667" name="Google Shape;1667;p34"/>
          <p:cNvSpPr txBox="1"/>
          <p:nvPr>
            <p:ph idx="6" type="subTitle"/>
          </p:nvPr>
        </p:nvSpPr>
        <p:spPr>
          <a:xfrm>
            <a:off x="1429975" y="2902400"/>
            <a:ext cx="3087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Assessment</a:t>
            </a:r>
            <a:endParaRPr/>
          </a:p>
        </p:txBody>
      </p:sp>
      <p:sp>
        <p:nvSpPr>
          <p:cNvPr id="1668" name="Google Shape;1668;p34"/>
          <p:cNvSpPr txBox="1"/>
          <p:nvPr>
            <p:ph idx="7" type="subTitle"/>
          </p:nvPr>
        </p:nvSpPr>
        <p:spPr>
          <a:xfrm>
            <a:off x="5170527" y="1306478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Evaluation</a:t>
            </a:r>
            <a:endParaRPr/>
          </a:p>
        </p:txBody>
      </p:sp>
      <p:sp>
        <p:nvSpPr>
          <p:cNvPr id="1669" name="Google Shape;1669;p34"/>
          <p:cNvSpPr txBox="1"/>
          <p:nvPr>
            <p:ph idx="8" type="subTitle"/>
          </p:nvPr>
        </p:nvSpPr>
        <p:spPr>
          <a:xfrm>
            <a:off x="5170527" y="2902400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Measures</a:t>
            </a:r>
            <a:endParaRPr/>
          </a:p>
        </p:txBody>
      </p:sp>
      <p:grpSp>
        <p:nvGrpSpPr>
          <p:cNvPr id="1670" name="Google Shape;1670;p34"/>
          <p:cNvGrpSpPr/>
          <p:nvPr/>
        </p:nvGrpSpPr>
        <p:grpSpPr>
          <a:xfrm>
            <a:off x="4748403" y="1381413"/>
            <a:ext cx="378780" cy="376029"/>
            <a:chOff x="5536354" y="1569649"/>
            <a:chExt cx="356600" cy="354010"/>
          </a:xfrm>
        </p:grpSpPr>
        <p:sp>
          <p:nvSpPr>
            <p:cNvPr id="1671" name="Google Shape;1671;p34"/>
            <p:cNvSpPr/>
            <p:nvPr/>
          </p:nvSpPr>
          <p:spPr>
            <a:xfrm>
              <a:off x="5640079" y="1569649"/>
              <a:ext cx="250324" cy="126573"/>
            </a:xfrm>
            <a:custGeom>
              <a:rect b="b" l="l" r="r" t="t"/>
              <a:pathLst>
                <a:path extrusionOk="0" h="3274" w="6475">
                  <a:moveTo>
                    <a:pt x="5723" y="359"/>
                  </a:moveTo>
                  <a:cubicBezTo>
                    <a:pt x="5941" y="359"/>
                    <a:pt x="6117" y="535"/>
                    <a:pt x="6117" y="751"/>
                  </a:cubicBezTo>
                  <a:lnTo>
                    <a:pt x="6117" y="2183"/>
                  </a:lnTo>
                  <a:lnTo>
                    <a:pt x="5330" y="2183"/>
                  </a:lnTo>
                  <a:lnTo>
                    <a:pt x="5330" y="751"/>
                  </a:lnTo>
                  <a:cubicBezTo>
                    <a:pt x="5330" y="535"/>
                    <a:pt x="5506" y="359"/>
                    <a:pt x="5723" y="359"/>
                  </a:cubicBezTo>
                  <a:close/>
                  <a:moveTo>
                    <a:pt x="179" y="1"/>
                  </a:moveTo>
                  <a:cubicBezTo>
                    <a:pt x="80" y="1"/>
                    <a:pt x="1" y="80"/>
                    <a:pt x="1" y="179"/>
                  </a:cubicBezTo>
                  <a:cubicBezTo>
                    <a:pt x="1" y="277"/>
                    <a:pt x="80" y="359"/>
                    <a:pt x="179" y="359"/>
                  </a:cubicBezTo>
                  <a:lnTo>
                    <a:pt x="5083" y="359"/>
                  </a:lnTo>
                  <a:cubicBezTo>
                    <a:pt x="5013" y="473"/>
                    <a:pt x="4972" y="607"/>
                    <a:pt x="4972" y="751"/>
                  </a:cubicBezTo>
                  <a:lnTo>
                    <a:pt x="4972" y="3094"/>
                  </a:lnTo>
                  <a:cubicBezTo>
                    <a:pt x="4972" y="3193"/>
                    <a:pt x="5052" y="3274"/>
                    <a:pt x="5152" y="3274"/>
                  </a:cubicBezTo>
                  <a:cubicBezTo>
                    <a:pt x="5250" y="3274"/>
                    <a:pt x="5330" y="3193"/>
                    <a:pt x="5330" y="3094"/>
                  </a:cubicBezTo>
                  <a:lnTo>
                    <a:pt x="5330" y="2541"/>
                  </a:lnTo>
                  <a:lnTo>
                    <a:pt x="6295" y="2541"/>
                  </a:lnTo>
                  <a:cubicBezTo>
                    <a:pt x="6394" y="2541"/>
                    <a:pt x="6475" y="2459"/>
                    <a:pt x="6475" y="2361"/>
                  </a:cubicBezTo>
                  <a:lnTo>
                    <a:pt x="6475" y="751"/>
                  </a:lnTo>
                  <a:cubicBezTo>
                    <a:pt x="6475" y="338"/>
                    <a:pt x="6138" y="1"/>
                    <a:pt x="5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5552708" y="1690848"/>
              <a:ext cx="340247" cy="232811"/>
            </a:xfrm>
            <a:custGeom>
              <a:rect b="b" l="l" r="r" t="t"/>
              <a:pathLst>
                <a:path extrusionOk="0" h="6022" w="8801">
                  <a:moveTo>
                    <a:pt x="5506" y="358"/>
                  </a:moveTo>
                  <a:cubicBezTo>
                    <a:pt x="6454" y="358"/>
                    <a:pt x="7224" y="1128"/>
                    <a:pt x="7224" y="2076"/>
                  </a:cubicBezTo>
                  <a:cubicBezTo>
                    <a:pt x="7224" y="3022"/>
                    <a:pt x="6454" y="3792"/>
                    <a:pt x="5506" y="3792"/>
                  </a:cubicBezTo>
                  <a:cubicBezTo>
                    <a:pt x="4858" y="3792"/>
                    <a:pt x="4290" y="3429"/>
                    <a:pt x="3999" y="2895"/>
                  </a:cubicBezTo>
                  <a:lnTo>
                    <a:pt x="5033" y="1861"/>
                  </a:lnTo>
                  <a:lnTo>
                    <a:pt x="5033" y="2267"/>
                  </a:lnTo>
                  <a:cubicBezTo>
                    <a:pt x="5033" y="2365"/>
                    <a:pt x="5112" y="2446"/>
                    <a:pt x="5211" y="2446"/>
                  </a:cubicBezTo>
                  <a:cubicBezTo>
                    <a:pt x="5309" y="2446"/>
                    <a:pt x="5390" y="2365"/>
                    <a:pt x="5390" y="2267"/>
                  </a:cubicBezTo>
                  <a:lnTo>
                    <a:pt x="5390" y="1408"/>
                  </a:lnTo>
                  <a:cubicBezTo>
                    <a:pt x="5390" y="1309"/>
                    <a:pt x="5309" y="1230"/>
                    <a:pt x="5211" y="1230"/>
                  </a:cubicBezTo>
                  <a:lnTo>
                    <a:pt x="4353" y="1230"/>
                  </a:lnTo>
                  <a:cubicBezTo>
                    <a:pt x="4253" y="1230"/>
                    <a:pt x="4174" y="1309"/>
                    <a:pt x="4174" y="1408"/>
                  </a:cubicBezTo>
                  <a:cubicBezTo>
                    <a:pt x="4174" y="1508"/>
                    <a:pt x="4253" y="1588"/>
                    <a:pt x="4353" y="1588"/>
                  </a:cubicBezTo>
                  <a:lnTo>
                    <a:pt x="4800" y="1588"/>
                  </a:lnTo>
                  <a:lnTo>
                    <a:pt x="3852" y="2535"/>
                  </a:lnTo>
                  <a:cubicBezTo>
                    <a:pt x="3811" y="2389"/>
                    <a:pt x="3790" y="2235"/>
                    <a:pt x="3790" y="2076"/>
                  </a:cubicBezTo>
                  <a:cubicBezTo>
                    <a:pt x="3790" y="1128"/>
                    <a:pt x="4560" y="358"/>
                    <a:pt x="5506" y="358"/>
                  </a:cubicBezTo>
                  <a:close/>
                  <a:moveTo>
                    <a:pt x="7180" y="3300"/>
                  </a:moveTo>
                  <a:lnTo>
                    <a:pt x="8285" y="4406"/>
                  </a:lnTo>
                  <a:cubicBezTo>
                    <a:pt x="8407" y="4528"/>
                    <a:pt x="8406" y="4730"/>
                    <a:pt x="8282" y="4854"/>
                  </a:cubicBezTo>
                  <a:lnTo>
                    <a:pt x="8283" y="4854"/>
                  </a:lnTo>
                  <a:cubicBezTo>
                    <a:pt x="8223" y="4915"/>
                    <a:pt x="8142" y="4948"/>
                    <a:pt x="8057" y="4948"/>
                  </a:cubicBezTo>
                  <a:lnTo>
                    <a:pt x="8056" y="4948"/>
                  </a:lnTo>
                  <a:cubicBezTo>
                    <a:pt x="7972" y="4948"/>
                    <a:pt x="7894" y="4916"/>
                    <a:pt x="7835" y="4857"/>
                  </a:cubicBezTo>
                  <a:lnTo>
                    <a:pt x="6728" y="3750"/>
                  </a:lnTo>
                  <a:cubicBezTo>
                    <a:pt x="6901" y="3625"/>
                    <a:pt x="7052" y="3472"/>
                    <a:pt x="7180" y="3300"/>
                  </a:cubicBezTo>
                  <a:close/>
                  <a:moveTo>
                    <a:pt x="6087" y="4878"/>
                  </a:moveTo>
                  <a:lnTo>
                    <a:pt x="6087" y="5093"/>
                  </a:lnTo>
                  <a:cubicBezTo>
                    <a:pt x="6087" y="5097"/>
                    <a:pt x="6087" y="5104"/>
                    <a:pt x="6089" y="5110"/>
                  </a:cubicBezTo>
                  <a:cubicBezTo>
                    <a:pt x="6087" y="5115"/>
                    <a:pt x="6087" y="5121"/>
                    <a:pt x="6087" y="5126"/>
                  </a:cubicBezTo>
                  <a:lnTo>
                    <a:pt x="6087" y="5271"/>
                  </a:lnTo>
                  <a:cubicBezTo>
                    <a:pt x="6087" y="5416"/>
                    <a:pt x="6128" y="5549"/>
                    <a:pt x="6198" y="5664"/>
                  </a:cubicBezTo>
                  <a:lnTo>
                    <a:pt x="1473" y="5664"/>
                  </a:lnTo>
                  <a:cubicBezTo>
                    <a:pt x="1255" y="5664"/>
                    <a:pt x="1079" y="5487"/>
                    <a:pt x="1079" y="5271"/>
                  </a:cubicBezTo>
                  <a:lnTo>
                    <a:pt x="1079" y="4878"/>
                  </a:lnTo>
                  <a:close/>
                  <a:moveTo>
                    <a:pt x="2373" y="2545"/>
                  </a:moveTo>
                  <a:lnTo>
                    <a:pt x="3234" y="3407"/>
                  </a:lnTo>
                  <a:cubicBezTo>
                    <a:pt x="3267" y="3440"/>
                    <a:pt x="3313" y="3459"/>
                    <a:pt x="3361" y="3459"/>
                  </a:cubicBezTo>
                  <a:cubicBezTo>
                    <a:pt x="3407" y="3459"/>
                    <a:pt x="3453" y="3440"/>
                    <a:pt x="3487" y="3407"/>
                  </a:cubicBezTo>
                  <a:lnTo>
                    <a:pt x="3736" y="3157"/>
                  </a:lnTo>
                  <a:cubicBezTo>
                    <a:pt x="4102" y="3752"/>
                    <a:pt x="4759" y="4150"/>
                    <a:pt x="5506" y="4150"/>
                  </a:cubicBezTo>
                  <a:cubicBezTo>
                    <a:pt x="5831" y="4150"/>
                    <a:pt x="6139" y="4075"/>
                    <a:pt x="6413" y="3941"/>
                  </a:cubicBezTo>
                  <a:lnTo>
                    <a:pt x="7232" y="4760"/>
                  </a:lnTo>
                  <a:lnTo>
                    <a:pt x="7232" y="5271"/>
                  </a:lnTo>
                  <a:cubicBezTo>
                    <a:pt x="7232" y="5489"/>
                    <a:pt x="7055" y="5664"/>
                    <a:pt x="6839" y="5664"/>
                  </a:cubicBezTo>
                  <a:cubicBezTo>
                    <a:pt x="6621" y="5664"/>
                    <a:pt x="6445" y="5487"/>
                    <a:pt x="6445" y="5271"/>
                  </a:cubicBezTo>
                  <a:lnTo>
                    <a:pt x="6445" y="5126"/>
                  </a:lnTo>
                  <a:cubicBezTo>
                    <a:pt x="6445" y="5121"/>
                    <a:pt x="6445" y="5115"/>
                    <a:pt x="6445" y="5110"/>
                  </a:cubicBezTo>
                  <a:cubicBezTo>
                    <a:pt x="6445" y="5104"/>
                    <a:pt x="6445" y="5097"/>
                    <a:pt x="6445" y="5093"/>
                  </a:cubicBezTo>
                  <a:lnTo>
                    <a:pt x="6445" y="4698"/>
                  </a:lnTo>
                  <a:cubicBezTo>
                    <a:pt x="6445" y="4600"/>
                    <a:pt x="6365" y="4520"/>
                    <a:pt x="6267" y="4520"/>
                  </a:cubicBezTo>
                  <a:lnTo>
                    <a:pt x="2046" y="4520"/>
                  </a:lnTo>
                  <a:lnTo>
                    <a:pt x="2046" y="2873"/>
                  </a:lnTo>
                  <a:lnTo>
                    <a:pt x="2373" y="2545"/>
                  </a:lnTo>
                  <a:close/>
                  <a:moveTo>
                    <a:pt x="5506" y="0"/>
                  </a:moveTo>
                  <a:cubicBezTo>
                    <a:pt x="4363" y="0"/>
                    <a:pt x="3433" y="931"/>
                    <a:pt x="3433" y="2074"/>
                  </a:cubicBezTo>
                  <a:cubicBezTo>
                    <a:pt x="3433" y="2337"/>
                    <a:pt x="3480" y="2586"/>
                    <a:pt x="3569" y="2817"/>
                  </a:cubicBezTo>
                  <a:lnTo>
                    <a:pt x="3361" y="3027"/>
                  </a:lnTo>
                  <a:lnTo>
                    <a:pt x="2499" y="2166"/>
                  </a:lnTo>
                  <a:cubicBezTo>
                    <a:pt x="2466" y="2133"/>
                    <a:pt x="2420" y="2114"/>
                    <a:pt x="2373" y="2114"/>
                  </a:cubicBezTo>
                  <a:cubicBezTo>
                    <a:pt x="2326" y="2114"/>
                    <a:pt x="2280" y="2133"/>
                    <a:pt x="2246" y="2166"/>
                  </a:cubicBezTo>
                  <a:lnTo>
                    <a:pt x="2046" y="2367"/>
                  </a:lnTo>
                  <a:lnTo>
                    <a:pt x="2046" y="733"/>
                  </a:lnTo>
                  <a:cubicBezTo>
                    <a:pt x="2046" y="635"/>
                    <a:pt x="1965" y="555"/>
                    <a:pt x="1866" y="555"/>
                  </a:cubicBezTo>
                  <a:cubicBezTo>
                    <a:pt x="1768" y="555"/>
                    <a:pt x="1688" y="635"/>
                    <a:pt x="1688" y="733"/>
                  </a:cubicBezTo>
                  <a:lnTo>
                    <a:pt x="1688" y="2725"/>
                  </a:lnTo>
                  <a:lnTo>
                    <a:pt x="71" y="4342"/>
                  </a:lnTo>
                  <a:cubicBezTo>
                    <a:pt x="1" y="4412"/>
                    <a:pt x="1" y="4525"/>
                    <a:pt x="71" y="4595"/>
                  </a:cubicBezTo>
                  <a:cubicBezTo>
                    <a:pt x="106" y="4630"/>
                    <a:pt x="152" y="4647"/>
                    <a:pt x="196" y="4647"/>
                  </a:cubicBezTo>
                  <a:cubicBezTo>
                    <a:pt x="242" y="4647"/>
                    <a:pt x="288" y="4630"/>
                    <a:pt x="323" y="4595"/>
                  </a:cubicBezTo>
                  <a:lnTo>
                    <a:pt x="1688" y="3230"/>
                  </a:lnTo>
                  <a:lnTo>
                    <a:pt x="1688" y="4520"/>
                  </a:lnTo>
                  <a:lnTo>
                    <a:pt x="901" y="4520"/>
                  </a:lnTo>
                  <a:cubicBezTo>
                    <a:pt x="802" y="4520"/>
                    <a:pt x="721" y="4600"/>
                    <a:pt x="721" y="4698"/>
                  </a:cubicBezTo>
                  <a:lnTo>
                    <a:pt x="721" y="5271"/>
                  </a:lnTo>
                  <a:cubicBezTo>
                    <a:pt x="721" y="5684"/>
                    <a:pt x="1058" y="6021"/>
                    <a:pt x="1473" y="6021"/>
                  </a:cubicBezTo>
                  <a:lnTo>
                    <a:pt x="6838" y="6021"/>
                  </a:lnTo>
                  <a:cubicBezTo>
                    <a:pt x="7253" y="6021"/>
                    <a:pt x="7590" y="5684"/>
                    <a:pt x="7590" y="5271"/>
                  </a:cubicBezTo>
                  <a:lnTo>
                    <a:pt x="7590" y="5117"/>
                  </a:lnTo>
                  <a:cubicBezTo>
                    <a:pt x="7714" y="5239"/>
                    <a:pt x="7879" y="5306"/>
                    <a:pt x="8056" y="5306"/>
                  </a:cubicBezTo>
                  <a:lnTo>
                    <a:pt x="8059" y="5306"/>
                  </a:lnTo>
                  <a:cubicBezTo>
                    <a:pt x="8239" y="5304"/>
                    <a:pt x="8407" y="5234"/>
                    <a:pt x="8535" y="5107"/>
                  </a:cubicBezTo>
                  <a:cubicBezTo>
                    <a:pt x="8799" y="4843"/>
                    <a:pt x="8800" y="4415"/>
                    <a:pt x="8539" y="4153"/>
                  </a:cubicBezTo>
                  <a:lnTo>
                    <a:pt x="7370" y="2985"/>
                  </a:lnTo>
                  <a:cubicBezTo>
                    <a:pt x="7506" y="2710"/>
                    <a:pt x="7582" y="2402"/>
                    <a:pt x="7582" y="2074"/>
                  </a:cubicBezTo>
                  <a:cubicBezTo>
                    <a:pt x="7582" y="931"/>
                    <a:pt x="6650" y="0"/>
                    <a:pt x="5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5758688" y="1764148"/>
              <a:ext cx="57642" cy="57642"/>
            </a:xfrm>
            <a:custGeom>
              <a:rect b="b" l="l" r="r" t="t"/>
              <a:pathLst>
                <a:path extrusionOk="0" h="1491" w="1491">
                  <a:moveTo>
                    <a:pt x="1311" y="0"/>
                  </a:moveTo>
                  <a:cubicBezTo>
                    <a:pt x="1212" y="0"/>
                    <a:pt x="1133" y="80"/>
                    <a:pt x="1133" y="180"/>
                  </a:cubicBezTo>
                  <a:cubicBezTo>
                    <a:pt x="1133" y="705"/>
                    <a:pt x="705" y="1132"/>
                    <a:pt x="178" y="1132"/>
                  </a:cubicBezTo>
                  <a:cubicBezTo>
                    <a:pt x="80" y="1132"/>
                    <a:pt x="0" y="1212"/>
                    <a:pt x="0" y="1312"/>
                  </a:cubicBezTo>
                  <a:cubicBezTo>
                    <a:pt x="0" y="1411"/>
                    <a:pt x="80" y="1490"/>
                    <a:pt x="178" y="1490"/>
                  </a:cubicBezTo>
                  <a:cubicBezTo>
                    <a:pt x="902" y="1490"/>
                    <a:pt x="1491" y="902"/>
                    <a:pt x="1491" y="180"/>
                  </a:cubicBezTo>
                  <a:cubicBezTo>
                    <a:pt x="1491" y="81"/>
                    <a:pt x="1409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5536354" y="1606995"/>
              <a:ext cx="183983" cy="95452"/>
            </a:xfrm>
            <a:custGeom>
              <a:rect b="b" l="l" r="r" t="t"/>
              <a:pathLst>
                <a:path extrusionOk="0" h="2469" w="4759">
                  <a:moveTo>
                    <a:pt x="1163" y="1501"/>
                  </a:moveTo>
                  <a:lnTo>
                    <a:pt x="1163" y="2110"/>
                  </a:lnTo>
                  <a:lnTo>
                    <a:pt x="734" y="2110"/>
                  </a:lnTo>
                  <a:lnTo>
                    <a:pt x="734" y="1501"/>
                  </a:lnTo>
                  <a:close/>
                  <a:moveTo>
                    <a:pt x="2594" y="358"/>
                  </a:moveTo>
                  <a:lnTo>
                    <a:pt x="2594" y="2110"/>
                  </a:lnTo>
                  <a:lnTo>
                    <a:pt x="2165" y="2110"/>
                  </a:lnTo>
                  <a:lnTo>
                    <a:pt x="2165" y="358"/>
                  </a:lnTo>
                  <a:close/>
                  <a:moveTo>
                    <a:pt x="4061" y="1091"/>
                  </a:moveTo>
                  <a:lnTo>
                    <a:pt x="4061" y="2110"/>
                  </a:lnTo>
                  <a:lnTo>
                    <a:pt x="3596" y="2110"/>
                  </a:lnTo>
                  <a:lnTo>
                    <a:pt x="3596" y="1091"/>
                  </a:lnTo>
                  <a:close/>
                  <a:moveTo>
                    <a:pt x="1985" y="0"/>
                  </a:moveTo>
                  <a:cubicBezTo>
                    <a:pt x="1887" y="0"/>
                    <a:pt x="1807" y="80"/>
                    <a:pt x="1807" y="178"/>
                  </a:cubicBezTo>
                  <a:lnTo>
                    <a:pt x="1807" y="2110"/>
                  </a:lnTo>
                  <a:lnTo>
                    <a:pt x="1521" y="2110"/>
                  </a:lnTo>
                  <a:lnTo>
                    <a:pt x="1521" y="1323"/>
                  </a:lnTo>
                  <a:cubicBezTo>
                    <a:pt x="1521" y="1225"/>
                    <a:pt x="1440" y="1145"/>
                    <a:pt x="1341" y="1145"/>
                  </a:cubicBezTo>
                  <a:lnTo>
                    <a:pt x="554" y="1145"/>
                  </a:lnTo>
                  <a:cubicBezTo>
                    <a:pt x="455" y="1145"/>
                    <a:pt x="376" y="1225"/>
                    <a:pt x="376" y="1323"/>
                  </a:cubicBezTo>
                  <a:lnTo>
                    <a:pt x="376" y="2110"/>
                  </a:lnTo>
                  <a:lnTo>
                    <a:pt x="179" y="2110"/>
                  </a:lnTo>
                  <a:cubicBezTo>
                    <a:pt x="80" y="2110"/>
                    <a:pt x="1" y="2190"/>
                    <a:pt x="1" y="2289"/>
                  </a:cubicBezTo>
                  <a:cubicBezTo>
                    <a:pt x="1" y="2387"/>
                    <a:pt x="80" y="2468"/>
                    <a:pt x="179" y="2468"/>
                  </a:cubicBezTo>
                  <a:lnTo>
                    <a:pt x="4581" y="2468"/>
                  </a:lnTo>
                  <a:cubicBezTo>
                    <a:pt x="4679" y="2468"/>
                    <a:pt x="4759" y="2387"/>
                    <a:pt x="4759" y="2289"/>
                  </a:cubicBezTo>
                  <a:cubicBezTo>
                    <a:pt x="4759" y="2190"/>
                    <a:pt x="4679" y="2110"/>
                    <a:pt x="4581" y="2110"/>
                  </a:cubicBezTo>
                  <a:lnTo>
                    <a:pt x="4419" y="2110"/>
                  </a:lnTo>
                  <a:lnTo>
                    <a:pt x="4419" y="911"/>
                  </a:lnTo>
                  <a:cubicBezTo>
                    <a:pt x="4419" y="813"/>
                    <a:pt x="4338" y="733"/>
                    <a:pt x="4239" y="733"/>
                  </a:cubicBezTo>
                  <a:lnTo>
                    <a:pt x="3418" y="733"/>
                  </a:lnTo>
                  <a:cubicBezTo>
                    <a:pt x="3320" y="733"/>
                    <a:pt x="3239" y="813"/>
                    <a:pt x="3239" y="911"/>
                  </a:cubicBezTo>
                  <a:lnTo>
                    <a:pt x="3239" y="2110"/>
                  </a:lnTo>
                  <a:lnTo>
                    <a:pt x="2951" y="2110"/>
                  </a:lnTo>
                  <a:lnTo>
                    <a:pt x="2951" y="178"/>
                  </a:lnTo>
                  <a:cubicBezTo>
                    <a:pt x="2951" y="80"/>
                    <a:pt x="2871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5709203" y="1606995"/>
              <a:ext cx="67423" cy="13840"/>
            </a:xfrm>
            <a:custGeom>
              <a:rect b="b" l="l" r="r" t="t"/>
              <a:pathLst>
                <a:path extrusionOk="0" h="358" w="1744">
                  <a:moveTo>
                    <a:pt x="180" y="0"/>
                  </a:moveTo>
                  <a:cubicBezTo>
                    <a:pt x="81" y="0"/>
                    <a:pt x="0" y="80"/>
                    <a:pt x="0" y="178"/>
                  </a:cubicBezTo>
                  <a:cubicBezTo>
                    <a:pt x="0" y="277"/>
                    <a:pt x="81" y="358"/>
                    <a:pt x="180" y="358"/>
                  </a:cubicBezTo>
                  <a:lnTo>
                    <a:pt x="1565" y="358"/>
                  </a:lnTo>
                  <a:cubicBezTo>
                    <a:pt x="1664" y="358"/>
                    <a:pt x="1743" y="277"/>
                    <a:pt x="1743" y="178"/>
                  </a:cubicBezTo>
                  <a:cubicBezTo>
                    <a:pt x="1743" y="80"/>
                    <a:pt x="1664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5797000" y="1606995"/>
              <a:ext cx="13840" cy="13840"/>
            </a:xfrm>
            <a:custGeom>
              <a:rect b="b" l="l" r="r" t="t"/>
              <a:pathLst>
                <a:path extrusionOk="0" h="358" w="358">
                  <a:moveTo>
                    <a:pt x="178" y="0"/>
                  </a:moveTo>
                  <a:cubicBezTo>
                    <a:pt x="132" y="0"/>
                    <a:pt x="86" y="19"/>
                    <a:pt x="53" y="53"/>
                  </a:cubicBezTo>
                  <a:cubicBezTo>
                    <a:pt x="19" y="86"/>
                    <a:pt x="0" y="132"/>
                    <a:pt x="0" y="178"/>
                  </a:cubicBezTo>
                  <a:cubicBezTo>
                    <a:pt x="0" y="226"/>
                    <a:pt x="19" y="272"/>
                    <a:pt x="53" y="305"/>
                  </a:cubicBezTo>
                  <a:cubicBezTo>
                    <a:pt x="86" y="339"/>
                    <a:pt x="132" y="358"/>
                    <a:pt x="178" y="358"/>
                  </a:cubicBezTo>
                  <a:cubicBezTo>
                    <a:pt x="226" y="358"/>
                    <a:pt x="272" y="339"/>
                    <a:pt x="305" y="305"/>
                  </a:cubicBezTo>
                  <a:cubicBezTo>
                    <a:pt x="339" y="272"/>
                    <a:pt x="358" y="226"/>
                    <a:pt x="358" y="178"/>
                  </a:cubicBezTo>
                  <a:cubicBezTo>
                    <a:pt x="358" y="132"/>
                    <a:pt x="339" y="86"/>
                    <a:pt x="305" y="53"/>
                  </a:cubicBezTo>
                  <a:cubicBezTo>
                    <a:pt x="272" y="19"/>
                    <a:pt x="226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5724667" y="1637420"/>
              <a:ext cx="25206" cy="13879"/>
            </a:xfrm>
            <a:custGeom>
              <a:rect b="b" l="l" r="r" t="t"/>
              <a:pathLst>
                <a:path extrusionOk="0" h="359" w="652">
                  <a:moveTo>
                    <a:pt x="179" y="0"/>
                  </a:moveTo>
                  <a:cubicBezTo>
                    <a:pt x="80" y="0"/>
                    <a:pt x="1" y="80"/>
                    <a:pt x="1" y="178"/>
                  </a:cubicBezTo>
                  <a:cubicBezTo>
                    <a:pt x="1" y="277"/>
                    <a:pt x="80" y="358"/>
                    <a:pt x="179" y="358"/>
                  </a:cubicBezTo>
                  <a:lnTo>
                    <a:pt x="472" y="358"/>
                  </a:lnTo>
                  <a:cubicBezTo>
                    <a:pt x="572" y="358"/>
                    <a:pt x="651" y="277"/>
                    <a:pt x="651" y="178"/>
                  </a:cubicBezTo>
                  <a:cubicBezTo>
                    <a:pt x="651" y="80"/>
                    <a:pt x="572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5762747" y="1637420"/>
              <a:ext cx="48093" cy="13879"/>
            </a:xfrm>
            <a:custGeom>
              <a:rect b="b" l="l" r="r" t="t"/>
              <a:pathLst>
                <a:path extrusionOk="0" h="359" w="1244">
                  <a:moveTo>
                    <a:pt x="180" y="0"/>
                  </a:moveTo>
                  <a:cubicBezTo>
                    <a:pt x="81" y="0"/>
                    <a:pt x="0" y="80"/>
                    <a:pt x="0" y="178"/>
                  </a:cubicBezTo>
                  <a:cubicBezTo>
                    <a:pt x="0" y="277"/>
                    <a:pt x="81" y="358"/>
                    <a:pt x="180" y="358"/>
                  </a:cubicBezTo>
                  <a:lnTo>
                    <a:pt x="1064" y="358"/>
                  </a:lnTo>
                  <a:cubicBezTo>
                    <a:pt x="1163" y="358"/>
                    <a:pt x="1244" y="277"/>
                    <a:pt x="1244" y="178"/>
                  </a:cubicBezTo>
                  <a:cubicBezTo>
                    <a:pt x="1244" y="80"/>
                    <a:pt x="1163" y="0"/>
                    <a:pt x="1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5536354" y="1873710"/>
              <a:ext cx="13879" cy="13840"/>
            </a:xfrm>
            <a:custGeom>
              <a:rect b="b" l="l" r="r" t="t"/>
              <a:pathLst>
                <a:path extrusionOk="0" h="358" w="359">
                  <a:moveTo>
                    <a:pt x="180" y="0"/>
                  </a:moveTo>
                  <a:cubicBezTo>
                    <a:pt x="133" y="0"/>
                    <a:pt x="86" y="19"/>
                    <a:pt x="53" y="53"/>
                  </a:cubicBezTo>
                  <a:cubicBezTo>
                    <a:pt x="20" y="86"/>
                    <a:pt x="1" y="132"/>
                    <a:pt x="1" y="178"/>
                  </a:cubicBezTo>
                  <a:cubicBezTo>
                    <a:pt x="1" y="226"/>
                    <a:pt x="20" y="272"/>
                    <a:pt x="53" y="305"/>
                  </a:cubicBezTo>
                  <a:cubicBezTo>
                    <a:pt x="86" y="339"/>
                    <a:pt x="133" y="358"/>
                    <a:pt x="180" y="358"/>
                  </a:cubicBezTo>
                  <a:cubicBezTo>
                    <a:pt x="226" y="358"/>
                    <a:pt x="273" y="339"/>
                    <a:pt x="306" y="305"/>
                  </a:cubicBezTo>
                  <a:cubicBezTo>
                    <a:pt x="339" y="272"/>
                    <a:pt x="358" y="226"/>
                    <a:pt x="358" y="178"/>
                  </a:cubicBezTo>
                  <a:cubicBezTo>
                    <a:pt x="358" y="132"/>
                    <a:pt x="339" y="86"/>
                    <a:pt x="306" y="53"/>
                  </a:cubicBezTo>
                  <a:cubicBezTo>
                    <a:pt x="273" y="19"/>
                    <a:pt x="226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0" name="Google Shape;1680;p34"/>
          <p:cNvGrpSpPr/>
          <p:nvPr/>
        </p:nvGrpSpPr>
        <p:grpSpPr>
          <a:xfrm>
            <a:off x="4770845" y="2977315"/>
            <a:ext cx="333897" cy="376070"/>
            <a:chOff x="4785384" y="3812818"/>
            <a:chExt cx="314344" cy="354048"/>
          </a:xfrm>
        </p:grpSpPr>
        <p:sp>
          <p:nvSpPr>
            <p:cNvPr id="1681" name="Google Shape;1681;p34"/>
            <p:cNvSpPr/>
            <p:nvPr/>
          </p:nvSpPr>
          <p:spPr>
            <a:xfrm>
              <a:off x="4905848" y="3922806"/>
              <a:ext cx="13879" cy="13879"/>
            </a:xfrm>
            <a:custGeom>
              <a:rect b="b" l="l" r="r" t="t"/>
              <a:pathLst>
                <a:path extrusionOk="0" h="359" w="359">
                  <a:moveTo>
                    <a:pt x="180" y="1"/>
                  </a:moveTo>
                  <a:cubicBezTo>
                    <a:pt x="132" y="1"/>
                    <a:pt x="86" y="20"/>
                    <a:pt x="53" y="55"/>
                  </a:cubicBezTo>
                  <a:cubicBezTo>
                    <a:pt x="19" y="87"/>
                    <a:pt x="0" y="133"/>
                    <a:pt x="0" y="181"/>
                  </a:cubicBezTo>
                  <a:cubicBezTo>
                    <a:pt x="0" y="228"/>
                    <a:pt x="19" y="274"/>
                    <a:pt x="53" y="306"/>
                  </a:cubicBezTo>
                  <a:cubicBezTo>
                    <a:pt x="86" y="340"/>
                    <a:pt x="132" y="359"/>
                    <a:pt x="180" y="359"/>
                  </a:cubicBezTo>
                  <a:cubicBezTo>
                    <a:pt x="226" y="359"/>
                    <a:pt x="272" y="340"/>
                    <a:pt x="306" y="306"/>
                  </a:cubicBezTo>
                  <a:cubicBezTo>
                    <a:pt x="339" y="274"/>
                    <a:pt x="358" y="228"/>
                    <a:pt x="358" y="181"/>
                  </a:cubicBezTo>
                  <a:cubicBezTo>
                    <a:pt x="358" y="133"/>
                    <a:pt x="339" y="87"/>
                    <a:pt x="306" y="55"/>
                  </a:cubicBezTo>
                  <a:cubicBezTo>
                    <a:pt x="272" y="22"/>
                    <a:pt x="226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4785384" y="3862071"/>
              <a:ext cx="284924" cy="304795"/>
            </a:xfrm>
            <a:custGeom>
              <a:rect b="b" l="l" r="r" t="t"/>
              <a:pathLst>
                <a:path extrusionOk="0" h="7884" w="7370">
                  <a:moveTo>
                    <a:pt x="5205" y="1500"/>
                  </a:moveTo>
                  <a:cubicBezTo>
                    <a:pt x="5379" y="1500"/>
                    <a:pt x="5543" y="1569"/>
                    <a:pt x="5667" y="1693"/>
                  </a:cubicBezTo>
                  <a:cubicBezTo>
                    <a:pt x="5880" y="1904"/>
                    <a:pt x="5915" y="2227"/>
                    <a:pt x="5777" y="2477"/>
                  </a:cubicBezTo>
                  <a:lnTo>
                    <a:pt x="4885" y="1585"/>
                  </a:lnTo>
                  <a:cubicBezTo>
                    <a:pt x="4980" y="1530"/>
                    <a:pt x="5090" y="1500"/>
                    <a:pt x="5205" y="1500"/>
                  </a:cubicBezTo>
                  <a:close/>
                  <a:moveTo>
                    <a:pt x="3288" y="494"/>
                  </a:moveTo>
                  <a:lnTo>
                    <a:pt x="6868" y="4073"/>
                  </a:lnTo>
                  <a:lnTo>
                    <a:pt x="6168" y="4372"/>
                  </a:lnTo>
                  <a:cubicBezTo>
                    <a:pt x="6165" y="4368"/>
                    <a:pt x="6162" y="4365"/>
                    <a:pt x="6157" y="4361"/>
                  </a:cubicBezTo>
                  <a:lnTo>
                    <a:pt x="3893" y="2095"/>
                  </a:lnTo>
                  <a:cubicBezTo>
                    <a:pt x="3858" y="2061"/>
                    <a:pt x="3812" y="2044"/>
                    <a:pt x="3766" y="2044"/>
                  </a:cubicBezTo>
                  <a:cubicBezTo>
                    <a:pt x="3720" y="2044"/>
                    <a:pt x="3675" y="2061"/>
                    <a:pt x="3640" y="2095"/>
                  </a:cubicBezTo>
                  <a:cubicBezTo>
                    <a:pt x="3570" y="2165"/>
                    <a:pt x="3570" y="2280"/>
                    <a:pt x="3640" y="2348"/>
                  </a:cubicBezTo>
                  <a:lnTo>
                    <a:pt x="5814" y="4524"/>
                  </a:lnTo>
                  <a:lnTo>
                    <a:pt x="3115" y="5673"/>
                  </a:lnTo>
                  <a:lnTo>
                    <a:pt x="1688" y="4248"/>
                  </a:lnTo>
                  <a:lnTo>
                    <a:pt x="3288" y="494"/>
                  </a:lnTo>
                  <a:close/>
                  <a:moveTo>
                    <a:pt x="1477" y="4543"/>
                  </a:moveTo>
                  <a:lnTo>
                    <a:pt x="1502" y="4568"/>
                  </a:lnTo>
                  <a:lnTo>
                    <a:pt x="2821" y="5885"/>
                  </a:lnTo>
                  <a:lnTo>
                    <a:pt x="1981" y="6726"/>
                  </a:lnTo>
                  <a:lnTo>
                    <a:pt x="1979" y="6726"/>
                  </a:lnTo>
                  <a:cubicBezTo>
                    <a:pt x="1801" y="6904"/>
                    <a:pt x="1563" y="7005"/>
                    <a:pt x="1308" y="7005"/>
                  </a:cubicBezTo>
                  <a:cubicBezTo>
                    <a:pt x="1055" y="7005"/>
                    <a:pt x="817" y="6904"/>
                    <a:pt x="637" y="6726"/>
                  </a:cubicBezTo>
                  <a:cubicBezTo>
                    <a:pt x="457" y="6547"/>
                    <a:pt x="359" y="6308"/>
                    <a:pt x="359" y="6054"/>
                  </a:cubicBezTo>
                  <a:cubicBezTo>
                    <a:pt x="359" y="5801"/>
                    <a:pt x="457" y="5562"/>
                    <a:pt x="637" y="5382"/>
                  </a:cubicBezTo>
                  <a:lnTo>
                    <a:pt x="1477" y="4543"/>
                  </a:lnTo>
                  <a:close/>
                  <a:moveTo>
                    <a:pt x="3073" y="6138"/>
                  </a:moveTo>
                  <a:lnTo>
                    <a:pt x="3951" y="7017"/>
                  </a:lnTo>
                  <a:lnTo>
                    <a:pt x="3517" y="7451"/>
                  </a:lnTo>
                  <a:lnTo>
                    <a:pt x="2639" y="6572"/>
                  </a:lnTo>
                  <a:lnTo>
                    <a:pt x="3073" y="6138"/>
                  </a:lnTo>
                  <a:close/>
                  <a:moveTo>
                    <a:pt x="3225" y="1"/>
                  </a:moveTo>
                  <a:cubicBezTo>
                    <a:pt x="3214" y="1"/>
                    <a:pt x="3204" y="2"/>
                    <a:pt x="3193" y="4"/>
                  </a:cubicBezTo>
                  <a:cubicBezTo>
                    <a:pt x="3134" y="15"/>
                    <a:pt x="3086" y="55"/>
                    <a:pt x="3062" y="109"/>
                  </a:cubicBezTo>
                  <a:lnTo>
                    <a:pt x="1326" y="4188"/>
                  </a:lnTo>
                  <a:lnTo>
                    <a:pt x="384" y="5129"/>
                  </a:lnTo>
                  <a:cubicBezTo>
                    <a:pt x="136" y="5376"/>
                    <a:pt x="1" y="5705"/>
                    <a:pt x="1" y="6054"/>
                  </a:cubicBezTo>
                  <a:cubicBezTo>
                    <a:pt x="1" y="6403"/>
                    <a:pt x="136" y="6733"/>
                    <a:pt x="384" y="6979"/>
                  </a:cubicBezTo>
                  <a:cubicBezTo>
                    <a:pt x="631" y="7226"/>
                    <a:pt x="958" y="7362"/>
                    <a:pt x="1308" y="7362"/>
                  </a:cubicBezTo>
                  <a:cubicBezTo>
                    <a:pt x="1658" y="7362"/>
                    <a:pt x="1986" y="7226"/>
                    <a:pt x="2234" y="6979"/>
                  </a:cubicBezTo>
                  <a:lnTo>
                    <a:pt x="2386" y="6826"/>
                  </a:lnTo>
                  <a:lnTo>
                    <a:pt x="3392" y="7832"/>
                  </a:lnTo>
                  <a:cubicBezTo>
                    <a:pt x="3427" y="7867"/>
                    <a:pt x="3473" y="7884"/>
                    <a:pt x="3517" y="7884"/>
                  </a:cubicBezTo>
                  <a:cubicBezTo>
                    <a:pt x="3563" y="7884"/>
                    <a:pt x="3609" y="7867"/>
                    <a:pt x="3644" y="7832"/>
                  </a:cubicBezTo>
                  <a:lnTo>
                    <a:pt x="4331" y="7144"/>
                  </a:lnTo>
                  <a:cubicBezTo>
                    <a:pt x="4401" y="7075"/>
                    <a:pt x="4401" y="6962"/>
                    <a:pt x="4331" y="6892"/>
                  </a:cubicBezTo>
                  <a:lnTo>
                    <a:pt x="3387" y="5947"/>
                  </a:lnTo>
                  <a:lnTo>
                    <a:pt x="7251" y="4299"/>
                  </a:lnTo>
                  <a:cubicBezTo>
                    <a:pt x="7307" y="4275"/>
                    <a:pt x="7347" y="4228"/>
                    <a:pt x="7358" y="4169"/>
                  </a:cubicBezTo>
                  <a:cubicBezTo>
                    <a:pt x="7369" y="4110"/>
                    <a:pt x="7350" y="4050"/>
                    <a:pt x="7309" y="4008"/>
                  </a:cubicBezTo>
                  <a:lnTo>
                    <a:pt x="6036" y="2736"/>
                  </a:lnTo>
                  <a:cubicBezTo>
                    <a:pt x="6311" y="2340"/>
                    <a:pt x="6273" y="1793"/>
                    <a:pt x="5920" y="1440"/>
                  </a:cubicBezTo>
                  <a:cubicBezTo>
                    <a:pt x="5729" y="1249"/>
                    <a:pt x="5475" y="1144"/>
                    <a:pt x="5205" y="1144"/>
                  </a:cubicBezTo>
                  <a:cubicBezTo>
                    <a:pt x="4995" y="1144"/>
                    <a:pt x="4794" y="1208"/>
                    <a:pt x="4626" y="1325"/>
                  </a:cubicBezTo>
                  <a:lnTo>
                    <a:pt x="3353" y="53"/>
                  </a:lnTo>
                  <a:cubicBezTo>
                    <a:pt x="3319" y="20"/>
                    <a:pt x="3272" y="1"/>
                    <a:pt x="3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5041352" y="3857973"/>
              <a:ext cx="33789" cy="32436"/>
            </a:xfrm>
            <a:custGeom>
              <a:rect b="b" l="l" r="r" t="t"/>
              <a:pathLst>
                <a:path extrusionOk="0" h="839" w="874">
                  <a:moveTo>
                    <a:pt x="677" y="0"/>
                  </a:moveTo>
                  <a:cubicBezTo>
                    <a:pt x="632" y="0"/>
                    <a:pt x="586" y="18"/>
                    <a:pt x="551" y="52"/>
                  </a:cubicBezTo>
                  <a:lnTo>
                    <a:pt x="71" y="533"/>
                  </a:lnTo>
                  <a:cubicBezTo>
                    <a:pt x="1" y="603"/>
                    <a:pt x="1" y="716"/>
                    <a:pt x="71" y="786"/>
                  </a:cubicBezTo>
                  <a:cubicBezTo>
                    <a:pt x="106" y="821"/>
                    <a:pt x="152" y="838"/>
                    <a:pt x="196" y="838"/>
                  </a:cubicBezTo>
                  <a:cubicBezTo>
                    <a:pt x="242" y="838"/>
                    <a:pt x="288" y="821"/>
                    <a:pt x="323" y="786"/>
                  </a:cubicBezTo>
                  <a:lnTo>
                    <a:pt x="804" y="305"/>
                  </a:lnTo>
                  <a:cubicBezTo>
                    <a:pt x="874" y="235"/>
                    <a:pt x="874" y="122"/>
                    <a:pt x="804" y="52"/>
                  </a:cubicBezTo>
                  <a:cubicBezTo>
                    <a:pt x="769" y="18"/>
                    <a:pt x="723" y="0"/>
                    <a:pt x="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5025076" y="3893502"/>
              <a:ext cx="13840" cy="13879"/>
            </a:xfrm>
            <a:custGeom>
              <a:rect b="b" l="l" r="r" t="t"/>
              <a:pathLst>
                <a:path extrusionOk="0" h="359" w="358">
                  <a:moveTo>
                    <a:pt x="178" y="0"/>
                  </a:moveTo>
                  <a:cubicBezTo>
                    <a:pt x="131" y="0"/>
                    <a:pt x="86" y="19"/>
                    <a:pt x="53" y="53"/>
                  </a:cubicBezTo>
                  <a:cubicBezTo>
                    <a:pt x="19" y="86"/>
                    <a:pt x="0" y="132"/>
                    <a:pt x="0" y="178"/>
                  </a:cubicBezTo>
                  <a:cubicBezTo>
                    <a:pt x="0" y="226"/>
                    <a:pt x="19" y="272"/>
                    <a:pt x="53" y="306"/>
                  </a:cubicBezTo>
                  <a:cubicBezTo>
                    <a:pt x="86" y="339"/>
                    <a:pt x="132" y="358"/>
                    <a:pt x="178" y="358"/>
                  </a:cubicBezTo>
                  <a:cubicBezTo>
                    <a:pt x="226" y="358"/>
                    <a:pt x="272" y="339"/>
                    <a:pt x="305" y="306"/>
                  </a:cubicBezTo>
                  <a:cubicBezTo>
                    <a:pt x="339" y="272"/>
                    <a:pt x="358" y="226"/>
                    <a:pt x="358" y="178"/>
                  </a:cubicBezTo>
                  <a:cubicBezTo>
                    <a:pt x="358" y="132"/>
                    <a:pt x="339" y="86"/>
                    <a:pt x="305" y="53"/>
                  </a:cubicBezTo>
                  <a:cubicBezTo>
                    <a:pt x="272" y="19"/>
                    <a:pt x="226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4986802" y="3832574"/>
              <a:ext cx="13879" cy="39240"/>
            </a:xfrm>
            <a:custGeom>
              <a:rect b="b" l="l" r="r" t="t"/>
              <a:pathLst>
                <a:path extrusionOk="0" h="1015" w="359">
                  <a:moveTo>
                    <a:pt x="181" y="0"/>
                  </a:moveTo>
                  <a:cubicBezTo>
                    <a:pt x="82" y="0"/>
                    <a:pt x="1" y="80"/>
                    <a:pt x="1" y="178"/>
                  </a:cubicBezTo>
                  <a:lnTo>
                    <a:pt x="1" y="837"/>
                  </a:lnTo>
                  <a:cubicBezTo>
                    <a:pt x="1" y="935"/>
                    <a:pt x="82" y="1015"/>
                    <a:pt x="181" y="1015"/>
                  </a:cubicBezTo>
                  <a:cubicBezTo>
                    <a:pt x="279" y="1015"/>
                    <a:pt x="359" y="935"/>
                    <a:pt x="359" y="837"/>
                  </a:cubicBezTo>
                  <a:lnTo>
                    <a:pt x="359" y="178"/>
                  </a:lnTo>
                  <a:cubicBezTo>
                    <a:pt x="359" y="80"/>
                    <a:pt x="279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5059599" y="3930615"/>
              <a:ext cx="40129" cy="13879"/>
            </a:xfrm>
            <a:custGeom>
              <a:rect b="b" l="l" r="r" t="t"/>
              <a:pathLst>
                <a:path extrusionOk="0" h="359" w="1038">
                  <a:moveTo>
                    <a:pt x="179" y="1"/>
                  </a:moveTo>
                  <a:cubicBezTo>
                    <a:pt x="80" y="1"/>
                    <a:pt x="1" y="80"/>
                    <a:pt x="1" y="179"/>
                  </a:cubicBezTo>
                  <a:cubicBezTo>
                    <a:pt x="1" y="279"/>
                    <a:pt x="80" y="359"/>
                    <a:pt x="179" y="359"/>
                  </a:cubicBezTo>
                  <a:lnTo>
                    <a:pt x="858" y="359"/>
                  </a:lnTo>
                  <a:cubicBezTo>
                    <a:pt x="957" y="359"/>
                    <a:pt x="1038" y="279"/>
                    <a:pt x="1038" y="179"/>
                  </a:cubicBezTo>
                  <a:cubicBezTo>
                    <a:pt x="1038" y="80"/>
                    <a:pt x="957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4785384" y="3812818"/>
              <a:ext cx="91276" cy="84395"/>
            </a:xfrm>
            <a:custGeom>
              <a:rect b="b" l="l" r="r" t="t"/>
              <a:pathLst>
                <a:path extrusionOk="0" h="2183" w="2361">
                  <a:moveTo>
                    <a:pt x="1928" y="359"/>
                  </a:moveTo>
                  <a:cubicBezTo>
                    <a:pt x="1970" y="359"/>
                    <a:pt x="2003" y="392"/>
                    <a:pt x="2003" y="433"/>
                  </a:cubicBezTo>
                  <a:lnTo>
                    <a:pt x="2003" y="1748"/>
                  </a:lnTo>
                  <a:cubicBezTo>
                    <a:pt x="2003" y="1790"/>
                    <a:pt x="1970" y="1825"/>
                    <a:pt x="1928" y="1825"/>
                  </a:cubicBezTo>
                  <a:lnTo>
                    <a:pt x="433" y="1825"/>
                  </a:lnTo>
                  <a:cubicBezTo>
                    <a:pt x="392" y="1825"/>
                    <a:pt x="359" y="1790"/>
                    <a:pt x="359" y="1748"/>
                  </a:cubicBezTo>
                  <a:lnTo>
                    <a:pt x="359" y="433"/>
                  </a:lnTo>
                  <a:cubicBezTo>
                    <a:pt x="359" y="392"/>
                    <a:pt x="392" y="359"/>
                    <a:pt x="433" y="359"/>
                  </a:cubicBezTo>
                  <a:close/>
                  <a:moveTo>
                    <a:pt x="433" y="1"/>
                  </a:moveTo>
                  <a:cubicBezTo>
                    <a:pt x="195" y="1"/>
                    <a:pt x="1" y="195"/>
                    <a:pt x="1" y="433"/>
                  </a:cubicBezTo>
                  <a:lnTo>
                    <a:pt x="1" y="1748"/>
                  </a:lnTo>
                  <a:cubicBezTo>
                    <a:pt x="1" y="1987"/>
                    <a:pt x="195" y="2183"/>
                    <a:pt x="433" y="2183"/>
                  </a:cubicBezTo>
                  <a:lnTo>
                    <a:pt x="1928" y="2183"/>
                  </a:lnTo>
                  <a:cubicBezTo>
                    <a:pt x="2167" y="2183"/>
                    <a:pt x="2361" y="1987"/>
                    <a:pt x="2361" y="1748"/>
                  </a:cubicBezTo>
                  <a:lnTo>
                    <a:pt x="2361" y="433"/>
                  </a:lnTo>
                  <a:cubicBezTo>
                    <a:pt x="2361" y="195"/>
                    <a:pt x="2167" y="1"/>
                    <a:pt x="1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4810590" y="3834159"/>
              <a:ext cx="40013" cy="41675"/>
            </a:xfrm>
            <a:custGeom>
              <a:rect b="b" l="l" r="r" t="t"/>
              <a:pathLst>
                <a:path extrusionOk="0" h="1078" w="1035">
                  <a:moveTo>
                    <a:pt x="383" y="358"/>
                  </a:moveTo>
                  <a:cubicBezTo>
                    <a:pt x="387" y="358"/>
                    <a:pt x="391" y="360"/>
                    <a:pt x="394" y="362"/>
                  </a:cubicBezTo>
                  <a:lnTo>
                    <a:pt x="666" y="519"/>
                  </a:lnTo>
                  <a:cubicBezTo>
                    <a:pt x="669" y="521"/>
                    <a:pt x="677" y="525"/>
                    <a:pt x="677" y="540"/>
                  </a:cubicBezTo>
                  <a:cubicBezTo>
                    <a:pt x="677" y="552"/>
                    <a:pt x="669" y="557"/>
                    <a:pt x="666" y="559"/>
                  </a:cubicBezTo>
                  <a:lnTo>
                    <a:pt x="394" y="716"/>
                  </a:lnTo>
                  <a:cubicBezTo>
                    <a:pt x="392" y="717"/>
                    <a:pt x="387" y="719"/>
                    <a:pt x="382" y="719"/>
                  </a:cubicBezTo>
                  <a:cubicBezTo>
                    <a:pt x="378" y="719"/>
                    <a:pt x="374" y="719"/>
                    <a:pt x="370" y="716"/>
                  </a:cubicBezTo>
                  <a:cubicBezTo>
                    <a:pt x="359" y="710"/>
                    <a:pt x="359" y="700"/>
                    <a:pt x="359" y="696"/>
                  </a:cubicBezTo>
                  <a:lnTo>
                    <a:pt x="359" y="382"/>
                  </a:lnTo>
                  <a:cubicBezTo>
                    <a:pt x="359" y="377"/>
                    <a:pt x="359" y="368"/>
                    <a:pt x="370" y="362"/>
                  </a:cubicBezTo>
                  <a:cubicBezTo>
                    <a:pt x="375" y="358"/>
                    <a:pt x="378" y="358"/>
                    <a:pt x="383" y="358"/>
                  </a:cubicBezTo>
                  <a:close/>
                  <a:moveTo>
                    <a:pt x="382" y="0"/>
                  </a:moveTo>
                  <a:cubicBezTo>
                    <a:pt x="317" y="0"/>
                    <a:pt x="251" y="17"/>
                    <a:pt x="192" y="51"/>
                  </a:cubicBezTo>
                  <a:cubicBezTo>
                    <a:pt x="73" y="121"/>
                    <a:pt x="1" y="244"/>
                    <a:pt x="1" y="382"/>
                  </a:cubicBezTo>
                  <a:lnTo>
                    <a:pt x="1" y="696"/>
                  </a:lnTo>
                  <a:cubicBezTo>
                    <a:pt x="1" y="834"/>
                    <a:pt x="73" y="956"/>
                    <a:pt x="192" y="1026"/>
                  </a:cubicBezTo>
                  <a:cubicBezTo>
                    <a:pt x="251" y="1060"/>
                    <a:pt x="316" y="1077"/>
                    <a:pt x="381" y="1077"/>
                  </a:cubicBezTo>
                  <a:cubicBezTo>
                    <a:pt x="448" y="1077"/>
                    <a:pt x="513" y="1060"/>
                    <a:pt x="572" y="1026"/>
                  </a:cubicBezTo>
                  <a:lnTo>
                    <a:pt x="844" y="869"/>
                  </a:lnTo>
                  <a:cubicBezTo>
                    <a:pt x="963" y="799"/>
                    <a:pt x="1035" y="676"/>
                    <a:pt x="1035" y="538"/>
                  </a:cubicBezTo>
                  <a:cubicBezTo>
                    <a:pt x="1035" y="401"/>
                    <a:pt x="963" y="277"/>
                    <a:pt x="844" y="209"/>
                  </a:cubicBezTo>
                  <a:lnTo>
                    <a:pt x="572" y="51"/>
                  </a:lnTo>
                  <a:cubicBezTo>
                    <a:pt x="512" y="17"/>
                    <a:pt x="447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4819134" y="3963515"/>
              <a:ext cx="18866" cy="13879"/>
            </a:xfrm>
            <a:custGeom>
              <a:rect b="b" l="l" r="r" t="t"/>
              <a:pathLst>
                <a:path extrusionOk="0" h="359" w="488">
                  <a:moveTo>
                    <a:pt x="179" y="1"/>
                  </a:moveTo>
                  <a:cubicBezTo>
                    <a:pt x="81" y="1"/>
                    <a:pt x="1" y="80"/>
                    <a:pt x="1" y="179"/>
                  </a:cubicBezTo>
                  <a:cubicBezTo>
                    <a:pt x="1" y="277"/>
                    <a:pt x="81" y="359"/>
                    <a:pt x="179" y="359"/>
                  </a:cubicBezTo>
                  <a:lnTo>
                    <a:pt x="310" y="359"/>
                  </a:lnTo>
                  <a:cubicBezTo>
                    <a:pt x="408" y="359"/>
                    <a:pt x="488" y="277"/>
                    <a:pt x="488" y="179"/>
                  </a:cubicBezTo>
                  <a:cubicBezTo>
                    <a:pt x="488" y="80"/>
                    <a:pt x="408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4804753" y="3944340"/>
              <a:ext cx="13879" cy="18286"/>
            </a:xfrm>
            <a:custGeom>
              <a:rect b="b" l="l" r="r" t="t"/>
              <a:pathLst>
                <a:path extrusionOk="0" h="473" w="359">
                  <a:moveTo>
                    <a:pt x="179" y="0"/>
                  </a:moveTo>
                  <a:cubicBezTo>
                    <a:pt x="80" y="0"/>
                    <a:pt x="1" y="80"/>
                    <a:pt x="1" y="180"/>
                  </a:cubicBezTo>
                  <a:lnTo>
                    <a:pt x="1" y="293"/>
                  </a:lnTo>
                  <a:cubicBezTo>
                    <a:pt x="1" y="392"/>
                    <a:pt x="80" y="473"/>
                    <a:pt x="179" y="473"/>
                  </a:cubicBezTo>
                  <a:cubicBezTo>
                    <a:pt x="279" y="473"/>
                    <a:pt x="359" y="392"/>
                    <a:pt x="359" y="293"/>
                  </a:cubicBezTo>
                  <a:lnTo>
                    <a:pt x="359" y="180"/>
                  </a:lnTo>
                  <a:cubicBezTo>
                    <a:pt x="359" y="80"/>
                    <a:pt x="279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4785384" y="3963515"/>
              <a:ext cx="18248" cy="13879"/>
            </a:xfrm>
            <a:custGeom>
              <a:rect b="b" l="l" r="r" t="t"/>
              <a:pathLst>
                <a:path extrusionOk="0" h="359" w="472">
                  <a:moveTo>
                    <a:pt x="179" y="1"/>
                  </a:moveTo>
                  <a:cubicBezTo>
                    <a:pt x="80" y="1"/>
                    <a:pt x="1" y="80"/>
                    <a:pt x="1" y="179"/>
                  </a:cubicBezTo>
                  <a:cubicBezTo>
                    <a:pt x="1" y="277"/>
                    <a:pt x="80" y="359"/>
                    <a:pt x="179" y="359"/>
                  </a:cubicBezTo>
                  <a:lnTo>
                    <a:pt x="294" y="359"/>
                  </a:lnTo>
                  <a:cubicBezTo>
                    <a:pt x="392" y="359"/>
                    <a:pt x="472" y="277"/>
                    <a:pt x="472" y="179"/>
                  </a:cubicBezTo>
                  <a:cubicBezTo>
                    <a:pt x="472" y="80"/>
                    <a:pt x="392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4804753" y="3978013"/>
              <a:ext cx="13879" cy="18943"/>
            </a:xfrm>
            <a:custGeom>
              <a:rect b="b" l="l" r="r" t="t"/>
              <a:pathLst>
                <a:path extrusionOk="0" h="490" w="359">
                  <a:moveTo>
                    <a:pt x="179" y="1"/>
                  </a:moveTo>
                  <a:cubicBezTo>
                    <a:pt x="80" y="1"/>
                    <a:pt x="1" y="82"/>
                    <a:pt x="1" y="181"/>
                  </a:cubicBezTo>
                  <a:lnTo>
                    <a:pt x="1" y="311"/>
                  </a:lnTo>
                  <a:cubicBezTo>
                    <a:pt x="1" y="410"/>
                    <a:pt x="80" y="489"/>
                    <a:pt x="179" y="489"/>
                  </a:cubicBezTo>
                  <a:cubicBezTo>
                    <a:pt x="279" y="489"/>
                    <a:pt x="359" y="410"/>
                    <a:pt x="359" y="311"/>
                  </a:cubicBezTo>
                  <a:lnTo>
                    <a:pt x="359" y="181"/>
                  </a:lnTo>
                  <a:cubicBezTo>
                    <a:pt x="359" y="82"/>
                    <a:pt x="279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3" name="Google Shape;1693;p34"/>
          <p:cNvGrpSpPr/>
          <p:nvPr/>
        </p:nvGrpSpPr>
        <p:grpSpPr>
          <a:xfrm>
            <a:off x="1006471" y="2977294"/>
            <a:ext cx="376070" cy="376111"/>
            <a:chOff x="5536354" y="3822522"/>
            <a:chExt cx="354048" cy="354087"/>
          </a:xfrm>
        </p:grpSpPr>
        <p:sp>
          <p:nvSpPr>
            <p:cNvPr id="1694" name="Google Shape;1694;p34"/>
            <p:cNvSpPr/>
            <p:nvPr/>
          </p:nvSpPr>
          <p:spPr>
            <a:xfrm>
              <a:off x="5715273" y="3859868"/>
              <a:ext cx="138519" cy="13879"/>
            </a:xfrm>
            <a:custGeom>
              <a:rect b="b" l="l" r="r" t="t"/>
              <a:pathLst>
                <a:path extrusionOk="0" h="359" w="3583">
                  <a:moveTo>
                    <a:pt x="179" y="0"/>
                  </a:moveTo>
                  <a:cubicBezTo>
                    <a:pt x="80" y="0"/>
                    <a:pt x="1" y="81"/>
                    <a:pt x="1" y="180"/>
                  </a:cubicBezTo>
                  <a:cubicBezTo>
                    <a:pt x="1" y="279"/>
                    <a:pt x="80" y="358"/>
                    <a:pt x="179" y="358"/>
                  </a:cubicBezTo>
                  <a:lnTo>
                    <a:pt x="3402" y="358"/>
                  </a:lnTo>
                  <a:cubicBezTo>
                    <a:pt x="3501" y="358"/>
                    <a:pt x="3582" y="279"/>
                    <a:pt x="3582" y="180"/>
                  </a:cubicBezTo>
                  <a:cubicBezTo>
                    <a:pt x="3582" y="81"/>
                    <a:pt x="3501" y="0"/>
                    <a:pt x="3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5839913" y="3893077"/>
              <a:ext cx="13879" cy="13840"/>
            </a:xfrm>
            <a:custGeom>
              <a:rect b="b" l="l" r="r" t="t"/>
              <a:pathLst>
                <a:path extrusionOk="0" h="358" w="359">
                  <a:moveTo>
                    <a:pt x="178" y="0"/>
                  </a:moveTo>
                  <a:cubicBezTo>
                    <a:pt x="132" y="0"/>
                    <a:pt x="86" y="19"/>
                    <a:pt x="53" y="53"/>
                  </a:cubicBezTo>
                  <a:cubicBezTo>
                    <a:pt x="19" y="86"/>
                    <a:pt x="0" y="132"/>
                    <a:pt x="0" y="180"/>
                  </a:cubicBezTo>
                  <a:cubicBezTo>
                    <a:pt x="0" y="226"/>
                    <a:pt x="19" y="272"/>
                    <a:pt x="53" y="305"/>
                  </a:cubicBezTo>
                  <a:cubicBezTo>
                    <a:pt x="86" y="339"/>
                    <a:pt x="132" y="358"/>
                    <a:pt x="178" y="358"/>
                  </a:cubicBezTo>
                  <a:cubicBezTo>
                    <a:pt x="226" y="358"/>
                    <a:pt x="272" y="339"/>
                    <a:pt x="306" y="305"/>
                  </a:cubicBezTo>
                  <a:cubicBezTo>
                    <a:pt x="339" y="272"/>
                    <a:pt x="358" y="226"/>
                    <a:pt x="358" y="180"/>
                  </a:cubicBezTo>
                  <a:cubicBezTo>
                    <a:pt x="358" y="132"/>
                    <a:pt x="339" y="86"/>
                    <a:pt x="306" y="53"/>
                  </a:cubicBezTo>
                  <a:cubicBezTo>
                    <a:pt x="272" y="19"/>
                    <a:pt x="226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5715273" y="3893077"/>
              <a:ext cx="108983" cy="13840"/>
            </a:xfrm>
            <a:custGeom>
              <a:rect b="b" l="l" r="r" t="t"/>
              <a:pathLst>
                <a:path extrusionOk="0" h="358" w="2819">
                  <a:moveTo>
                    <a:pt x="179" y="0"/>
                  </a:moveTo>
                  <a:cubicBezTo>
                    <a:pt x="80" y="0"/>
                    <a:pt x="1" y="81"/>
                    <a:pt x="1" y="180"/>
                  </a:cubicBezTo>
                  <a:cubicBezTo>
                    <a:pt x="1" y="278"/>
                    <a:pt x="80" y="358"/>
                    <a:pt x="179" y="358"/>
                  </a:cubicBezTo>
                  <a:lnTo>
                    <a:pt x="2639" y="358"/>
                  </a:lnTo>
                  <a:cubicBezTo>
                    <a:pt x="2738" y="358"/>
                    <a:pt x="2819" y="278"/>
                    <a:pt x="2819" y="180"/>
                  </a:cubicBezTo>
                  <a:cubicBezTo>
                    <a:pt x="2819" y="81"/>
                    <a:pt x="2738" y="0"/>
                    <a:pt x="2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744345" y="3926247"/>
              <a:ext cx="109446" cy="13879"/>
            </a:xfrm>
            <a:custGeom>
              <a:rect b="b" l="l" r="r" t="t"/>
              <a:pathLst>
                <a:path extrusionOk="0" h="359" w="2831">
                  <a:moveTo>
                    <a:pt x="179" y="1"/>
                  </a:moveTo>
                  <a:cubicBezTo>
                    <a:pt x="80" y="1"/>
                    <a:pt x="1" y="80"/>
                    <a:pt x="1" y="181"/>
                  </a:cubicBezTo>
                  <a:cubicBezTo>
                    <a:pt x="1" y="279"/>
                    <a:pt x="80" y="359"/>
                    <a:pt x="179" y="359"/>
                  </a:cubicBezTo>
                  <a:lnTo>
                    <a:pt x="2650" y="359"/>
                  </a:lnTo>
                  <a:cubicBezTo>
                    <a:pt x="2749" y="359"/>
                    <a:pt x="2830" y="279"/>
                    <a:pt x="2830" y="181"/>
                  </a:cubicBezTo>
                  <a:cubicBezTo>
                    <a:pt x="2830" y="80"/>
                    <a:pt x="2749" y="1"/>
                    <a:pt x="2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5715157" y="3926247"/>
              <a:ext cx="14343" cy="13879"/>
            </a:xfrm>
            <a:custGeom>
              <a:rect b="b" l="l" r="r" t="t"/>
              <a:pathLst>
                <a:path extrusionOk="0" h="359" w="371">
                  <a:moveTo>
                    <a:pt x="180" y="1"/>
                  </a:moveTo>
                  <a:cubicBezTo>
                    <a:pt x="81" y="1"/>
                    <a:pt x="0" y="80"/>
                    <a:pt x="0" y="181"/>
                  </a:cubicBezTo>
                  <a:cubicBezTo>
                    <a:pt x="0" y="279"/>
                    <a:pt x="81" y="359"/>
                    <a:pt x="180" y="359"/>
                  </a:cubicBezTo>
                  <a:lnTo>
                    <a:pt x="193" y="359"/>
                  </a:lnTo>
                  <a:cubicBezTo>
                    <a:pt x="291" y="359"/>
                    <a:pt x="371" y="279"/>
                    <a:pt x="371" y="181"/>
                  </a:cubicBezTo>
                  <a:cubicBezTo>
                    <a:pt x="371" y="80"/>
                    <a:pt x="291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5536354" y="3970474"/>
              <a:ext cx="354048" cy="206135"/>
            </a:xfrm>
            <a:custGeom>
              <a:rect b="b" l="l" r="r" t="t"/>
              <a:pathLst>
                <a:path extrusionOk="0" h="5332" w="9158">
                  <a:moveTo>
                    <a:pt x="4581" y="358"/>
                  </a:moveTo>
                  <a:lnTo>
                    <a:pt x="4581" y="360"/>
                  </a:lnTo>
                  <a:cubicBezTo>
                    <a:pt x="5056" y="360"/>
                    <a:pt x="5451" y="703"/>
                    <a:pt x="5532" y="1155"/>
                  </a:cubicBezTo>
                  <a:cubicBezTo>
                    <a:pt x="5425" y="1196"/>
                    <a:pt x="5311" y="1219"/>
                    <a:pt x="5196" y="1219"/>
                  </a:cubicBezTo>
                  <a:cubicBezTo>
                    <a:pt x="4905" y="1219"/>
                    <a:pt x="4637" y="1085"/>
                    <a:pt x="4458" y="854"/>
                  </a:cubicBezTo>
                  <a:cubicBezTo>
                    <a:pt x="4425" y="811"/>
                    <a:pt x="4372" y="784"/>
                    <a:pt x="4317" y="784"/>
                  </a:cubicBezTo>
                  <a:cubicBezTo>
                    <a:pt x="4261" y="784"/>
                    <a:pt x="4209" y="811"/>
                    <a:pt x="4175" y="854"/>
                  </a:cubicBezTo>
                  <a:cubicBezTo>
                    <a:pt x="4037" y="1034"/>
                    <a:pt x="3841" y="1155"/>
                    <a:pt x="3625" y="1198"/>
                  </a:cubicBezTo>
                  <a:cubicBezTo>
                    <a:pt x="3687" y="726"/>
                    <a:pt x="4091" y="358"/>
                    <a:pt x="4581" y="358"/>
                  </a:cubicBezTo>
                  <a:close/>
                  <a:moveTo>
                    <a:pt x="1806" y="1029"/>
                  </a:moveTo>
                  <a:cubicBezTo>
                    <a:pt x="2162" y="1029"/>
                    <a:pt x="2453" y="1319"/>
                    <a:pt x="2453" y="1675"/>
                  </a:cubicBezTo>
                  <a:lnTo>
                    <a:pt x="2453" y="1890"/>
                  </a:lnTo>
                  <a:cubicBezTo>
                    <a:pt x="2453" y="2114"/>
                    <a:pt x="2338" y="2311"/>
                    <a:pt x="2167" y="2427"/>
                  </a:cubicBezTo>
                  <a:cubicBezTo>
                    <a:pt x="2156" y="2432"/>
                    <a:pt x="2144" y="2438"/>
                    <a:pt x="2135" y="2446"/>
                  </a:cubicBezTo>
                  <a:cubicBezTo>
                    <a:pt x="2039" y="2504"/>
                    <a:pt x="1927" y="2535"/>
                    <a:pt x="1807" y="2535"/>
                  </a:cubicBezTo>
                  <a:cubicBezTo>
                    <a:pt x="1686" y="2535"/>
                    <a:pt x="1575" y="2504"/>
                    <a:pt x="1478" y="2446"/>
                  </a:cubicBezTo>
                  <a:cubicBezTo>
                    <a:pt x="1468" y="2438"/>
                    <a:pt x="1457" y="2432"/>
                    <a:pt x="1446" y="2427"/>
                  </a:cubicBezTo>
                  <a:cubicBezTo>
                    <a:pt x="1274" y="2311"/>
                    <a:pt x="1160" y="2114"/>
                    <a:pt x="1160" y="1890"/>
                  </a:cubicBezTo>
                  <a:lnTo>
                    <a:pt x="1160" y="1675"/>
                  </a:lnTo>
                  <a:cubicBezTo>
                    <a:pt x="1160" y="1319"/>
                    <a:pt x="1451" y="1029"/>
                    <a:pt x="1806" y="1029"/>
                  </a:cubicBezTo>
                  <a:close/>
                  <a:moveTo>
                    <a:pt x="7351" y="1029"/>
                  </a:moveTo>
                  <a:cubicBezTo>
                    <a:pt x="7707" y="1029"/>
                    <a:pt x="7999" y="1319"/>
                    <a:pt x="7999" y="1675"/>
                  </a:cubicBezTo>
                  <a:lnTo>
                    <a:pt x="7999" y="1890"/>
                  </a:lnTo>
                  <a:cubicBezTo>
                    <a:pt x="7999" y="2114"/>
                    <a:pt x="7884" y="2311"/>
                    <a:pt x="7711" y="2426"/>
                  </a:cubicBezTo>
                  <a:cubicBezTo>
                    <a:pt x="7701" y="2432"/>
                    <a:pt x="7690" y="2438"/>
                    <a:pt x="7680" y="2446"/>
                  </a:cubicBezTo>
                  <a:cubicBezTo>
                    <a:pt x="7583" y="2504"/>
                    <a:pt x="7472" y="2535"/>
                    <a:pt x="7351" y="2535"/>
                  </a:cubicBezTo>
                  <a:cubicBezTo>
                    <a:pt x="7232" y="2535"/>
                    <a:pt x="7119" y="2504"/>
                    <a:pt x="7024" y="2446"/>
                  </a:cubicBezTo>
                  <a:cubicBezTo>
                    <a:pt x="7014" y="2438"/>
                    <a:pt x="7003" y="2432"/>
                    <a:pt x="6992" y="2426"/>
                  </a:cubicBezTo>
                  <a:cubicBezTo>
                    <a:pt x="6820" y="2310"/>
                    <a:pt x="6706" y="2114"/>
                    <a:pt x="6706" y="1890"/>
                  </a:cubicBezTo>
                  <a:lnTo>
                    <a:pt x="6706" y="1675"/>
                  </a:lnTo>
                  <a:cubicBezTo>
                    <a:pt x="6706" y="1319"/>
                    <a:pt x="6995" y="1029"/>
                    <a:pt x="7351" y="1029"/>
                  </a:cubicBezTo>
                  <a:close/>
                  <a:moveTo>
                    <a:pt x="4317" y="1230"/>
                  </a:moveTo>
                  <a:cubicBezTo>
                    <a:pt x="4554" y="1451"/>
                    <a:pt x="4866" y="1575"/>
                    <a:pt x="5196" y="1575"/>
                  </a:cubicBezTo>
                  <a:cubicBezTo>
                    <a:pt x="5316" y="1575"/>
                    <a:pt x="5433" y="1559"/>
                    <a:pt x="5546" y="1527"/>
                  </a:cubicBezTo>
                  <a:lnTo>
                    <a:pt x="5546" y="1623"/>
                  </a:lnTo>
                  <a:cubicBezTo>
                    <a:pt x="5546" y="1958"/>
                    <a:pt x="5374" y="2254"/>
                    <a:pt x="5114" y="2427"/>
                  </a:cubicBezTo>
                  <a:cubicBezTo>
                    <a:pt x="5101" y="2434"/>
                    <a:pt x="5088" y="2440"/>
                    <a:pt x="5077" y="2450"/>
                  </a:cubicBezTo>
                  <a:cubicBezTo>
                    <a:pt x="4932" y="2537"/>
                    <a:pt x="4762" y="2586"/>
                    <a:pt x="4581" y="2586"/>
                  </a:cubicBezTo>
                  <a:cubicBezTo>
                    <a:pt x="4400" y="2586"/>
                    <a:pt x="4231" y="2537"/>
                    <a:pt x="4086" y="2450"/>
                  </a:cubicBezTo>
                  <a:cubicBezTo>
                    <a:pt x="4075" y="2440"/>
                    <a:pt x="4062" y="2434"/>
                    <a:pt x="4050" y="2427"/>
                  </a:cubicBezTo>
                  <a:cubicBezTo>
                    <a:pt x="3789" y="2254"/>
                    <a:pt x="3617" y="1958"/>
                    <a:pt x="3617" y="1623"/>
                  </a:cubicBezTo>
                  <a:lnTo>
                    <a:pt x="3617" y="1564"/>
                  </a:lnTo>
                  <a:cubicBezTo>
                    <a:pt x="3879" y="1527"/>
                    <a:pt x="4123" y="1411"/>
                    <a:pt x="4317" y="1230"/>
                  </a:cubicBezTo>
                  <a:close/>
                  <a:moveTo>
                    <a:pt x="4037" y="2826"/>
                  </a:moveTo>
                  <a:cubicBezTo>
                    <a:pt x="4202" y="2903"/>
                    <a:pt x="4387" y="2944"/>
                    <a:pt x="4581" y="2944"/>
                  </a:cubicBezTo>
                  <a:cubicBezTo>
                    <a:pt x="4776" y="2944"/>
                    <a:pt x="4961" y="2903"/>
                    <a:pt x="5126" y="2826"/>
                  </a:cubicBezTo>
                  <a:lnTo>
                    <a:pt x="5126" y="2826"/>
                  </a:lnTo>
                  <a:lnTo>
                    <a:pt x="4581" y="3372"/>
                  </a:lnTo>
                  <a:lnTo>
                    <a:pt x="4037" y="2826"/>
                  </a:lnTo>
                  <a:close/>
                  <a:moveTo>
                    <a:pt x="2265" y="2782"/>
                  </a:moveTo>
                  <a:lnTo>
                    <a:pt x="2587" y="2888"/>
                  </a:lnTo>
                  <a:cubicBezTo>
                    <a:pt x="2316" y="3059"/>
                    <a:pt x="2146" y="3356"/>
                    <a:pt x="2146" y="3685"/>
                  </a:cubicBezTo>
                  <a:lnTo>
                    <a:pt x="2146" y="4258"/>
                  </a:lnTo>
                  <a:lnTo>
                    <a:pt x="358" y="4258"/>
                  </a:lnTo>
                  <a:lnTo>
                    <a:pt x="358" y="3378"/>
                  </a:lnTo>
                  <a:cubicBezTo>
                    <a:pt x="358" y="3218"/>
                    <a:pt x="460" y="3076"/>
                    <a:pt x="613" y="3025"/>
                  </a:cubicBezTo>
                  <a:lnTo>
                    <a:pt x="1348" y="2782"/>
                  </a:lnTo>
                  <a:cubicBezTo>
                    <a:pt x="1484" y="2854"/>
                    <a:pt x="1640" y="2893"/>
                    <a:pt x="1806" y="2893"/>
                  </a:cubicBezTo>
                  <a:cubicBezTo>
                    <a:pt x="1973" y="2893"/>
                    <a:pt x="2128" y="2854"/>
                    <a:pt x="2265" y="2782"/>
                  </a:cubicBezTo>
                  <a:close/>
                  <a:moveTo>
                    <a:pt x="7811" y="2782"/>
                  </a:moveTo>
                  <a:lnTo>
                    <a:pt x="8546" y="3025"/>
                  </a:lnTo>
                  <a:cubicBezTo>
                    <a:pt x="8698" y="3076"/>
                    <a:pt x="8800" y="3218"/>
                    <a:pt x="8800" y="3378"/>
                  </a:cubicBezTo>
                  <a:lnTo>
                    <a:pt x="8800" y="4258"/>
                  </a:lnTo>
                  <a:lnTo>
                    <a:pt x="7016" y="4258"/>
                  </a:lnTo>
                  <a:lnTo>
                    <a:pt x="7016" y="3685"/>
                  </a:lnTo>
                  <a:cubicBezTo>
                    <a:pt x="7016" y="3356"/>
                    <a:pt x="6846" y="3057"/>
                    <a:pt x="6575" y="2887"/>
                  </a:cubicBezTo>
                  <a:lnTo>
                    <a:pt x="6893" y="2782"/>
                  </a:lnTo>
                  <a:cubicBezTo>
                    <a:pt x="7030" y="2854"/>
                    <a:pt x="7187" y="2893"/>
                    <a:pt x="7353" y="2893"/>
                  </a:cubicBezTo>
                  <a:cubicBezTo>
                    <a:pt x="7518" y="2893"/>
                    <a:pt x="7674" y="2854"/>
                    <a:pt x="7811" y="2782"/>
                  </a:cubicBezTo>
                  <a:close/>
                  <a:moveTo>
                    <a:pt x="5561" y="2900"/>
                  </a:moveTo>
                  <a:lnTo>
                    <a:pt x="6259" y="3130"/>
                  </a:lnTo>
                  <a:cubicBezTo>
                    <a:pt x="6497" y="3210"/>
                    <a:pt x="6658" y="3432"/>
                    <a:pt x="6658" y="3685"/>
                  </a:cubicBezTo>
                  <a:lnTo>
                    <a:pt x="6658" y="4973"/>
                  </a:lnTo>
                  <a:lnTo>
                    <a:pt x="6190" y="4973"/>
                  </a:lnTo>
                  <a:lnTo>
                    <a:pt x="6190" y="4348"/>
                  </a:lnTo>
                  <a:cubicBezTo>
                    <a:pt x="6190" y="4250"/>
                    <a:pt x="6111" y="4169"/>
                    <a:pt x="6011" y="4169"/>
                  </a:cubicBezTo>
                  <a:cubicBezTo>
                    <a:pt x="5912" y="4169"/>
                    <a:pt x="5832" y="4250"/>
                    <a:pt x="5832" y="4348"/>
                  </a:cubicBezTo>
                  <a:lnTo>
                    <a:pt x="5832" y="4973"/>
                  </a:lnTo>
                  <a:lnTo>
                    <a:pt x="3326" y="4973"/>
                  </a:lnTo>
                  <a:lnTo>
                    <a:pt x="3326" y="4348"/>
                  </a:lnTo>
                  <a:cubicBezTo>
                    <a:pt x="3326" y="4250"/>
                    <a:pt x="3245" y="4169"/>
                    <a:pt x="3146" y="4169"/>
                  </a:cubicBezTo>
                  <a:cubicBezTo>
                    <a:pt x="3048" y="4169"/>
                    <a:pt x="2968" y="4250"/>
                    <a:pt x="2968" y="4348"/>
                  </a:cubicBezTo>
                  <a:lnTo>
                    <a:pt x="2968" y="4973"/>
                  </a:lnTo>
                  <a:lnTo>
                    <a:pt x="2504" y="4973"/>
                  </a:lnTo>
                  <a:lnTo>
                    <a:pt x="2504" y="3685"/>
                  </a:lnTo>
                  <a:cubicBezTo>
                    <a:pt x="2504" y="3432"/>
                    <a:pt x="2664" y="3210"/>
                    <a:pt x="2905" y="3130"/>
                  </a:cubicBezTo>
                  <a:lnTo>
                    <a:pt x="3603" y="2900"/>
                  </a:lnTo>
                  <a:lnTo>
                    <a:pt x="4455" y="3752"/>
                  </a:lnTo>
                  <a:cubicBezTo>
                    <a:pt x="4490" y="3787"/>
                    <a:pt x="4535" y="3805"/>
                    <a:pt x="4581" y="3805"/>
                  </a:cubicBezTo>
                  <a:cubicBezTo>
                    <a:pt x="4627" y="3805"/>
                    <a:pt x="4673" y="3787"/>
                    <a:pt x="4708" y="3752"/>
                  </a:cubicBezTo>
                  <a:lnTo>
                    <a:pt x="5561" y="2900"/>
                  </a:lnTo>
                  <a:close/>
                  <a:moveTo>
                    <a:pt x="4582" y="0"/>
                  </a:moveTo>
                  <a:cubicBezTo>
                    <a:pt x="3879" y="0"/>
                    <a:pt x="3259" y="595"/>
                    <a:pt x="3259" y="1324"/>
                  </a:cubicBezTo>
                  <a:lnTo>
                    <a:pt x="3259" y="1623"/>
                  </a:lnTo>
                  <a:cubicBezTo>
                    <a:pt x="3259" y="1968"/>
                    <a:pt x="3393" y="2284"/>
                    <a:pt x="3612" y="2520"/>
                  </a:cubicBezTo>
                  <a:lnTo>
                    <a:pt x="3111" y="2685"/>
                  </a:lnTo>
                  <a:lnTo>
                    <a:pt x="2593" y="2513"/>
                  </a:lnTo>
                  <a:cubicBezTo>
                    <a:pt x="2728" y="2341"/>
                    <a:pt x="2811" y="2125"/>
                    <a:pt x="2811" y="1890"/>
                  </a:cubicBezTo>
                  <a:lnTo>
                    <a:pt x="2811" y="1675"/>
                  </a:lnTo>
                  <a:cubicBezTo>
                    <a:pt x="2811" y="1122"/>
                    <a:pt x="2361" y="672"/>
                    <a:pt x="1807" y="672"/>
                  </a:cubicBezTo>
                  <a:cubicBezTo>
                    <a:pt x="1254" y="672"/>
                    <a:pt x="804" y="1122"/>
                    <a:pt x="804" y="1675"/>
                  </a:cubicBezTo>
                  <a:lnTo>
                    <a:pt x="804" y="1890"/>
                  </a:lnTo>
                  <a:cubicBezTo>
                    <a:pt x="804" y="2125"/>
                    <a:pt x="885" y="2341"/>
                    <a:pt x="1022" y="2513"/>
                  </a:cubicBezTo>
                  <a:lnTo>
                    <a:pt x="502" y="2687"/>
                  </a:lnTo>
                  <a:cubicBezTo>
                    <a:pt x="203" y="2785"/>
                    <a:pt x="1" y="3063"/>
                    <a:pt x="1" y="3378"/>
                  </a:cubicBezTo>
                  <a:lnTo>
                    <a:pt x="1" y="4436"/>
                  </a:lnTo>
                  <a:cubicBezTo>
                    <a:pt x="1" y="4535"/>
                    <a:pt x="82" y="4616"/>
                    <a:pt x="180" y="4616"/>
                  </a:cubicBezTo>
                  <a:lnTo>
                    <a:pt x="2148" y="4616"/>
                  </a:lnTo>
                  <a:lnTo>
                    <a:pt x="2148" y="5153"/>
                  </a:lnTo>
                  <a:cubicBezTo>
                    <a:pt x="2148" y="5252"/>
                    <a:pt x="2227" y="5331"/>
                    <a:pt x="2326" y="5331"/>
                  </a:cubicBezTo>
                  <a:lnTo>
                    <a:pt x="6838" y="5331"/>
                  </a:lnTo>
                  <a:cubicBezTo>
                    <a:pt x="6936" y="5331"/>
                    <a:pt x="7017" y="5252"/>
                    <a:pt x="7017" y="5153"/>
                  </a:cubicBezTo>
                  <a:lnTo>
                    <a:pt x="7017" y="4616"/>
                  </a:lnTo>
                  <a:lnTo>
                    <a:pt x="8980" y="4616"/>
                  </a:lnTo>
                  <a:cubicBezTo>
                    <a:pt x="9078" y="4616"/>
                    <a:pt x="9158" y="4535"/>
                    <a:pt x="9158" y="4436"/>
                  </a:cubicBezTo>
                  <a:lnTo>
                    <a:pt x="9158" y="3378"/>
                  </a:lnTo>
                  <a:cubicBezTo>
                    <a:pt x="9158" y="3063"/>
                    <a:pt x="8958" y="2785"/>
                    <a:pt x="8659" y="2687"/>
                  </a:cubicBezTo>
                  <a:lnTo>
                    <a:pt x="8138" y="2513"/>
                  </a:lnTo>
                  <a:cubicBezTo>
                    <a:pt x="8274" y="2341"/>
                    <a:pt x="8356" y="2125"/>
                    <a:pt x="8356" y="1890"/>
                  </a:cubicBezTo>
                  <a:lnTo>
                    <a:pt x="8356" y="1675"/>
                  </a:lnTo>
                  <a:cubicBezTo>
                    <a:pt x="8356" y="1122"/>
                    <a:pt x="7905" y="672"/>
                    <a:pt x="7353" y="672"/>
                  </a:cubicBezTo>
                  <a:cubicBezTo>
                    <a:pt x="6799" y="672"/>
                    <a:pt x="6349" y="1122"/>
                    <a:pt x="6349" y="1675"/>
                  </a:cubicBezTo>
                  <a:lnTo>
                    <a:pt x="6349" y="1890"/>
                  </a:lnTo>
                  <a:cubicBezTo>
                    <a:pt x="6349" y="2125"/>
                    <a:pt x="6430" y="2341"/>
                    <a:pt x="6566" y="2513"/>
                  </a:cubicBezTo>
                  <a:lnTo>
                    <a:pt x="6050" y="2685"/>
                  </a:lnTo>
                  <a:lnTo>
                    <a:pt x="5553" y="2520"/>
                  </a:lnTo>
                  <a:cubicBezTo>
                    <a:pt x="5770" y="2284"/>
                    <a:pt x="5904" y="1968"/>
                    <a:pt x="5904" y="1623"/>
                  </a:cubicBezTo>
                  <a:lnTo>
                    <a:pt x="5904" y="1324"/>
                  </a:lnTo>
                  <a:cubicBezTo>
                    <a:pt x="5904" y="1298"/>
                    <a:pt x="5904" y="1273"/>
                    <a:pt x="5902" y="1249"/>
                  </a:cubicBezTo>
                  <a:cubicBezTo>
                    <a:pt x="5902" y="1247"/>
                    <a:pt x="5902" y="1247"/>
                    <a:pt x="5902" y="1246"/>
                  </a:cubicBezTo>
                  <a:cubicBezTo>
                    <a:pt x="5861" y="552"/>
                    <a:pt x="5285" y="0"/>
                    <a:pt x="4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5536354" y="3822522"/>
              <a:ext cx="354048" cy="180890"/>
            </a:xfrm>
            <a:custGeom>
              <a:rect b="b" l="l" r="r" t="t"/>
              <a:pathLst>
                <a:path extrusionOk="0" h="4679" w="9158">
                  <a:moveTo>
                    <a:pt x="894" y="1"/>
                  </a:moveTo>
                  <a:cubicBezTo>
                    <a:pt x="401" y="1"/>
                    <a:pt x="1" y="402"/>
                    <a:pt x="1" y="895"/>
                  </a:cubicBezTo>
                  <a:lnTo>
                    <a:pt x="1" y="3291"/>
                  </a:lnTo>
                  <a:cubicBezTo>
                    <a:pt x="1" y="3784"/>
                    <a:pt x="401" y="4185"/>
                    <a:pt x="894" y="4185"/>
                  </a:cubicBezTo>
                  <a:lnTo>
                    <a:pt x="2722" y="4185"/>
                  </a:lnTo>
                  <a:cubicBezTo>
                    <a:pt x="2820" y="4185"/>
                    <a:pt x="2901" y="4106"/>
                    <a:pt x="2901" y="4007"/>
                  </a:cubicBezTo>
                  <a:cubicBezTo>
                    <a:pt x="2901" y="3908"/>
                    <a:pt x="2820" y="3827"/>
                    <a:pt x="2722" y="3827"/>
                  </a:cubicBezTo>
                  <a:lnTo>
                    <a:pt x="894" y="3827"/>
                  </a:lnTo>
                  <a:cubicBezTo>
                    <a:pt x="599" y="3827"/>
                    <a:pt x="358" y="3587"/>
                    <a:pt x="358" y="3291"/>
                  </a:cubicBezTo>
                  <a:lnTo>
                    <a:pt x="358" y="895"/>
                  </a:lnTo>
                  <a:cubicBezTo>
                    <a:pt x="358" y="599"/>
                    <a:pt x="599" y="359"/>
                    <a:pt x="894" y="359"/>
                  </a:cubicBezTo>
                  <a:lnTo>
                    <a:pt x="8264" y="359"/>
                  </a:lnTo>
                  <a:cubicBezTo>
                    <a:pt x="8560" y="359"/>
                    <a:pt x="8800" y="599"/>
                    <a:pt x="8800" y="895"/>
                  </a:cubicBezTo>
                  <a:lnTo>
                    <a:pt x="8800" y="3291"/>
                  </a:lnTo>
                  <a:cubicBezTo>
                    <a:pt x="8800" y="3587"/>
                    <a:pt x="8560" y="3827"/>
                    <a:pt x="8264" y="3827"/>
                  </a:cubicBezTo>
                  <a:lnTo>
                    <a:pt x="6928" y="3827"/>
                  </a:lnTo>
                  <a:cubicBezTo>
                    <a:pt x="6890" y="3827"/>
                    <a:pt x="6853" y="3840"/>
                    <a:pt x="6823" y="3861"/>
                  </a:cubicBezTo>
                  <a:lnTo>
                    <a:pt x="6424" y="4149"/>
                  </a:lnTo>
                  <a:lnTo>
                    <a:pt x="6424" y="4007"/>
                  </a:lnTo>
                  <a:cubicBezTo>
                    <a:pt x="6424" y="3908"/>
                    <a:pt x="6345" y="3827"/>
                    <a:pt x="6246" y="3827"/>
                  </a:cubicBezTo>
                  <a:lnTo>
                    <a:pt x="5848" y="3827"/>
                  </a:lnTo>
                  <a:cubicBezTo>
                    <a:pt x="5750" y="3827"/>
                    <a:pt x="5670" y="3908"/>
                    <a:pt x="5670" y="4007"/>
                  </a:cubicBezTo>
                  <a:cubicBezTo>
                    <a:pt x="5670" y="4106"/>
                    <a:pt x="5750" y="4185"/>
                    <a:pt x="5848" y="4185"/>
                  </a:cubicBezTo>
                  <a:lnTo>
                    <a:pt x="6066" y="4185"/>
                  </a:lnTo>
                  <a:lnTo>
                    <a:pt x="6066" y="4499"/>
                  </a:lnTo>
                  <a:cubicBezTo>
                    <a:pt x="6066" y="4567"/>
                    <a:pt x="6104" y="4627"/>
                    <a:pt x="6163" y="4658"/>
                  </a:cubicBezTo>
                  <a:cubicBezTo>
                    <a:pt x="6190" y="4672"/>
                    <a:pt x="6217" y="4678"/>
                    <a:pt x="6246" y="4678"/>
                  </a:cubicBezTo>
                  <a:cubicBezTo>
                    <a:pt x="6283" y="4678"/>
                    <a:pt x="6319" y="4667"/>
                    <a:pt x="6349" y="4645"/>
                  </a:cubicBezTo>
                  <a:lnTo>
                    <a:pt x="6985" y="4185"/>
                  </a:lnTo>
                  <a:lnTo>
                    <a:pt x="8264" y="4185"/>
                  </a:lnTo>
                  <a:cubicBezTo>
                    <a:pt x="8757" y="4185"/>
                    <a:pt x="9158" y="3784"/>
                    <a:pt x="9158" y="3291"/>
                  </a:cubicBezTo>
                  <a:lnTo>
                    <a:pt x="9158" y="895"/>
                  </a:lnTo>
                  <a:cubicBezTo>
                    <a:pt x="9158" y="402"/>
                    <a:pt x="8756" y="1"/>
                    <a:pt x="8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5570221" y="3855731"/>
              <a:ext cx="116212" cy="95452"/>
            </a:xfrm>
            <a:custGeom>
              <a:rect b="b" l="l" r="r" t="t"/>
              <a:pathLst>
                <a:path extrusionOk="0" h="2469" w="3006">
                  <a:moveTo>
                    <a:pt x="2504" y="359"/>
                  </a:moveTo>
                  <a:cubicBezTo>
                    <a:pt x="2584" y="359"/>
                    <a:pt x="2647" y="422"/>
                    <a:pt x="2647" y="502"/>
                  </a:cubicBezTo>
                  <a:lnTo>
                    <a:pt x="2647" y="1968"/>
                  </a:lnTo>
                  <a:cubicBezTo>
                    <a:pt x="2647" y="2048"/>
                    <a:pt x="2584" y="2111"/>
                    <a:pt x="2504" y="2111"/>
                  </a:cubicBezTo>
                  <a:lnTo>
                    <a:pt x="502" y="2111"/>
                  </a:lnTo>
                  <a:cubicBezTo>
                    <a:pt x="422" y="2111"/>
                    <a:pt x="359" y="2048"/>
                    <a:pt x="359" y="1968"/>
                  </a:cubicBezTo>
                  <a:lnTo>
                    <a:pt x="359" y="502"/>
                  </a:lnTo>
                  <a:cubicBezTo>
                    <a:pt x="359" y="422"/>
                    <a:pt x="422" y="359"/>
                    <a:pt x="502" y="359"/>
                  </a:cubicBezTo>
                  <a:close/>
                  <a:moveTo>
                    <a:pt x="502" y="1"/>
                  </a:moveTo>
                  <a:cubicBezTo>
                    <a:pt x="227" y="1"/>
                    <a:pt x="1" y="225"/>
                    <a:pt x="1" y="502"/>
                  </a:cubicBezTo>
                  <a:lnTo>
                    <a:pt x="1" y="1968"/>
                  </a:lnTo>
                  <a:cubicBezTo>
                    <a:pt x="1" y="2243"/>
                    <a:pt x="227" y="2469"/>
                    <a:pt x="502" y="2469"/>
                  </a:cubicBezTo>
                  <a:lnTo>
                    <a:pt x="2504" y="2469"/>
                  </a:lnTo>
                  <a:cubicBezTo>
                    <a:pt x="2781" y="2469"/>
                    <a:pt x="3005" y="2243"/>
                    <a:pt x="3005" y="1968"/>
                  </a:cubicBezTo>
                  <a:lnTo>
                    <a:pt x="3005" y="502"/>
                  </a:lnTo>
                  <a:cubicBezTo>
                    <a:pt x="3005" y="225"/>
                    <a:pt x="2781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5607605" y="3879236"/>
              <a:ext cx="45928" cy="48480"/>
            </a:xfrm>
            <a:custGeom>
              <a:rect b="b" l="l" r="r" t="t"/>
              <a:pathLst>
                <a:path extrusionOk="0" h="1254" w="1188">
                  <a:moveTo>
                    <a:pt x="383" y="358"/>
                  </a:moveTo>
                  <a:cubicBezTo>
                    <a:pt x="389" y="358"/>
                    <a:pt x="392" y="361"/>
                    <a:pt x="395" y="361"/>
                  </a:cubicBezTo>
                  <a:lnTo>
                    <a:pt x="818" y="606"/>
                  </a:lnTo>
                  <a:cubicBezTo>
                    <a:pt x="820" y="608"/>
                    <a:pt x="829" y="613"/>
                    <a:pt x="829" y="627"/>
                  </a:cubicBezTo>
                  <a:cubicBezTo>
                    <a:pt x="829" y="641"/>
                    <a:pt x="820" y="646"/>
                    <a:pt x="818" y="648"/>
                  </a:cubicBezTo>
                  <a:lnTo>
                    <a:pt x="395" y="891"/>
                  </a:lnTo>
                  <a:cubicBezTo>
                    <a:pt x="393" y="892"/>
                    <a:pt x="389" y="895"/>
                    <a:pt x="383" y="895"/>
                  </a:cubicBezTo>
                  <a:cubicBezTo>
                    <a:pt x="379" y="895"/>
                    <a:pt x="375" y="894"/>
                    <a:pt x="371" y="891"/>
                  </a:cubicBezTo>
                  <a:cubicBezTo>
                    <a:pt x="359" y="885"/>
                    <a:pt x="359" y="875"/>
                    <a:pt x="359" y="870"/>
                  </a:cubicBezTo>
                  <a:lnTo>
                    <a:pt x="359" y="382"/>
                  </a:lnTo>
                  <a:cubicBezTo>
                    <a:pt x="359" y="379"/>
                    <a:pt x="359" y="369"/>
                    <a:pt x="371" y="361"/>
                  </a:cubicBezTo>
                  <a:cubicBezTo>
                    <a:pt x="375" y="360"/>
                    <a:pt x="379" y="358"/>
                    <a:pt x="383" y="358"/>
                  </a:cubicBezTo>
                  <a:close/>
                  <a:moveTo>
                    <a:pt x="383" y="0"/>
                  </a:moveTo>
                  <a:cubicBezTo>
                    <a:pt x="317" y="0"/>
                    <a:pt x="251" y="18"/>
                    <a:pt x="192" y="53"/>
                  </a:cubicBezTo>
                  <a:cubicBezTo>
                    <a:pt x="72" y="121"/>
                    <a:pt x="1" y="245"/>
                    <a:pt x="1" y="382"/>
                  </a:cubicBezTo>
                  <a:lnTo>
                    <a:pt x="1" y="870"/>
                  </a:lnTo>
                  <a:cubicBezTo>
                    <a:pt x="1" y="1009"/>
                    <a:pt x="72" y="1133"/>
                    <a:pt x="192" y="1201"/>
                  </a:cubicBezTo>
                  <a:cubicBezTo>
                    <a:pt x="252" y="1236"/>
                    <a:pt x="317" y="1253"/>
                    <a:pt x="383" y="1253"/>
                  </a:cubicBezTo>
                  <a:cubicBezTo>
                    <a:pt x="448" y="1253"/>
                    <a:pt x="515" y="1236"/>
                    <a:pt x="573" y="1201"/>
                  </a:cubicBezTo>
                  <a:lnTo>
                    <a:pt x="996" y="958"/>
                  </a:lnTo>
                  <a:cubicBezTo>
                    <a:pt x="1116" y="888"/>
                    <a:pt x="1187" y="765"/>
                    <a:pt x="1187" y="627"/>
                  </a:cubicBezTo>
                  <a:cubicBezTo>
                    <a:pt x="1187" y="489"/>
                    <a:pt x="1116" y="364"/>
                    <a:pt x="996" y="296"/>
                  </a:cubicBezTo>
                  <a:lnTo>
                    <a:pt x="573" y="53"/>
                  </a:lnTo>
                  <a:cubicBezTo>
                    <a:pt x="514" y="18"/>
                    <a:pt x="448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5706420" y="4130217"/>
              <a:ext cx="13879" cy="13840"/>
            </a:xfrm>
            <a:custGeom>
              <a:rect b="b" l="l" r="r" t="t"/>
              <a:pathLst>
                <a:path extrusionOk="0" h="358" w="359">
                  <a:moveTo>
                    <a:pt x="180" y="0"/>
                  </a:moveTo>
                  <a:cubicBezTo>
                    <a:pt x="133" y="0"/>
                    <a:pt x="86" y="19"/>
                    <a:pt x="53" y="53"/>
                  </a:cubicBezTo>
                  <a:cubicBezTo>
                    <a:pt x="21" y="86"/>
                    <a:pt x="1" y="132"/>
                    <a:pt x="1" y="180"/>
                  </a:cubicBezTo>
                  <a:cubicBezTo>
                    <a:pt x="1" y="226"/>
                    <a:pt x="20" y="272"/>
                    <a:pt x="53" y="306"/>
                  </a:cubicBezTo>
                  <a:cubicBezTo>
                    <a:pt x="86" y="339"/>
                    <a:pt x="133" y="358"/>
                    <a:pt x="180" y="358"/>
                  </a:cubicBezTo>
                  <a:cubicBezTo>
                    <a:pt x="228" y="358"/>
                    <a:pt x="274" y="339"/>
                    <a:pt x="306" y="306"/>
                  </a:cubicBezTo>
                  <a:cubicBezTo>
                    <a:pt x="339" y="272"/>
                    <a:pt x="358" y="226"/>
                    <a:pt x="358" y="180"/>
                  </a:cubicBezTo>
                  <a:cubicBezTo>
                    <a:pt x="358" y="132"/>
                    <a:pt x="339" y="86"/>
                    <a:pt x="306" y="53"/>
                  </a:cubicBezTo>
                  <a:cubicBezTo>
                    <a:pt x="274" y="21"/>
                    <a:pt x="226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4" name="Google Shape;1704;p34"/>
          <p:cNvGrpSpPr/>
          <p:nvPr/>
        </p:nvGrpSpPr>
        <p:grpSpPr>
          <a:xfrm>
            <a:off x="1006471" y="1381413"/>
            <a:ext cx="376070" cy="376029"/>
            <a:chOff x="1742455" y="1569649"/>
            <a:chExt cx="354048" cy="354010"/>
          </a:xfrm>
        </p:grpSpPr>
        <p:sp>
          <p:nvSpPr>
            <p:cNvPr id="1705" name="Google Shape;1705;p34"/>
            <p:cNvSpPr/>
            <p:nvPr/>
          </p:nvSpPr>
          <p:spPr>
            <a:xfrm>
              <a:off x="1812932" y="1738671"/>
              <a:ext cx="13918" cy="14729"/>
            </a:xfrm>
            <a:custGeom>
              <a:rect b="b" l="l" r="r" t="t"/>
              <a:pathLst>
                <a:path extrusionOk="0" h="381" w="360">
                  <a:moveTo>
                    <a:pt x="181" y="1"/>
                  </a:moveTo>
                  <a:lnTo>
                    <a:pt x="181" y="2"/>
                  </a:lnTo>
                  <a:lnTo>
                    <a:pt x="180" y="2"/>
                  </a:lnTo>
                  <a:cubicBezTo>
                    <a:pt x="81" y="2"/>
                    <a:pt x="2" y="80"/>
                    <a:pt x="0" y="179"/>
                  </a:cubicBezTo>
                  <a:lnTo>
                    <a:pt x="0" y="203"/>
                  </a:lnTo>
                  <a:cubicBezTo>
                    <a:pt x="0" y="301"/>
                    <a:pt x="81" y="381"/>
                    <a:pt x="180" y="381"/>
                  </a:cubicBezTo>
                  <a:cubicBezTo>
                    <a:pt x="278" y="381"/>
                    <a:pt x="358" y="301"/>
                    <a:pt x="358" y="203"/>
                  </a:cubicBezTo>
                  <a:lnTo>
                    <a:pt x="358" y="182"/>
                  </a:lnTo>
                  <a:cubicBezTo>
                    <a:pt x="360" y="83"/>
                    <a:pt x="280" y="2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2011799" y="1739599"/>
              <a:ext cx="13956" cy="14652"/>
            </a:xfrm>
            <a:custGeom>
              <a:rect b="b" l="l" r="r" t="t"/>
              <a:pathLst>
                <a:path extrusionOk="0" h="379" w="361">
                  <a:moveTo>
                    <a:pt x="181" y="0"/>
                  </a:moveTo>
                  <a:cubicBezTo>
                    <a:pt x="82" y="0"/>
                    <a:pt x="3" y="80"/>
                    <a:pt x="3" y="179"/>
                  </a:cubicBezTo>
                  <a:lnTo>
                    <a:pt x="3" y="199"/>
                  </a:lnTo>
                  <a:cubicBezTo>
                    <a:pt x="1" y="298"/>
                    <a:pt x="81" y="379"/>
                    <a:pt x="179" y="379"/>
                  </a:cubicBezTo>
                  <a:lnTo>
                    <a:pt x="181" y="379"/>
                  </a:lnTo>
                  <a:cubicBezTo>
                    <a:pt x="279" y="379"/>
                    <a:pt x="359" y="301"/>
                    <a:pt x="360" y="202"/>
                  </a:cubicBezTo>
                  <a:lnTo>
                    <a:pt x="360" y="179"/>
                  </a:lnTo>
                  <a:cubicBezTo>
                    <a:pt x="360" y="80"/>
                    <a:pt x="279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1742455" y="1767240"/>
              <a:ext cx="353739" cy="156418"/>
            </a:xfrm>
            <a:custGeom>
              <a:rect b="b" l="l" r="r" t="t"/>
              <a:pathLst>
                <a:path extrusionOk="0" h="4046" w="9150">
                  <a:moveTo>
                    <a:pt x="4754" y="2210"/>
                  </a:moveTo>
                  <a:lnTo>
                    <a:pt x="4754" y="2716"/>
                  </a:lnTo>
                  <a:lnTo>
                    <a:pt x="4396" y="2716"/>
                  </a:lnTo>
                  <a:lnTo>
                    <a:pt x="4396" y="2210"/>
                  </a:lnTo>
                  <a:cubicBezTo>
                    <a:pt x="4455" y="2213"/>
                    <a:pt x="4516" y="2215"/>
                    <a:pt x="4576" y="2215"/>
                  </a:cubicBezTo>
                  <a:cubicBezTo>
                    <a:pt x="4635" y="2215"/>
                    <a:pt x="4695" y="2213"/>
                    <a:pt x="4754" y="2210"/>
                  </a:cubicBezTo>
                  <a:close/>
                  <a:moveTo>
                    <a:pt x="1276" y="2466"/>
                  </a:moveTo>
                  <a:cubicBezTo>
                    <a:pt x="1365" y="2466"/>
                    <a:pt x="1437" y="2538"/>
                    <a:pt x="1437" y="2627"/>
                  </a:cubicBezTo>
                  <a:lnTo>
                    <a:pt x="1437" y="2912"/>
                  </a:lnTo>
                  <a:cubicBezTo>
                    <a:pt x="1437" y="2940"/>
                    <a:pt x="1430" y="2966"/>
                    <a:pt x="1418" y="2989"/>
                  </a:cubicBezTo>
                  <a:cubicBezTo>
                    <a:pt x="1408" y="2999"/>
                    <a:pt x="1402" y="3009"/>
                    <a:pt x="1394" y="3020"/>
                  </a:cubicBezTo>
                  <a:cubicBezTo>
                    <a:pt x="1365" y="3051"/>
                    <a:pt x="1324" y="3072"/>
                    <a:pt x="1276" y="3072"/>
                  </a:cubicBezTo>
                  <a:lnTo>
                    <a:pt x="1228" y="3072"/>
                  </a:lnTo>
                  <a:cubicBezTo>
                    <a:pt x="1181" y="3072"/>
                    <a:pt x="1138" y="3051"/>
                    <a:pt x="1108" y="3018"/>
                  </a:cubicBezTo>
                  <a:cubicBezTo>
                    <a:pt x="1103" y="3009"/>
                    <a:pt x="1096" y="3001"/>
                    <a:pt x="1090" y="2993"/>
                  </a:cubicBezTo>
                  <a:cubicBezTo>
                    <a:pt x="1076" y="2969"/>
                    <a:pt x="1068" y="2940"/>
                    <a:pt x="1068" y="2912"/>
                  </a:cubicBezTo>
                  <a:lnTo>
                    <a:pt x="1068" y="2627"/>
                  </a:lnTo>
                  <a:cubicBezTo>
                    <a:pt x="1068" y="2538"/>
                    <a:pt x="1139" y="2466"/>
                    <a:pt x="1228" y="2466"/>
                  </a:cubicBezTo>
                  <a:close/>
                  <a:moveTo>
                    <a:pt x="7924" y="2466"/>
                  </a:moveTo>
                  <a:cubicBezTo>
                    <a:pt x="8011" y="2466"/>
                    <a:pt x="8084" y="2538"/>
                    <a:pt x="8084" y="2627"/>
                  </a:cubicBezTo>
                  <a:lnTo>
                    <a:pt x="8084" y="2912"/>
                  </a:lnTo>
                  <a:cubicBezTo>
                    <a:pt x="8084" y="2939"/>
                    <a:pt x="8076" y="2966"/>
                    <a:pt x="8064" y="2988"/>
                  </a:cubicBezTo>
                  <a:cubicBezTo>
                    <a:pt x="8056" y="2997"/>
                    <a:pt x="8048" y="3009"/>
                    <a:pt x="8041" y="3020"/>
                  </a:cubicBezTo>
                  <a:cubicBezTo>
                    <a:pt x="8011" y="3051"/>
                    <a:pt x="7970" y="3072"/>
                    <a:pt x="7924" y="3072"/>
                  </a:cubicBezTo>
                  <a:lnTo>
                    <a:pt x="7875" y="3072"/>
                  </a:lnTo>
                  <a:cubicBezTo>
                    <a:pt x="7827" y="3072"/>
                    <a:pt x="7784" y="3050"/>
                    <a:pt x="7755" y="3018"/>
                  </a:cubicBezTo>
                  <a:cubicBezTo>
                    <a:pt x="7749" y="3009"/>
                    <a:pt x="7743" y="2999"/>
                    <a:pt x="7736" y="2991"/>
                  </a:cubicBezTo>
                  <a:cubicBezTo>
                    <a:pt x="7722" y="2969"/>
                    <a:pt x="7714" y="2940"/>
                    <a:pt x="7714" y="2912"/>
                  </a:cubicBezTo>
                  <a:lnTo>
                    <a:pt x="7714" y="2627"/>
                  </a:lnTo>
                  <a:cubicBezTo>
                    <a:pt x="7714" y="2538"/>
                    <a:pt x="7785" y="2466"/>
                    <a:pt x="7875" y="2466"/>
                  </a:cubicBezTo>
                  <a:close/>
                  <a:moveTo>
                    <a:pt x="1252" y="1902"/>
                  </a:moveTo>
                  <a:cubicBezTo>
                    <a:pt x="1745" y="1902"/>
                    <a:pt x="2146" y="2302"/>
                    <a:pt x="2146" y="2794"/>
                  </a:cubicBezTo>
                  <a:cubicBezTo>
                    <a:pt x="2146" y="2918"/>
                    <a:pt x="2121" y="3036"/>
                    <a:pt x="2074" y="3144"/>
                  </a:cubicBezTo>
                  <a:cubicBezTo>
                    <a:pt x="2003" y="3059"/>
                    <a:pt x="1904" y="2997"/>
                    <a:pt x="1791" y="2972"/>
                  </a:cubicBezTo>
                  <a:cubicBezTo>
                    <a:pt x="1793" y="2953"/>
                    <a:pt x="1795" y="2932"/>
                    <a:pt x="1795" y="2912"/>
                  </a:cubicBezTo>
                  <a:lnTo>
                    <a:pt x="1795" y="2627"/>
                  </a:lnTo>
                  <a:cubicBezTo>
                    <a:pt x="1795" y="2341"/>
                    <a:pt x="1562" y="2108"/>
                    <a:pt x="1276" y="2108"/>
                  </a:cubicBezTo>
                  <a:lnTo>
                    <a:pt x="1228" y="2108"/>
                  </a:lnTo>
                  <a:cubicBezTo>
                    <a:pt x="942" y="2108"/>
                    <a:pt x="710" y="2341"/>
                    <a:pt x="710" y="2627"/>
                  </a:cubicBezTo>
                  <a:lnTo>
                    <a:pt x="710" y="2912"/>
                  </a:lnTo>
                  <a:cubicBezTo>
                    <a:pt x="710" y="2932"/>
                    <a:pt x="712" y="2953"/>
                    <a:pt x="713" y="2972"/>
                  </a:cubicBezTo>
                  <a:cubicBezTo>
                    <a:pt x="600" y="2997"/>
                    <a:pt x="502" y="3059"/>
                    <a:pt x="430" y="3144"/>
                  </a:cubicBezTo>
                  <a:cubicBezTo>
                    <a:pt x="384" y="3037"/>
                    <a:pt x="358" y="2918"/>
                    <a:pt x="358" y="2794"/>
                  </a:cubicBezTo>
                  <a:cubicBezTo>
                    <a:pt x="358" y="2302"/>
                    <a:pt x="759" y="1902"/>
                    <a:pt x="1252" y="1902"/>
                  </a:cubicBezTo>
                  <a:close/>
                  <a:moveTo>
                    <a:pt x="7898" y="1902"/>
                  </a:moveTo>
                  <a:cubicBezTo>
                    <a:pt x="8391" y="1902"/>
                    <a:pt x="8792" y="2302"/>
                    <a:pt x="8792" y="2794"/>
                  </a:cubicBezTo>
                  <a:cubicBezTo>
                    <a:pt x="8792" y="2918"/>
                    <a:pt x="8767" y="3036"/>
                    <a:pt x="8721" y="3144"/>
                  </a:cubicBezTo>
                  <a:cubicBezTo>
                    <a:pt x="8651" y="3059"/>
                    <a:pt x="8552" y="2997"/>
                    <a:pt x="8437" y="2972"/>
                  </a:cubicBezTo>
                  <a:cubicBezTo>
                    <a:pt x="8439" y="2953"/>
                    <a:pt x="8441" y="2932"/>
                    <a:pt x="8441" y="2912"/>
                  </a:cubicBezTo>
                  <a:lnTo>
                    <a:pt x="8441" y="2627"/>
                  </a:lnTo>
                  <a:cubicBezTo>
                    <a:pt x="8441" y="2341"/>
                    <a:pt x="8208" y="2108"/>
                    <a:pt x="7924" y="2108"/>
                  </a:cubicBezTo>
                  <a:lnTo>
                    <a:pt x="7875" y="2108"/>
                  </a:lnTo>
                  <a:cubicBezTo>
                    <a:pt x="7588" y="2108"/>
                    <a:pt x="7356" y="2341"/>
                    <a:pt x="7356" y="2627"/>
                  </a:cubicBezTo>
                  <a:lnTo>
                    <a:pt x="7356" y="2912"/>
                  </a:lnTo>
                  <a:cubicBezTo>
                    <a:pt x="7356" y="2932"/>
                    <a:pt x="7358" y="2953"/>
                    <a:pt x="7361" y="2972"/>
                  </a:cubicBezTo>
                  <a:cubicBezTo>
                    <a:pt x="7246" y="2997"/>
                    <a:pt x="7148" y="3059"/>
                    <a:pt x="7076" y="3144"/>
                  </a:cubicBezTo>
                  <a:cubicBezTo>
                    <a:pt x="7030" y="3037"/>
                    <a:pt x="7005" y="2918"/>
                    <a:pt x="7005" y="2794"/>
                  </a:cubicBezTo>
                  <a:cubicBezTo>
                    <a:pt x="7005" y="2302"/>
                    <a:pt x="7405" y="1902"/>
                    <a:pt x="7898" y="1902"/>
                  </a:cubicBezTo>
                  <a:close/>
                  <a:moveTo>
                    <a:pt x="5085" y="3072"/>
                  </a:moveTo>
                  <a:lnTo>
                    <a:pt x="5085" y="3680"/>
                  </a:lnTo>
                  <a:lnTo>
                    <a:pt x="4066" y="3680"/>
                  </a:lnTo>
                  <a:lnTo>
                    <a:pt x="4066" y="3072"/>
                  </a:lnTo>
                  <a:close/>
                  <a:moveTo>
                    <a:pt x="1615" y="3303"/>
                  </a:moveTo>
                  <a:lnTo>
                    <a:pt x="1710" y="3320"/>
                  </a:lnTo>
                  <a:cubicBezTo>
                    <a:pt x="1782" y="3335"/>
                    <a:pt x="1836" y="3397"/>
                    <a:pt x="1837" y="3470"/>
                  </a:cubicBezTo>
                  <a:cubicBezTo>
                    <a:pt x="1680" y="3605"/>
                    <a:pt x="1475" y="3688"/>
                    <a:pt x="1252" y="3688"/>
                  </a:cubicBezTo>
                  <a:cubicBezTo>
                    <a:pt x="1030" y="3688"/>
                    <a:pt x="824" y="3605"/>
                    <a:pt x="667" y="3470"/>
                  </a:cubicBezTo>
                  <a:cubicBezTo>
                    <a:pt x="669" y="3397"/>
                    <a:pt x="721" y="3335"/>
                    <a:pt x="794" y="3320"/>
                  </a:cubicBezTo>
                  <a:lnTo>
                    <a:pt x="890" y="3303"/>
                  </a:lnTo>
                  <a:cubicBezTo>
                    <a:pt x="980" y="3382"/>
                    <a:pt x="1100" y="3430"/>
                    <a:pt x="1228" y="3430"/>
                  </a:cubicBezTo>
                  <a:lnTo>
                    <a:pt x="1276" y="3430"/>
                  </a:lnTo>
                  <a:cubicBezTo>
                    <a:pt x="1406" y="3430"/>
                    <a:pt x="1524" y="3382"/>
                    <a:pt x="1615" y="3303"/>
                  </a:cubicBezTo>
                  <a:close/>
                  <a:moveTo>
                    <a:pt x="8263" y="3303"/>
                  </a:moveTo>
                  <a:lnTo>
                    <a:pt x="8358" y="3320"/>
                  </a:lnTo>
                  <a:cubicBezTo>
                    <a:pt x="8430" y="3335"/>
                    <a:pt x="8482" y="3397"/>
                    <a:pt x="8484" y="3470"/>
                  </a:cubicBezTo>
                  <a:cubicBezTo>
                    <a:pt x="8326" y="3605"/>
                    <a:pt x="8123" y="3688"/>
                    <a:pt x="7898" y="3688"/>
                  </a:cubicBezTo>
                  <a:cubicBezTo>
                    <a:pt x="7676" y="3688"/>
                    <a:pt x="7471" y="3605"/>
                    <a:pt x="7315" y="3470"/>
                  </a:cubicBezTo>
                  <a:cubicBezTo>
                    <a:pt x="7316" y="3397"/>
                    <a:pt x="7369" y="3335"/>
                    <a:pt x="7440" y="3320"/>
                  </a:cubicBezTo>
                  <a:lnTo>
                    <a:pt x="7536" y="3303"/>
                  </a:lnTo>
                  <a:cubicBezTo>
                    <a:pt x="7626" y="3382"/>
                    <a:pt x="7746" y="3430"/>
                    <a:pt x="7875" y="3430"/>
                  </a:cubicBezTo>
                  <a:lnTo>
                    <a:pt x="7924" y="3430"/>
                  </a:lnTo>
                  <a:cubicBezTo>
                    <a:pt x="8053" y="3430"/>
                    <a:pt x="8170" y="3382"/>
                    <a:pt x="8263" y="3303"/>
                  </a:cubicBezTo>
                  <a:close/>
                  <a:moveTo>
                    <a:pt x="2104" y="1"/>
                  </a:moveTo>
                  <a:cubicBezTo>
                    <a:pt x="2087" y="1"/>
                    <a:pt x="2070" y="3"/>
                    <a:pt x="2054" y="8"/>
                  </a:cubicBezTo>
                  <a:cubicBezTo>
                    <a:pt x="1958" y="35"/>
                    <a:pt x="1904" y="135"/>
                    <a:pt x="1931" y="229"/>
                  </a:cubicBezTo>
                  <a:cubicBezTo>
                    <a:pt x="2038" y="596"/>
                    <a:pt x="2222" y="938"/>
                    <a:pt x="2467" y="1232"/>
                  </a:cubicBezTo>
                  <a:lnTo>
                    <a:pt x="1944" y="1754"/>
                  </a:lnTo>
                  <a:cubicBezTo>
                    <a:pt x="1747" y="1622"/>
                    <a:pt x="1508" y="1544"/>
                    <a:pt x="1252" y="1544"/>
                  </a:cubicBezTo>
                  <a:cubicBezTo>
                    <a:pt x="562" y="1544"/>
                    <a:pt x="1" y="2105"/>
                    <a:pt x="1" y="2795"/>
                  </a:cubicBezTo>
                  <a:cubicBezTo>
                    <a:pt x="1" y="3484"/>
                    <a:pt x="562" y="4045"/>
                    <a:pt x="1252" y="4045"/>
                  </a:cubicBezTo>
                  <a:cubicBezTo>
                    <a:pt x="1941" y="4045"/>
                    <a:pt x="2502" y="3484"/>
                    <a:pt x="2502" y="2795"/>
                  </a:cubicBezTo>
                  <a:cubicBezTo>
                    <a:pt x="2502" y="2490"/>
                    <a:pt x="2393" y="2210"/>
                    <a:pt x="2211" y="1994"/>
                  </a:cubicBezTo>
                  <a:lnTo>
                    <a:pt x="2714" y="1490"/>
                  </a:lnTo>
                  <a:cubicBezTo>
                    <a:pt x="2776" y="1547"/>
                    <a:pt x="2841" y="1601"/>
                    <a:pt x="2908" y="1652"/>
                  </a:cubicBezTo>
                  <a:cubicBezTo>
                    <a:pt x="3245" y="1911"/>
                    <a:pt x="3630" y="2083"/>
                    <a:pt x="4039" y="2164"/>
                  </a:cubicBezTo>
                  <a:lnTo>
                    <a:pt x="4039" y="2716"/>
                  </a:lnTo>
                  <a:lnTo>
                    <a:pt x="3887" y="2716"/>
                  </a:lnTo>
                  <a:cubicBezTo>
                    <a:pt x="3789" y="2716"/>
                    <a:pt x="3709" y="2795"/>
                    <a:pt x="3709" y="2894"/>
                  </a:cubicBezTo>
                  <a:lnTo>
                    <a:pt x="3709" y="3859"/>
                  </a:lnTo>
                  <a:cubicBezTo>
                    <a:pt x="3709" y="3958"/>
                    <a:pt x="3789" y="4038"/>
                    <a:pt x="3887" y="4038"/>
                  </a:cubicBezTo>
                  <a:lnTo>
                    <a:pt x="5263" y="4038"/>
                  </a:lnTo>
                  <a:cubicBezTo>
                    <a:pt x="5362" y="4038"/>
                    <a:pt x="5441" y="3958"/>
                    <a:pt x="5441" y="3859"/>
                  </a:cubicBezTo>
                  <a:lnTo>
                    <a:pt x="5441" y="2894"/>
                  </a:lnTo>
                  <a:cubicBezTo>
                    <a:pt x="5441" y="2795"/>
                    <a:pt x="5362" y="2716"/>
                    <a:pt x="5263" y="2716"/>
                  </a:cubicBezTo>
                  <a:lnTo>
                    <a:pt x="5110" y="2716"/>
                  </a:lnTo>
                  <a:lnTo>
                    <a:pt x="5110" y="2162"/>
                  </a:lnTo>
                  <a:cubicBezTo>
                    <a:pt x="5570" y="2072"/>
                    <a:pt x="5993" y="1867"/>
                    <a:pt x="6345" y="1572"/>
                  </a:cubicBezTo>
                  <a:lnTo>
                    <a:pt x="6865" y="2092"/>
                  </a:lnTo>
                  <a:cubicBezTo>
                    <a:pt x="6728" y="2293"/>
                    <a:pt x="6648" y="2535"/>
                    <a:pt x="6648" y="2795"/>
                  </a:cubicBezTo>
                  <a:cubicBezTo>
                    <a:pt x="6648" y="3484"/>
                    <a:pt x="7208" y="4045"/>
                    <a:pt x="7898" y="4045"/>
                  </a:cubicBezTo>
                  <a:cubicBezTo>
                    <a:pt x="8589" y="4045"/>
                    <a:pt x="9150" y="3484"/>
                    <a:pt x="9150" y="2795"/>
                  </a:cubicBezTo>
                  <a:cubicBezTo>
                    <a:pt x="9150" y="2105"/>
                    <a:pt x="8589" y="1544"/>
                    <a:pt x="7898" y="1544"/>
                  </a:cubicBezTo>
                  <a:cubicBezTo>
                    <a:pt x="7598" y="1544"/>
                    <a:pt x="7321" y="1650"/>
                    <a:pt x="7105" y="1828"/>
                  </a:cubicBezTo>
                  <a:lnTo>
                    <a:pt x="6602" y="1326"/>
                  </a:lnTo>
                  <a:cubicBezTo>
                    <a:pt x="6855" y="1051"/>
                    <a:pt x="7055" y="720"/>
                    <a:pt x="7181" y="349"/>
                  </a:cubicBezTo>
                  <a:cubicBezTo>
                    <a:pt x="7213" y="257"/>
                    <a:pt x="7164" y="155"/>
                    <a:pt x="7070" y="124"/>
                  </a:cubicBezTo>
                  <a:cubicBezTo>
                    <a:pt x="7050" y="117"/>
                    <a:pt x="7031" y="114"/>
                    <a:pt x="7012" y="114"/>
                  </a:cubicBezTo>
                  <a:cubicBezTo>
                    <a:pt x="6937" y="114"/>
                    <a:pt x="6868" y="160"/>
                    <a:pt x="6842" y="235"/>
                  </a:cubicBezTo>
                  <a:cubicBezTo>
                    <a:pt x="6513" y="1205"/>
                    <a:pt x="5602" y="1859"/>
                    <a:pt x="4576" y="1859"/>
                  </a:cubicBezTo>
                  <a:cubicBezTo>
                    <a:pt x="3549" y="1859"/>
                    <a:pt x="2569" y="1148"/>
                    <a:pt x="2275" y="130"/>
                  </a:cubicBezTo>
                  <a:cubicBezTo>
                    <a:pt x="2253" y="51"/>
                    <a:pt x="2181" y="1"/>
                    <a:pt x="2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1742455" y="1569649"/>
              <a:ext cx="354048" cy="158545"/>
            </a:xfrm>
            <a:custGeom>
              <a:rect b="b" l="l" r="r" t="t"/>
              <a:pathLst>
                <a:path extrusionOk="0" h="4101" w="9158">
                  <a:moveTo>
                    <a:pt x="1276" y="922"/>
                  </a:moveTo>
                  <a:cubicBezTo>
                    <a:pt x="1365" y="922"/>
                    <a:pt x="1437" y="993"/>
                    <a:pt x="1437" y="1082"/>
                  </a:cubicBezTo>
                  <a:lnTo>
                    <a:pt x="1437" y="1368"/>
                  </a:lnTo>
                  <a:cubicBezTo>
                    <a:pt x="1437" y="1395"/>
                    <a:pt x="1430" y="1422"/>
                    <a:pt x="1418" y="1445"/>
                  </a:cubicBezTo>
                  <a:cubicBezTo>
                    <a:pt x="1408" y="1454"/>
                    <a:pt x="1400" y="1465"/>
                    <a:pt x="1394" y="1477"/>
                  </a:cubicBezTo>
                  <a:cubicBezTo>
                    <a:pt x="1365" y="1508"/>
                    <a:pt x="1324" y="1529"/>
                    <a:pt x="1276" y="1529"/>
                  </a:cubicBezTo>
                  <a:lnTo>
                    <a:pt x="1228" y="1529"/>
                  </a:lnTo>
                  <a:cubicBezTo>
                    <a:pt x="1179" y="1529"/>
                    <a:pt x="1136" y="1507"/>
                    <a:pt x="1108" y="1473"/>
                  </a:cubicBezTo>
                  <a:cubicBezTo>
                    <a:pt x="1103" y="1465"/>
                    <a:pt x="1096" y="1456"/>
                    <a:pt x="1088" y="1448"/>
                  </a:cubicBezTo>
                  <a:cubicBezTo>
                    <a:pt x="1076" y="1424"/>
                    <a:pt x="1068" y="1397"/>
                    <a:pt x="1068" y="1368"/>
                  </a:cubicBezTo>
                  <a:lnTo>
                    <a:pt x="1068" y="1082"/>
                  </a:lnTo>
                  <a:cubicBezTo>
                    <a:pt x="1068" y="995"/>
                    <a:pt x="1139" y="922"/>
                    <a:pt x="1228" y="922"/>
                  </a:cubicBezTo>
                  <a:close/>
                  <a:moveTo>
                    <a:pt x="7932" y="922"/>
                  </a:moveTo>
                  <a:cubicBezTo>
                    <a:pt x="8021" y="922"/>
                    <a:pt x="8092" y="993"/>
                    <a:pt x="8092" y="1082"/>
                  </a:cubicBezTo>
                  <a:lnTo>
                    <a:pt x="8092" y="1368"/>
                  </a:lnTo>
                  <a:cubicBezTo>
                    <a:pt x="8092" y="1395"/>
                    <a:pt x="8084" y="1422"/>
                    <a:pt x="8072" y="1445"/>
                  </a:cubicBezTo>
                  <a:cubicBezTo>
                    <a:pt x="8064" y="1454"/>
                    <a:pt x="8056" y="1465"/>
                    <a:pt x="8049" y="1477"/>
                  </a:cubicBezTo>
                  <a:cubicBezTo>
                    <a:pt x="8021" y="1508"/>
                    <a:pt x="7978" y="1529"/>
                    <a:pt x="7932" y="1529"/>
                  </a:cubicBezTo>
                  <a:lnTo>
                    <a:pt x="7884" y="1529"/>
                  </a:lnTo>
                  <a:cubicBezTo>
                    <a:pt x="7835" y="1529"/>
                    <a:pt x="7792" y="1507"/>
                    <a:pt x="7763" y="1473"/>
                  </a:cubicBezTo>
                  <a:cubicBezTo>
                    <a:pt x="7758" y="1465"/>
                    <a:pt x="7752" y="1456"/>
                    <a:pt x="7744" y="1448"/>
                  </a:cubicBezTo>
                  <a:cubicBezTo>
                    <a:pt x="7731" y="1424"/>
                    <a:pt x="7723" y="1397"/>
                    <a:pt x="7723" y="1368"/>
                  </a:cubicBezTo>
                  <a:lnTo>
                    <a:pt x="7723" y="1082"/>
                  </a:lnTo>
                  <a:cubicBezTo>
                    <a:pt x="7723" y="995"/>
                    <a:pt x="7795" y="922"/>
                    <a:pt x="7884" y="922"/>
                  </a:cubicBezTo>
                  <a:close/>
                  <a:moveTo>
                    <a:pt x="1252" y="357"/>
                  </a:moveTo>
                  <a:cubicBezTo>
                    <a:pt x="1744" y="357"/>
                    <a:pt x="2144" y="758"/>
                    <a:pt x="2144" y="1251"/>
                  </a:cubicBezTo>
                  <a:cubicBezTo>
                    <a:pt x="2144" y="1375"/>
                    <a:pt x="2121" y="1492"/>
                    <a:pt x="2074" y="1601"/>
                  </a:cubicBezTo>
                  <a:cubicBezTo>
                    <a:pt x="2003" y="1515"/>
                    <a:pt x="1904" y="1454"/>
                    <a:pt x="1791" y="1429"/>
                  </a:cubicBezTo>
                  <a:cubicBezTo>
                    <a:pt x="1793" y="1408"/>
                    <a:pt x="1795" y="1389"/>
                    <a:pt x="1795" y="1368"/>
                  </a:cubicBezTo>
                  <a:lnTo>
                    <a:pt x="1795" y="1082"/>
                  </a:lnTo>
                  <a:cubicBezTo>
                    <a:pt x="1795" y="797"/>
                    <a:pt x="1562" y="565"/>
                    <a:pt x="1276" y="565"/>
                  </a:cubicBezTo>
                  <a:lnTo>
                    <a:pt x="1228" y="565"/>
                  </a:lnTo>
                  <a:cubicBezTo>
                    <a:pt x="942" y="565"/>
                    <a:pt x="710" y="797"/>
                    <a:pt x="710" y="1082"/>
                  </a:cubicBezTo>
                  <a:lnTo>
                    <a:pt x="710" y="1368"/>
                  </a:lnTo>
                  <a:cubicBezTo>
                    <a:pt x="710" y="1389"/>
                    <a:pt x="712" y="1408"/>
                    <a:pt x="713" y="1429"/>
                  </a:cubicBezTo>
                  <a:cubicBezTo>
                    <a:pt x="599" y="1453"/>
                    <a:pt x="502" y="1516"/>
                    <a:pt x="430" y="1601"/>
                  </a:cubicBezTo>
                  <a:cubicBezTo>
                    <a:pt x="384" y="1492"/>
                    <a:pt x="358" y="1375"/>
                    <a:pt x="358" y="1251"/>
                  </a:cubicBezTo>
                  <a:cubicBezTo>
                    <a:pt x="358" y="758"/>
                    <a:pt x="759" y="357"/>
                    <a:pt x="1252" y="357"/>
                  </a:cubicBezTo>
                  <a:close/>
                  <a:moveTo>
                    <a:pt x="7906" y="357"/>
                  </a:moveTo>
                  <a:cubicBezTo>
                    <a:pt x="8399" y="357"/>
                    <a:pt x="8800" y="758"/>
                    <a:pt x="8800" y="1251"/>
                  </a:cubicBezTo>
                  <a:cubicBezTo>
                    <a:pt x="8800" y="1375"/>
                    <a:pt x="8775" y="1492"/>
                    <a:pt x="8730" y="1601"/>
                  </a:cubicBezTo>
                  <a:cubicBezTo>
                    <a:pt x="8659" y="1515"/>
                    <a:pt x="8560" y="1454"/>
                    <a:pt x="8445" y="1429"/>
                  </a:cubicBezTo>
                  <a:cubicBezTo>
                    <a:pt x="8449" y="1408"/>
                    <a:pt x="8450" y="1389"/>
                    <a:pt x="8450" y="1368"/>
                  </a:cubicBezTo>
                  <a:lnTo>
                    <a:pt x="8450" y="1082"/>
                  </a:lnTo>
                  <a:cubicBezTo>
                    <a:pt x="8450" y="797"/>
                    <a:pt x="8218" y="565"/>
                    <a:pt x="7932" y="565"/>
                  </a:cubicBezTo>
                  <a:lnTo>
                    <a:pt x="7882" y="565"/>
                  </a:lnTo>
                  <a:cubicBezTo>
                    <a:pt x="7598" y="565"/>
                    <a:pt x="7366" y="797"/>
                    <a:pt x="7366" y="1082"/>
                  </a:cubicBezTo>
                  <a:lnTo>
                    <a:pt x="7366" y="1368"/>
                  </a:lnTo>
                  <a:cubicBezTo>
                    <a:pt x="7366" y="1389"/>
                    <a:pt x="7367" y="1408"/>
                    <a:pt x="7369" y="1429"/>
                  </a:cubicBezTo>
                  <a:cubicBezTo>
                    <a:pt x="7254" y="1454"/>
                    <a:pt x="7156" y="1516"/>
                    <a:pt x="7084" y="1601"/>
                  </a:cubicBezTo>
                  <a:cubicBezTo>
                    <a:pt x="7040" y="1492"/>
                    <a:pt x="7014" y="1375"/>
                    <a:pt x="7014" y="1251"/>
                  </a:cubicBezTo>
                  <a:cubicBezTo>
                    <a:pt x="7014" y="758"/>
                    <a:pt x="7415" y="357"/>
                    <a:pt x="7906" y="357"/>
                  </a:cubicBezTo>
                  <a:close/>
                  <a:moveTo>
                    <a:pt x="1615" y="1760"/>
                  </a:moveTo>
                  <a:lnTo>
                    <a:pt x="1710" y="1777"/>
                  </a:lnTo>
                  <a:cubicBezTo>
                    <a:pt x="1782" y="1791"/>
                    <a:pt x="1834" y="1853"/>
                    <a:pt x="1836" y="1925"/>
                  </a:cubicBezTo>
                  <a:cubicBezTo>
                    <a:pt x="1680" y="2062"/>
                    <a:pt x="1475" y="2145"/>
                    <a:pt x="1252" y="2145"/>
                  </a:cubicBezTo>
                  <a:cubicBezTo>
                    <a:pt x="1028" y="2145"/>
                    <a:pt x="824" y="2062"/>
                    <a:pt x="667" y="1927"/>
                  </a:cubicBezTo>
                  <a:cubicBezTo>
                    <a:pt x="669" y="1853"/>
                    <a:pt x="721" y="1791"/>
                    <a:pt x="794" y="1777"/>
                  </a:cubicBezTo>
                  <a:lnTo>
                    <a:pt x="890" y="1760"/>
                  </a:lnTo>
                  <a:cubicBezTo>
                    <a:pt x="980" y="1838"/>
                    <a:pt x="1098" y="1885"/>
                    <a:pt x="1228" y="1885"/>
                  </a:cubicBezTo>
                  <a:lnTo>
                    <a:pt x="1276" y="1885"/>
                  </a:lnTo>
                  <a:cubicBezTo>
                    <a:pt x="1405" y="1885"/>
                    <a:pt x="1524" y="1838"/>
                    <a:pt x="1615" y="1760"/>
                  </a:cubicBezTo>
                  <a:close/>
                  <a:moveTo>
                    <a:pt x="8271" y="1760"/>
                  </a:moveTo>
                  <a:lnTo>
                    <a:pt x="8366" y="1777"/>
                  </a:lnTo>
                  <a:cubicBezTo>
                    <a:pt x="8437" y="1791"/>
                    <a:pt x="8490" y="1853"/>
                    <a:pt x="8492" y="1925"/>
                  </a:cubicBezTo>
                  <a:cubicBezTo>
                    <a:pt x="8336" y="2062"/>
                    <a:pt x="8131" y="2145"/>
                    <a:pt x="7908" y="2145"/>
                  </a:cubicBezTo>
                  <a:cubicBezTo>
                    <a:pt x="7684" y="2145"/>
                    <a:pt x="7480" y="2062"/>
                    <a:pt x="7323" y="1927"/>
                  </a:cubicBezTo>
                  <a:cubicBezTo>
                    <a:pt x="7324" y="1853"/>
                    <a:pt x="7377" y="1791"/>
                    <a:pt x="7450" y="1777"/>
                  </a:cubicBezTo>
                  <a:lnTo>
                    <a:pt x="7545" y="1760"/>
                  </a:lnTo>
                  <a:cubicBezTo>
                    <a:pt x="7636" y="1838"/>
                    <a:pt x="7754" y="1885"/>
                    <a:pt x="7884" y="1885"/>
                  </a:cubicBezTo>
                  <a:lnTo>
                    <a:pt x="7932" y="1885"/>
                  </a:lnTo>
                  <a:cubicBezTo>
                    <a:pt x="8061" y="1885"/>
                    <a:pt x="8180" y="1838"/>
                    <a:pt x="8271" y="1760"/>
                  </a:cubicBezTo>
                  <a:close/>
                  <a:moveTo>
                    <a:pt x="1252" y="1"/>
                  </a:moveTo>
                  <a:cubicBezTo>
                    <a:pt x="562" y="1"/>
                    <a:pt x="1" y="561"/>
                    <a:pt x="1" y="1251"/>
                  </a:cubicBezTo>
                  <a:cubicBezTo>
                    <a:pt x="1" y="1941"/>
                    <a:pt x="562" y="2502"/>
                    <a:pt x="1252" y="2502"/>
                  </a:cubicBezTo>
                  <a:cubicBezTo>
                    <a:pt x="1554" y="2502"/>
                    <a:pt x="1833" y="2394"/>
                    <a:pt x="2049" y="2214"/>
                  </a:cubicBezTo>
                  <a:lnTo>
                    <a:pt x="2548" y="2712"/>
                  </a:lnTo>
                  <a:cubicBezTo>
                    <a:pt x="2251" y="3035"/>
                    <a:pt x="2028" y="3431"/>
                    <a:pt x="1912" y="3876"/>
                  </a:cubicBezTo>
                  <a:cubicBezTo>
                    <a:pt x="1888" y="3973"/>
                    <a:pt x="1946" y="4070"/>
                    <a:pt x="2041" y="4094"/>
                  </a:cubicBezTo>
                  <a:cubicBezTo>
                    <a:pt x="2055" y="4099"/>
                    <a:pt x="2071" y="4101"/>
                    <a:pt x="2086" y="4101"/>
                  </a:cubicBezTo>
                  <a:cubicBezTo>
                    <a:pt x="2165" y="4101"/>
                    <a:pt x="2237" y="4048"/>
                    <a:pt x="2259" y="3967"/>
                  </a:cubicBezTo>
                  <a:cubicBezTo>
                    <a:pt x="2534" y="2916"/>
                    <a:pt x="3487" y="2180"/>
                    <a:pt x="4574" y="2180"/>
                  </a:cubicBezTo>
                  <a:cubicBezTo>
                    <a:pt x="5664" y="2180"/>
                    <a:pt x="6597" y="2902"/>
                    <a:pt x="6882" y="3935"/>
                  </a:cubicBezTo>
                  <a:cubicBezTo>
                    <a:pt x="6905" y="4014"/>
                    <a:pt x="6976" y="4066"/>
                    <a:pt x="7054" y="4066"/>
                  </a:cubicBezTo>
                  <a:cubicBezTo>
                    <a:pt x="7070" y="4066"/>
                    <a:pt x="7087" y="4064"/>
                    <a:pt x="7103" y="4059"/>
                  </a:cubicBezTo>
                  <a:cubicBezTo>
                    <a:pt x="7199" y="4034"/>
                    <a:pt x="7254" y="3935"/>
                    <a:pt x="7227" y="3840"/>
                  </a:cubicBezTo>
                  <a:cubicBezTo>
                    <a:pt x="7121" y="3452"/>
                    <a:pt x="6931" y="3102"/>
                    <a:pt x="6683" y="2806"/>
                  </a:cubicBezTo>
                  <a:lnTo>
                    <a:pt x="7205" y="2284"/>
                  </a:lnTo>
                  <a:cubicBezTo>
                    <a:pt x="7405" y="2421"/>
                    <a:pt x="7647" y="2502"/>
                    <a:pt x="7908" y="2502"/>
                  </a:cubicBezTo>
                  <a:cubicBezTo>
                    <a:pt x="8597" y="2502"/>
                    <a:pt x="9158" y="1941"/>
                    <a:pt x="9158" y="1251"/>
                  </a:cubicBezTo>
                  <a:cubicBezTo>
                    <a:pt x="9158" y="562"/>
                    <a:pt x="8597" y="1"/>
                    <a:pt x="7908" y="1"/>
                  </a:cubicBezTo>
                  <a:cubicBezTo>
                    <a:pt x="7218" y="1"/>
                    <a:pt x="6656" y="562"/>
                    <a:pt x="6656" y="1251"/>
                  </a:cubicBezTo>
                  <a:cubicBezTo>
                    <a:pt x="6656" y="1551"/>
                    <a:pt x="6763" y="1828"/>
                    <a:pt x="6941" y="2044"/>
                  </a:cubicBezTo>
                  <a:lnTo>
                    <a:pt x="6435" y="2548"/>
                  </a:lnTo>
                  <a:cubicBezTo>
                    <a:pt x="5939" y="2095"/>
                    <a:pt x="5281" y="1823"/>
                    <a:pt x="4574" y="1823"/>
                  </a:cubicBezTo>
                  <a:cubicBezTo>
                    <a:pt x="3910" y="1823"/>
                    <a:pt x="3289" y="2062"/>
                    <a:pt x="2806" y="2466"/>
                  </a:cubicBezTo>
                  <a:lnTo>
                    <a:pt x="2289" y="1949"/>
                  </a:lnTo>
                  <a:cubicBezTo>
                    <a:pt x="2424" y="1749"/>
                    <a:pt x="2502" y="1510"/>
                    <a:pt x="2502" y="1251"/>
                  </a:cubicBezTo>
                  <a:cubicBezTo>
                    <a:pt x="2502" y="562"/>
                    <a:pt x="1941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1845368" y="1672562"/>
              <a:ext cx="147913" cy="147874"/>
            </a:xfrm>
            <a:custGeom>
              <a:rect b="b" l="l" r="r" t="t"/>
              <a:pathLst>
                <a:path extrusionOk="0" h="3825" w="3826">
                  <a:moveTo>
                    <a:pt x="2038" y="357"/>
                  </a:moveTo>
                  <a:lnTo>
                    <a:pt x="2083" y="534"/>
                  </a:lnTo>
                  <a:cubicBezTo>
                    <a:pt x="2095" y="589"/>
                    <a:pt x="2135" y="634"/>
                    <a:pt x="2188" y="656"/>
                  </a:cubicBezTo>
                  <a:lnTo>
                    <a:pt x="2609" y="831"/>
                  </a:lnTo>
                  <a:cubicBezTo>
                    <a:pt x="2631" y="840"/>
                    <a:pt x="2653" y="844"/>
                    <a:pt x="2676" y="844"/>
                  </a:cubicBezTo>
                  <a:cubicBezTo>
                    <a:pt x="2708" y="844"/>
                    <a:pt x="2740" y="835"/>
                    <a:pt x="2768" y="818"/>
                  </a:cubicBezTo>
                  <a:lnTo>
                    <a:pt x="2924" y="725"/>
                  </a:lnTo>
                  <a:lnTo>
                    <a:pt x="3100" y="901"/>
                  </a:lnTo>
                  <a:lnTo>
                    <a:pt x="3007" y="1057"/>
                  </a:lnTo>
                  <a:cubicBezTo>
                    <a:pt x="2978" y="1105"/>
                    <a:pt x="2973" y="1165"/>
                    <a:pt x="2996" y="1218"/>
                  </a:cubicBezTo>
                  <a:lnTo>
                    <a:pt x="3170" y="1639"/>
                  </a:lnTo>
                  <a:cubicBezTo>
                    <a:pt x="3191" y="1692"/>
                    <a:pt x="3237" y="1730"/>
                    <a:pt x="3291" y="1744"/>
                  </a:cubicBezTo>
                  <a:lnTo>
                    <a:pt x="3468" y="1789"/>
                  </a:lnTo>
                  <a:lnTo>
                    <a:pt x="3468" y="2037"/>
                  </a:lnTo>
                  <a:lnTo>
                    <a:pt x="3291" y="2081"/>
                  </a:lnTo>
                  <a:cubicBezTo>
                    <a:pt x="3237" y="2095"/>
                    <a:pt x="3191" y="2134"/>
                    <a:pt x="3170" y="2186"/>
                  </a:cubicBezTo>
                  <a:lnTo>
                    <a:pt x="2996" y="2608"/>
                  </a:lnTo>
                  <a:cubicBezTo>
                    <a:pt x="2973" y="2660"/>
                    <a:pt x="2978" y="2719"/>
                    <a:pt x="3007" y="2768"/>
                  </a:cubicBezTo>
                  <a:lnTo>
                    <a:pt x="3100" y="2922"/>
                  </a:lnTo>
                  <a:lnTo>
                    <a:pt x="2924" y="3099"/>
                  </a:lnTo>
                  <a:lnTo>
                    <a:pt x="2768" y="3007"/>
                  </a:lnTo>
                  <a:cubicBezTo>
                    <a:pt x="2741" y="2989"/>
                    <a:pt x="2709" y="2981"/>
                    <a:pt x="2677" y="2981"/>
                  </a:cubicBezTo>
                  <a:cubicBezTo>
                    <a:pt x="2654" y="2981"/>
                    <a:pt x="2631" y="2985"/>
                    <a:pt x="2609" y="2994"/>
                  </a:cubicBezTo>
                  <a:lnTo>
                    <a:pt x="2188" y="3169"/>
                  </a:lnTo>
                  <a:cubicBezTo>
                    <a:pt x="2135" y="3191"/>
                    <a:pt x="2095" y="3236"/>
                    <a:pt x="2083" y="3291"/>
                  </a:cubicBezTo>
                  <a:lnTo>
                    <a:pt x="2038" y="3466"/>
                  </a:lnTo>
                  <a:lnTo>
                    <a:pt x="1788" y="3466"/>
                  </a:lnTo>
                  <a:lnTo>
                    <a:pt x="1744" y="3291"/>
                  </a:lnTo>
                  <a:cubicBezTo>
                    <a:pt x="1731" y="3236"/>
                    <a:pt x="1691" y="3191"/>
                    <a:pt x="1639" y="3169"/>
                  </a:cubicBezTo>
                  <a:lnTo>
                    <a:pt x="1219" y="2994"/>
                  </a:lnTo>
                  <a:cubicBezTo>
                    <a:pt x="1197" y="2985"/>
                    <a:pt x="1173" y="2981"/>
                    <a:pt x="1150" y="2981"/>
                  </a:cubicBezTo>
                  <a:cubicBezTo>
                    <a:pt x="1118" y="2981"/>
                    <a:pt x="1086" y="2989"/>
                    <a:pt x="1058" y="3007"/>
                  </a:cubicBezTo>
                  <a:lnTo>
                    <a:pt x="903" y="3099"/>
                  </a:lnTo>
                  <a:lnTo>
                    <a:pt x="726" y="2922"/>
                  </a:lnTo>
                  <a:lnTo>
                    <a:pt x="820" y="2768"/>
                  </a:lnTo>
                  <a:cubicBezTo>
                    <a:pt x="849" y="2719"/>
                    <a:pt x="853" y="2660"/>
                    <a:pt x="831" y="2608"/>
                  </a:cubicBezTo>
                  <a:lnTo>
                    <a:pt x="658" y="2186"/>
                  </a:lnTo>
                  <a:cubicBezTo>
                    <a:pt x="635" y="2134"/>
                    <a:pt x="591" y="2095"/>
                    <a:pt x="535" y="2081"/>
                  </a:cubicBezTo>
                  <a:lnTo>
                    <a:pt x="359" y="2037"/>
                  </a:lnTo>
                  <a:lnTo>
                    <a:pt x="359" y="1789"/>
                  </a:lnTo>
                  <a:lnTo>
                    <a:pt x="535" y="1744"/>
                  </a:lnTo>
                  <a:cubicBezTo>
                    <a:pt x="589" y="1730"/>
                    <a:pt x="635" y="1692"/>
                    <a:pt x="658" y="1639"/>
                  </a:cubicBezTo>
                  <a:lnTo>
                    <a:pt x="831" y="1218"/>
                  </a:lnTo>
                  <a:cubicBezTo>
                    <a:pt x="853" y="1165"/>
                    <a:pt x="849" y="1105"/>
                    <a:pt x="820" y="1057"/>
                  </a:cubicBezTo>
                  <a:lnTo>
                    <a:pt x="726" y="901"/>
                  </a:lnTo>
                  <a:lnTo>
                    <a:pt x="903" y="725"/>
                  </a:lnTo>
                  <a:lnTo>
                    <a:pt x="1058" y="818"/>
                  </a:lnTo>
                  <a:cubicBezTo>
                    <a:pt x="1087" y="835"/>
                    <a:pt x="1119" y="844"/>
                    <a:pt x="1152" y="844"/>
                  </a:cubicBezTo>
                  <a:cubicBezTo>
                    <a:pt x="1175" y="844"/>
                    <a:pt x="1198" y="840"/>
                    <a:pt x="1219" y="831"/>
                  </a:cubicBezTo>
                  <a:lnTo>
                    <a:pt x="1639" y="656"/>
                  </a:lnTo>
                  <a:cubicBezTo>
                    <a:pt x="1691" y="634"/>
                    <a:pt x="1731" y="589"/>
                    <a:pt x="1744" y="534"/>
                  </a:cubicBezTo>
                  <a:lnTo>
                    <a:pt x="1788" y="357"/>
                  </a:lnTo>
                  <a:close/>
                  <a:moveTo>
                    <a:pt x="1648" y="1"/>
                  </a:moveTo>
                  <a:cubicBezTo>
                    <a:pt x="1567" y="1"/>
                    <a:pt x="1496" y="57"/>
                    <a:pt x="1475" y="136"/>
                  </a:cubicBezTo>
                  <a:lnTo>
                    <a:pt x="1419" y="360"/>
                  </a:lnTo>
                  <a:lnTo>
                    <a:pt x="1165" y="465"/>
                  </a:lnTo>
                  <a:lnTo>
                    <a:pt x="968" y="348"/>
                  </a:lnTo>
                  <a:cubicBezTo>
                    <a:pt x="939" y="330"/>
                    <a:pt x="906" y="322"/>
                    <a:pt x="874" y="322"/>
                  </a:cubicBezTo>
                  <a:cubicBezTo>
                    <a:pt x="828" y="322"/>
                    <a:pt x="783" y="339"/>
                    <a:pt x="748" y="373"/>
                  </a:cubicBezTo>
                  <a:lnTo>
                    <a:pt x="375" y="748"/>
                  </a:lnTo>
                  <a:cubicBezTo>
                    <a:pt x="317" y="806"/>
                    <a:pt x="306" y="896"/>
                    <a:pt x="348" y="966"/>
                  </a:cubicBezTo>
                  <a:lnTo>
                    <a:pt x="467" y="1164"/>
                  </a:lnTo>
                  <a:lnTo>
                    <a:pt x="362" y="1420"/>
                  </a:lnTo>
                  <a:lnTo>
                    <a:pt x="138" y="1475"/>
                  </a:lnTo>
                  <a:cubicBezTo>
                    <a:pt x="58" y="1494"/>
                    <a:pt x="1" y="1566"/>
                    <a:pt x="1" y="1649"/>
                  </a:cubicBezTo>
                  <a:lnTo>
                    <a:pt x="1" y="2177"/>
                  </a:lnTo>
                  <a:cubicBezTo>
                    <a:pt x="1" y="2259"/>
                    <a:pt x="58" y="2331"/>
                    <a:pt x="138" y="2350"/>
                  </a:cubicBezTo>
                  <a:lnTo>
                    <a:pt x="362" y="2406"/>
                  </a:lnTo>
                  <a:lnTo>
                    <a:pt x="467" y="2660"/>
                  </a:lnTo>
                  <a:lnTo>
                    <a:pt x="348" y="2859"/>
                  </a:lnTo>
                  <a:cubicBezTo>
                    <a:pt x="306" y="2929"/>
                    <a:pt x="317" y="3020"/>
                    <a:pt x="375" y="3077"/>
                  </a:cubicBezTo>
                  <a:lnTo>
                    <a:pt x="748" y="3450"/>
                  </a:lnTo>
                  <a:cubicBezTo>
                    <a:pt x="783" y="3485"/>
                    <a:pt x="829" y="3504"/>
                    <a:pt x="875" y="3504"/>
                  </a:cubicBezTo>
                  <a:cubicBezTo>
                    <a:pt x="907" y="3504"/>
                    <a:pt x="939" y="3495"/>
                    <a:pt x="968" y="3478"/>
                  </a:cubicBezTo>
                  <a:lnTo>
                    <a:pt x="1165" y="3358"/>
                  </a:lnTo>
                  <a:lnTo>
                    <a:pt x="1419" y="3465"/>
                  </a:lnTo>
                  <a:lnTo>
                    <a:pt x="1475" y="3689"/>
                  </a:lnTo>
                  <a:cubicBezTo>
                    <a:pt x="1496" y="3769"/>
                    <a:pt x="1567" y="3824"/>
                    <a:pt x="1648" y="3824"/>
                  </a:cubicBezTo>
                  <a:lnTo>
                    <a:pt x="2178" y="3824"/>
                  </a:lnTo>
                  <a:cubicBezTo>
                    <a:pt x="2259" y="3824"/>
                    <a:pt x="2331" y="3769"/>
                    <a:pt x="2351" y="3689"/>
                  </a:cubicBezTo>
                  <a:lnTo>
                    <a:pt x="2407" y="3465"/>
                  </a:lnTo>
                  <a:lnTo>
                    <a:pt x="2662" y="3358"/>
                  </a:lnTo>
                  <a:lnTo>
                    <a:pt x="2860" y="3478"/>
                  </a:lnTo>
                  <a:cubicBezTo>
                    <a:pt x="2889" y="3495"/>
                    <a:pt x="2920" y="3504"/>
                    <a:pt x="2952" y="3504"/>
                  </a:cubicBezTo>
                  <a:cubicBezTo>
                    <a:pt x="2998" y="3504"/>
                    <a:pt x="3043" y="3485"/>
                    <a:pt x="3078" y="3450"/>
                  </a:cubicBezTo>
                  <a:lnTo>
                    <a:pt x="3452" y="3077"/>
                  </a:lnTo>
                  <a:cubicBezTo>
                    <a:pt x="3511" y="3020"/>
                    <a:pt x="3522" y="2929"/>
                    <a:pt x="3479" y="2859"/>
                  </a:cubicBezTo>
                  <a:lnTo>
                    <a:pt x="3360" y="2660"/>
                  </a:lnTo>
                  <a:lnTo>
                    <a:pt x="3466" y="2406"/>
                  </a:lnTo>
                  <a:lnTo>
                    <a:pt x="3691" y="2350"/>
                  </a:lnTo>
                  <a:cubicBezTo>
                    <a:pt x="3770" y="2331"/>
                    <a:pt x="3826" y="2259"/>
                    <a:pt x="3826" y="2177"/>
                  </a:cubicBezTo>
                  <a:lnTo>
                    <a:pt x="3826" y="1649"/>
                  </a:lnTo>
                  <a:cubicBezTo>
                    <a:pt x="3826" y="1566"/>
                    <a:pt x="3770" y="1494"/>
                    <a:pt x="3691" y="1475"/>
                  </a:cubicBezTo>
                  <a:lnTo>
                    <a:pt x="3689" y="1475"/>
                  </a:lnTo>
                  <a:lnTo>
                    <a:pt x="3466" y="1420"/>
                  </a:lnTo>
                  <a:lnTo>
                    <a:pt x="3360" y="1164"/>
                  </a:lnTo>
                  <a:lnTo>
                    <a:pt x="3479" y="966"/>
                  </a:lnTo>
                  <a:cubicBezTo>
                    <a:pt x="3522" y="896"/>
                    <a:pt x="3511" y="806"/>
                    <a:pt x="3452" y="748"/>
                  </a:cubicBezTo>
                  <a:lnTo>
                    <a:pt x="3078" y="373"/>
                  </a:lnTo>
                  <a:cubicBezTo>
                    <a:pt x="3043" y="339"/>
                    <a:pt x="2998" y="322"/>
                    <a:pt x="2952" y="322"/>
                  </a:cubicBezTo>
                  <a:cubicBezTo>
                    <a:pt x="2920" y="322"/>
                    <a:pt x="2888" y="330"/>
                    <a:pt x="2859" y="348"/>
                  </a:cubicBezTo>
                  <a:lnTo>
                    <a:pt x="2662" y="465"/>
                  </a:lnTo>
                  <a:lnTo>
                    <a:pt x="2407" y="360"/>
                  </a:lnTo>
                  <a:lnTo>
                    <a:pt x="2351" y="136"/>
                  </a:lnTo>
                  <a:cubicBezTo>
                    <a:pt x="2331" y="57"/>
                    <a:pt x="2259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1888899" y="1716093"/>
              <a:ext cx="60851" cy="60812"/>
            </a:xfrm>
            <a:custGeom>
              <a:rect b="b" l="l" r="r" t="t"/>
              <a:pathLst>
                <a:path extrusionOk="0" h="1573" w="1574">
                  <a:moveTo>
                    <a:pt x="788" y="1"/>
                  </a:moveTo>
                  <a:cubicBezTo>
                    <a:pt x="689" y="1"/>
                    <a:pt x="608" y="80"/>
                    <a:pt x="608" y="179"/>
                  </a:cubicBezTo>
                  <a:cubicBezTo>
                    <a:pt x="608" y="278"/>
                    <a:pt x="688" y="357"/>
                    <a:pt x="788" y="357"/>
                  </a:cubicBezTo>
                  <a:cubicBezTo>
                    <a:pt x="1023" y="357"/>
                    <a:pt x="1216" y="550"/>
                    <a:pt x="1216" y="787"/>
                  </a:cubicBezTo>
                  <a:cubicBezTo>
                    <a:pt x="1216" y="1024"/>
                    <a:pt x="1023" y="1216"/>
                    <a:pt x="788" y="1216"/>
                  </a:cubicBezTo>
                  <a:cubicBezTo>
                    <a:pt x="551" y="1216"/>
                    <a:pt x="359" y="1024"/>
                    <a:pt x="359" y="787"/>
                  </a:cubicBezTo>
                  <a:cubicBezTo>
                    <a:pt x="359" y="742"/>
                    <a:pt x="365" y="699"/>
                    <a:pt x="378" y="658"/>
                  </a:cubicBezTo>
                  <a:cubicBezTo>
                    <a:pt x="408" y="564"/>
                    <a:pt x="356" y="464"/>
                    <a:pt x="262" y="435"/>
                  </a:cubicBezTo>
                  <a:cubicBezTo>
                    <a:pt x="243" y="429"/>
                    <a:pt x="225" y="427"/>
                    <a:pt x="207" y="427"/>
                  </a:cubicBezTo>
                  <a:cubicBezTo>
                    <a:pt x="130" y="427"/>
                    <a:pt x="61" y="475"/>
                    <a:pt x="37" y="551"/>
                  </a:cubicBezTo>
                  <a:cubicBezTo>
                    <a:pt x="14" y="628"/>
                    <a:pt x="1" y="707"/>
                    <a:pt x="1" y="787"/>
                  </a:cubicBezTo>
                  <a:cubicBezTo>
                    <a:pt x="1" y="1221"/>
                    <a:pt x="354" y="1572"/>
                    <a:pt x="788" y="1572"/>
                  </a:cubicBezTo>
                  <a:cubicBezTo>
                    <a:pt x="1221" y="1572"/>
                    <a:pt x="1574" y="1221"/>
                    <a:pt x="1574" y="787"/>
                  </a:cubicBezTo>
                  <a:cubicBezTo>
                    <a:pt x="1574" y="352"/>
                    <a:pt x="1221" y="1"/>
                    <a:pt x="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Entrepreneurship MK Plan by Slidesgo">
  <a:themeElements>
    <a:clrScheme name="Simple Light">
      <a:dk1>
        <a:srgbClr val="85D0FF"/>
      </a:dk1>
      <a:lt1>
        <a:srgbClr val="050116"/>
      </a:lt1>
      <a:dk2>
        <a:srgbClr val="11396C"/>
      </a:dk2>
      <a:lt2>
        <a:srgbClr val="FFFFFF"/>
      </a:lt2>
      <a:accent1>
        <a:srgbClr val="78ADF1"/>
      </a:accent1>
      <a:accent2>
        <a:srgbClr val="3464A2"/>
      </a:accent2>
      <a:accent3>
        <a:srgbClr val="B2D1E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