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d85b4557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d85b4557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d85b45570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d85b45570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4966f9e6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4966f9e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d85b45570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d85b45570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4966f9e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4966f9e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4966f9e6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4966f9e6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966f9e6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4966f9e6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ublic.tableau.com/views/dashboard1_16584263247130/Dashboard1?:language=en-US&amp;publish=yes&amp;:display_count=n&amp;:origin=viz_share_link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574765" y="1716150"/>
            <a:ext cx="58611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Austin Housing Prices</a:t>
            </a:r>
            <a:endParaRPr sz="23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83400" y="2263450"/>
            <a:ext cx="48006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Using Data Science to Predict Housing Prices in Austin, Texas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389250" y="1822225"/>
            <a:ext cx="3763800" cy="18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Research Question: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Can we predict housing prices in the Austin area based on a number of factors?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4972050" y="3217125"/>
            <a:ext cx="39816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Reason Topic Was Selected: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As Austin based residents, we are curious to see if we can find any trends in our data that will help predict housing prices here in our city.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of Data</a:t>
            </a:r>
            <a:endParaRPr/>
          </a:p>
        </p:txBody>
      </p: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516050" y="1754750"/>
            <a:ext cx="7791300" cy="26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After searching for data on current housing prices in the Austin area, we found a thorough and relatively clean set on Kaggle. A web scraper was used on Zillow to create this dataset. With four years of data and over 700 columns in the original dataset, we have the following information readily available: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Identifiers: zillow id, address, zip codes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Pricing: latest price, latest sale date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Unique Factors: average school distance, average school rating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hope to answer our question: Can we </a:t>
            </a:r>
            <a:r>
              <a:rPr lang="en" sz="2000"/>
              <a:t>predict</a:t>
            </a:r>
            <a:r>
              <a:rPr lang="en" sz="2000"/>
              <a:t> housing prices in Austin, Texas based on a number of features?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32625" y="1687998"/>
            <a:ext cx="4199700" cy="3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Exploring</a:t>
            </a:r>
            <a:r>
              <a:rPr lang="en" sz="1200"/>
              <a:t> the data helped us tighten up our research question. Zeena loaded in the CSV file to explore the data in a few ways using Pandas: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She analyzed the data types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Filtered to single family homes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Checked for null values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Filtered data only including Austin city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Dropped columns with no importance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Removed columns that couldn’t convert to numerical data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Changed “latest_saledate” to a date format</a:t>
            </a:r>
            <a:endParaRPr sz="1200"/>
          </a:p>
        </p:txBody>
      </p:sp>
      <p:sp>
        <p:nvSpPr>
          <p:cNvPr id="90" name="Google Shape;90;p17"/>
          <p:cNvSpPr txBox="1"/>
          <p:nvPr/>
        </p:nvSpPr>
        <p:spPr>
          <a:xfrm>
            <a:off x="214950" y="2456925"/>
            <a:ext cx="3736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Questions we asked ourselves: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What are our variables?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Are there any missing values?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 we need to transform any of the data so it can be uniform across the columns?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 we need to bring in any other datasets? 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Are there any outliers that will skew our data?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71025" y="5728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Phase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75525" y="1103400"/>
            <a:ext cx="4166400" cy="29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Once we had a good look at our data and Barrett connected the database to Jupyter Notebook, we started testing it in the machine learning model that Claire had built and tested previously. </a:t>
            </a:r>
            <a:endParaRPr sz="1200">
              <a:solidFill>
                <a:schemeClr val="l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Compared Models:</a:t>
            </a:r>
            <a:endParaRPr sz="1200">
              <a:solidFill>
                <a:schemeClr val="l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 Forest Regression</a:t>
            </a:r>
            <a:endParaRPr sz="1200">
              <a:solidFill>
                <a:schemeClr val="l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Linear Regression </a:t>
            </a:r>
            <a:endParaRPr sz="1200">
              <a:solidFill>
                <a:schemeClr val="l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After comparing the accuracy of the ML models, the better performing model was chosen. </a:t>
            </a:r>
            <a:endParaRPr sz="1200">
              <a:solidFill>
                <a:schemeClr val="l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24450" y="408325"/>
            <a:ext cx="2599800" cy="12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Dashboard:</a:t>
            </a:r>
            <a:endParaRPr sz="3100"/>
          </a:p>
        </p:txBody>
      </p:sp>
      <p:sp>
        <p:nvSpPr>
          <p:cNvPr id="102" name="Google Shape;102;p19"/>
          <p:cNvSpPr txBox="1"/>
          <p:nvPr/>
        </p:nvSpPr>
        <p:spPr>
          <a:xfrm>
            <a:off x="241500" y="1749850"/>
            <a:ext cx="39207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Interactive dashboard link to tableau public: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https://public.tableau.com/views/dashboard1_16584263247130/Dashboard1?:language=en-US&amp;publish=yes&amp;:display_count=n&amp;:origin=viz_share_link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Description of interactive tools: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Heat map of zip codes and housing prices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Bar graph of month and price sold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Bubble chart of price/lot size/ year built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Line graph of price and average school rating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601" y="236600"/>
            <a:ext cx="4221251" cy="46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448100" y="268825"/>
            <a:ext cx="6247800" cy="8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Description of tools used to create final dashboard in a project map:</a:t>
            </a:r>
            <a:endParaRPr b="1" sz="37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2425"/>
            <a:ext cx="8839201" cy="3380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