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6" r:id="rId1"/>
  </p:sldMasterIdLst>
  <p:notesMasterIdLst>
    <p:notesMasterId r:id="rId7"/>
  </p:notesMasterIdLst>
  <p:handoutMasterIdLst>
    <p:handoutMasterId r:id="rId8"/>
  </p:handoutMasterIdLst>
  <p:sldIdLst>
    <p:sldId id="260" r:id="rId2"/>
    <p:sldId id="257" r:id="rId3"/>
    <p:sldId id="258" r:id="rId4"/>
    <p:sldId id="259" r:id="rId5"/>
    <p:sldId id="264" r:id="rId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2F45"/>
    <a:srgbClr val="BF0045"/>
    <a:srgbClr val="FF0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3217" autoAdjust="0"/>
  </p:normalViewPr>
  <p:slideViewPr>
    <p:cSldViewPr snapToGrid="0" snapToObjects="1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6FE7BB49-E310-4366-A0AE-74F0FB00EB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130AC23F-1A52-4F85-B0A6-79094BAAA8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DD729-C1CB-4B65-B69C-8C4C8DDFA33E}" type="datetime1">
              <a:rPr lang="es-ES" smtClean="0"/>
              <a:t>04/12/2018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3F8693A1-860F-45D0-BC1F-B07C0A3888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16A0D8AB-60F6-4D0B-B895-08BC9F259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C38A6-D45A-4E94-AED7-C2B7ACAF1D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341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B8656-90F7-471A-AAFA-A8B88E24943E}" type="datetime1">
              <a:rPr lang="es-ES" smtClean="0"/>
              <a:pPr/>
              <a:t>04/12/2018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BE6AC-A7EE-482E-A870-91F7F00ADBF1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7172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BE6AC-A7EE-482E-A870-91F7F00ADBF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2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04/12/2018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76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04/12/2018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9244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04/12/2018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6617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04/12/2018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9511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04/12/2018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53728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04/12/2018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3008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04/12/2018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32614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04/12/2018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30668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04/12/2018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7345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04/12/2018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899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04/12/2018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5499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04/12/2018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8397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04/12/2018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2799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04/12/2018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456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91CCC-F876-4E9A-9F42-148D2A41F205}" type="datetime1">
              <a:rPr lang="es-ES" smtClean="0"/>
              <a:pPr/>
              <a:t>04/12/2018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3564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04/12/2018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8072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BB1-6366-46B5-8076-EC06C278A398}" type="datetime1">
              <a:rPr lang="es-ES" smtClean="0"/>
              <a:pPr/>
              <a:t>04/12/2018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9559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09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259567" y="2861534"/>
            <a:ext cx="5190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800" dirty="0" smtClean="0"/>
              <a:t>ELECTRODOMAX</a:t>
            </a:r>
            <a:endParaRPr lang="es-PE" sz="4800" dirty="0"/>
          </a:p>
        </p:txBody>
      </p:sp>
    </p:spTree>
    <p:extLst>
      <p:ext uri="{BB962C8B-B14F-4D97-AF65-F5344CB8AC3E}">
        <p14:creationId xmlns:p14="http://schemas.microsoft.com/office/powerpoint/2010/main" val="4012008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">
        <p14:gallery dir="l"/>
      </p:transition>
    </mc:Choice>
    <mc:Fallback>
      <p:transition spd="slow" advTm="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30566" y="404316"/>
            <a:ext cx="93330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5400" dirty="0" smtClean="0"/>
              <a:t>Introducción y </a:t>
            </a:r>
            <a:r>
              <a:rPr lang="es-PE" sz="5400" dirty="0" smtClean="0"/>
              <a:t>descripción:</a:t>
            </a:r>
            <a:endParaRPr lang="es-PE" sz="5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974811" y="153841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La </a:t>
            </a:r>
            <a:r>
              <a:rPr lang="es-PE" sz="2000" dirty="0"/>
              <a:t>empresa </a:t>
            </a:r>
            <a:r>
              <a:rPr lang="es-PE" sz="2000" dirty="0" smtClean="0"/>
              <a:t>se encargará de mostrar a la gente si un producto esta disponible por ejemplo monitores, teclados, procesadores, etc</a:t>
            </a:r>
            <a:r>
              <a:rPr lang="es-PE" sz="2000" dirty="0" smtClean="0"/>
              <a:t>. A parte de eso la empresa te mostrará el precio del producto disponible.</a:t>
            </a:r>
            <a:endParaRPr lang="es-PE" sz="20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050" y="3081254"/>
            <a:ext cx="5873676" cy="274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34">
        <p14:vortex dir="r"/>
      </p:transition>
    </mc:Choice>
    <mc:Fallback>
      <p:transition spd="slow" advTm="3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06506" y="281952"/>
            <a:ext cx="97885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7200" dirty="0" smtClean="0"/>
              <a:t>Conceptos </a:t>
            </a:r>
            <a:r>
              <a:rPr lang="es-ES" sz="7200" dirty="0" smtClean="0"/>
              <a:t>utilizados:</a:t>
            </a:r>
            <a:endParaRPr lang="es-PE" sz="7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970878" y="2275450"/>
            <a:ext cx="382668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/>
              <a:t>Condicionales:</a:t>
            </a:r>
          </a:p>
          <a:p>
            <a:r>
              <a:rPr lang="es-PE" sz="2800" dirty="0" smtClean="0"/>
              <a:t>- Condicional if-else.</a:t>
            </a:r>
            <a:endParaRPr lang="es-PE" sz="2800" dirty="0"/>
          </a:p>
          <a:p>
            <a:r>
              <a:rPr lang="es-PE" sz="2800" dirty="0" smtClean="0"/>
              <a:t>- Condicional switch.</a:t>
            </a:r>
            <a:endParaRPr lang="es-PE" sz="2800" dirty="0" smtClean="0"/>
          </a:p>
          <a:p>
            <a:r>
              <a:rPr lang="es-PE" sz="2800" dirty="0" smtClean="0"/>
              <a:t>Ciclos </a:t>
            </a:r>
            <a:r>
              <a:rPr lang="es-PE" sz="2800" dirty="0"/>
              <a:t>o </a:t>
            </a:r>
            <a:r>
              <a:rPr lang="es-PE" sz="2800" dirty="0" smtClean="0"/>
              <a:t>Bucles:</a:t>
            </a:r>
          </a:p>
          <a:p>
            <a:r>
              <a:rPr lang="es-PE" sz="2800" dirty="0" smtClean="0"/>
              <a:t>- Ciclo for.</a:t>
            </a:r>
            <a:endParaRPr lang="es-PE" sz="2800" dirty="0"/>
          </a:p>
          <a:p>
            <a:r>
              <a:rPr lang="es-PE" sz="2800" dirty="0" smtClean="0"/>
              <a:t>- Ciclo while.</a:t>
            </a:r>
          </a:p>
          <a:p>
            <a:r>
              <a:rPr lang="es-PE" sz="2800" dirty="0" smtClean="0"/>
              <a:t>Arreglos (Array).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993" y="3684853"/>
            <a:ext cx="5528535" cy="254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17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97">
        <p14:switch dir="r"/>
      </p:transition>
    </mc:Choice>
    <mc:Fallback>
      <p:transition spd="slow" advTm="49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5421" y="138064"/>
            <a:ext cx="34857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6600" dirty="0" smtClean="0">
                <a:solidFill>
                  <a:schemeClr val="bg1"/>
                </a:solidFill>
              </a:rPr>
              <a:t>Propósito</a:t>
            </a:r>
            <a:endParaRPr lang="es-PE" sz="2000" dirty="0"/>
          </a:p>
        </p:txBody>
      </p:sp>
      <p:sp>
        <p:nvSpPr>
          <p:cNvPr id="3" name="Rectángulo 2"/>
          <p:cNvSpPr/>
          <p:nvPr/>
        </p:nvSpPr>
        <p:spPr>
          <a:xfrm>
            <a:off x="705143" y="588080"/>
            <a:ext cx="105625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4800" dirty="0"/>
              <a:t>Tipos de Bibliotecas </a:t>
            </a:r>
            <a:r>
              <a:rPr lang="es-PE" sz="4800" dirty="0" smtClean="0"/>
              <a:t>que </a:t>
            </a:r>
            <a:r>
              <a:rPr lang="es-PE" sz="4800" dirty="0"/>
              <a:t>utilizamos: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64" y="3160619"/>
            <a:ext cx="2200275" cy="33337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592151" y="2915457"/>
            <a:ext cx="4788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/>
              <a:t>#include &lt;iostream&gt;</a:t>
            </a:r>
          </a:p>
          <a:p>
            <a:r>
              <a:rPr lang="es-PE" sz="3600" dirty="0"/>
              <a:t>#include "string.h"</a:t>
            </a:r>
          </a:p>
        </p:txBody>
      </p:sp>
    </p:spTree>
    <p:extLst>
      <p:ext uri="{BB962C8B-B14F-4D97-AF65-F5344CB8AC3E}">
        <p14:creationId xmlns:p14="http://schemas.microsoft.com/office/powerpoint/2010/main" val="346569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553">
        <p14:flip dir="r"/>
      </p:transition>
    </mc:Choice>
    <mc:Fallback>
      <p:transition spd="slow" advTm="55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2" y="1396709"/>
            <a:ext cx="10966170" cy="40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05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506">
        <p14:doors dir="vert"/>
      </p:transition>
    </mc:Choice>
    <mc:Fallback>
      <p:transition spd="slow" advTm="50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Título animado de círculos</Template>
  <TotalTime>0</TotalTime>
  <Words>90</Words>
  <Application>Microsoft Office PowerPoint</Application>
  <PresentationFormat>Panorámica</PresentationFormat>
  <Paragraphs>16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2018-12-02T05:47:48Z</dcterms:created>
  <dcterms:modified xsi:type="dcterms:W3CDTF">2018-12-05T08:37:45Z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2018-08-15T22:09:54.9169052Z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