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60" r:id="rId2"/>
    <p:sldId id="257" r:id="rId3"/>
    <p:sldId id="258" r:id="rId4"/>
    <p:sldId id="259" r:id="rId5"/>
    <p:sldId id="266" r:id="rId6"/>
    <p:sldId id="264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2F45"/>
    <a:srgbClr val="BF0045"/>
    <a:srgbClr val="FF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3217" autoAdjust="0"/>
  </p:normalViewPr>
  <p:slideViewPr>
    <p:cSldViewPr snapToGrid="0" snapToObjects="1">
      <p:cViewPr varScale="1">
        <p:scale>
          <a:sx n="81" d="100"/>
          <a:sy n="8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6FE7BB49-E310-4366-A0AE-74F0FB00EB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130AC23F-1A52-4F85-B0A6-79094BAAA8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DD729-C1CB-4B65-B69C-8C4C8DDFA33E}" type="datetime1">
              <a:rPr lang="es-ES" smtClean="0"/>
              <a:t>05/12/2018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8693A1-860F-45D0-BC1F-B07C0A388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16A0D8AB-60F6-4D0B-B895-08BC9F259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C38A6-D45A-4E94-AED7-C2B7ACAF1D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341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B8656-90F7-471A-AAFA-A8B88E24943E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BE6AC-A7EE-482E-A870-91F7F00ADBF1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172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BE6AC-A7EE-482E-A870-91F7F00ADB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2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6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244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661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9511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72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00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261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30668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345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899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5499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397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79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45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1CCC-F876-4E9A-9F42-148D2A41F205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564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072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05/12/2018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55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0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259567" y="2861534"/>
            <a:ext cx="519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ELECTRODOMAX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40120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">
        <p14:gallery dir="l"/>
      </p:transition>
    </mc:Choice>
    <mc:Fallback xmlns="">
      <p:transition spd="slow" advTm="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30566" y="404316"/>
            <a:ext cx="93330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5400" dirty="0" smtClean="0"/>
              <a:t>Introducción y descripción:</a:t>
            </a:r>
            <a:endParaRPr lang="es-PE" sz="5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974811" y="153841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La </a:t>
            </a:r>
            <a:r>
              <a:rPr lang="es-PE" sz="2000" dirty="0"/>
              <a:t>empresa </a:t>
            </a:r>
            <a:r>
              <a:rPr lang="es-PE" sz="2000" dirty="0" smtClean="0"/>
              <a:t>se encargará de mostrar a la gente si un producto esta disponible por ejemplo monitores, teclados, procesadores, etc. A parte de eso la empresa te mostrará el precio del producto disponible.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50" y="3081254"/>
            <a:ext cx="5873676" cy="27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4">
        <p14:vortex dir="r"/>
      </p:transition>
    </mc:Choice>
    <mc:Fallback xmlns="">
      <p:transition spd="slow" advTm="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06506" y="281952"/>
            <a:ext cx="9788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200" dirty="0" smtClean="0"/>
              <a:t>Conceptos utilizados:</a:t>
            </a:r>
            <a:endParaRPr lang="es-PE" sz="7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70878" y="2275450"/>
            <a:ext cx="382668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Condicionales:</a:t>
            </a:r>
          </a:p>
          <a:p>
            <a:r>
              <a:rPr lang="es-PE" sz="2800" dirty="0" smtClean="0"/>
              <a:t>- Condicional if-else.</a:t>
            </a:r>
            <a:endParaRPr lang="es-PE" sz="2800" dirty="0"/>
          </a:p>
          <a:p>
            <a:r>
              <a:rPr lang="es-PE" sz="2800" dirty="0" smtClean="0"/>
              <a:t>- Condicional switch.</a:t>
            </a:r>
          </a:p>
          <a:p>
            <a:r>
              <a:rPr lang="es-PE" sz="2800" dirty="0" smtClean="0"/>
              <a:t>Ciclos </a:t>
            </a:r>
            <a:r>
              <a:rPr lang="es-PE" sz="2800" dirty="0"/>
              <a:t>o </a:t>
            </a:r>
            <a:r>
              <a:rPr lang="es-PE" sz="2800" dirty="0" smtClean="0"/>
              <a:t>Bucles:</a:t>
            </a:r>
          </a:p>
          <a:p>
            <a:r>
              <a:rPr lang="es-PE" sz="2800" dirty="0" smtClean="0"/>
              <a:t>- Ciclo for.</a:t>
            </a:r>
            <a:endParaRPr lang="es-PE" sz="2800" dirty="0"/>
          </a:p>
          <a:p>
            <a:r>
              <a:rPr lang="es-PE" sz="2800" dirty="0" smtClean="0"/>
              <a:t>- Ciclo while.</a:t>
            </a:r>
          </a:p>
          <a:p>
            <a:r>
              <a:rPr lang="es-PE" sz="2800" dirty="0" smtClean="0"/>
              <a:t>Arreglos (Array).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93" y="3684853"/>
            <a:ext cx="5528535" cy="254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7">
        <p14:switch dir="r"/>
      </p:transition>
    </mc:Choice>
    <mc:Fallback xmlns="">
      <p:transition spd="slow" advTm="4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5421" y="138064"/>
            <a:ext cx="34857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600" dirty="0" smtClean="0">
                <a:solidFill>
                  <a:schemeClr val="bg1"/>
                </a:solidFill>
              </a:rPr>
              <a:t>Propósito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705143" y="588080"/>
            <a:ext cx="105625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800" dirty="0"/>
              <a:t>Tipos de Bibliotecas </a:t>
            </a:r>
            <a:r>
              <a:rPr lang="es-PE" sz="4800" dirty="0" smtClean="0"/>
              <a:t>que </a:t>
            </a:r>
            <a:r>
              <a:rPr lang="es-PE" sz="4800" dirty="0"/>
              <a:t>utilizamos: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64" y="3160619"/>
            <a:ext cx="2200275" cy="33337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592151" y="2915457"/>
            <a:ext cx="4788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/>
              <a:t>#include &lt;iostream&gt;</a:t>
            </a:r>
          </a:p>
          <a:p>
            <a:r>
              <a:rPr lang="es-PE" sz="3600" dirty="0"/>
              <a:t>#include "string.h"</a:t>
            </a:r>
          </a:p>
        </p:txBody>
      </p:sp>
    </p:spTree>
    <p:extLst>
      <p:ext uri="{BB962C8B-B14F-4D97-AF65-F5344CB8AC3E}">
        <p14:creationId xmlns:p14="http://schemas.microsoft.com/office/powerpoint/2010/main" val="34656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3">
        <p14:flip dir="r"/>
      </p:transition>
    </mc:Choice>
    <mc:Fallback xmlns="">
      <p:transition spd="slow" advTm="5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5421" y="138064"/>
            <a:ext cx="34857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600" dirty="0" smtClean="0">
                <a:solidFill>
                  <a:schemeClr val="bg1"/>
                </a:solidFill>
              </a:rPr>
              <a:t>Propósito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705142" y="588080"/>
            <a:ext cx="6847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800" dirty="0" smtClean="0"/>
              <a:t>Diagrama de Flujo:</a:t>
            </a:r>
            <a:endParaRPr lang="es-PE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7" y="1869093"/>
            <a:ext cx="10058400" cy="41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3">
        <p14:flip dir="r"/>
      </p:transition>
    </mc:Choice>
    <mc:Fallback xmlns="">
      <p:transition spd="slow" advTm="5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2" y="1396709"/>
            <a:ext cx="10966170" cy="40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06">
        <p14:doors dir="vert"/>
      </p:transition>
    </mc:Choice>
    <mc:Fallback xmlns="">
      <p:transition spd="slow" advTm="5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Título animado de círculos</Template>
  <TotalTime>0</TotalTime>
  <Words>95</Words>
  <Application>Microsoft Office PowerPoint</Application>
  <PresentationFormat>Panorámica</PresentationFormat>
  <Paragraphs>18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2018-12-02T05:47:48Z</dcterms:created>
  <dcterms:modified xsi:type="dcterms:W3CDTF">2018-12-05T13:54:17Z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2018-08-15T22:09:54.9169052Z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