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1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450" r:id="rId3"/>
    <p:sldId id="258" r:id="rId4"/>
    <p:sldId id="467" r:id="rId5"/>
    <p:sldId id="469" r:id="rId6"/>
    <p:sldId id="455" r:id="rId7"/>
    <p:sldId id="470" r:id="rId8"/>
    <p:sldId id="471" r:id="rId9"/>
    <p:sldId id="475" r:id="rId10"/>
    <p:sldId id="476" r:id="rId11"/>
    <p:sldId id="477" r:id="rId12"/>
    <p:sldId id="494" r:id="rId13"/>
    <p:sldId id="495" r:id="rId14"/>
    <p:sldId id="496" r:id="rId15"/>
    <p:sldId id="481" r:id="rId16"/>
    <p:sldId id="483" r:id="rId17"/>
    <p:sldId id="484" r:id="rId18"/>
    <p:sldId id="482" r:id="rId19"/>
    <p:sldId id="485" r:id="rId20"/>
    <p:sldId id="486" r:id="rId21"/>
    <p:sldId id="487" r:id="rId22"/>
    <p:sldId id="488" r:id="rId23"/>
    <p:sldId id="489" r:id="rId24"/>
    <p:sldId id="511" r:id="rId25"/>
    <p:sldId id="510" r:id="rId26"/>
    <p:sldId id="509" r:id="rId27"/>
    <p:sldId id="515" r:id="rId28"/>
    <p:sldId id="512" r:id="rId29"/>
    <p:sldId id="513" r:id="rId30"/>
    <p:sldId id="514" r:id="rId31"/>
    <p:sldId id="516" r:id="rId32"/>
    <p:sldId id="493" r:id="rId33"/>
    <p:sldId id="492" r:id="rId34"/>
    <p:sldId id="522" r:id="rId35"/>
    <p:sldId id="523" r:id="rId36"/>
    <p:sldId id="524" r:id="rId37"/>
    <p:sldId id="525" r:id="rId38"/>
    <p:sldId id="526" r:id="rId39"/>
    <p:sldId id="527" r:id="rId40"/>
    <p:sldId id="528" r:id="rId41"/>
    <p:sldId id="529" r:id="rId42"/>
    <p:sldId id="530" r:id="rId43"/>
    <p:sldId id="531" r:id="rId44"/>
    <p:sldId id="532" r:id="rId45"/>
    <p:sldId id="533" r:id="rId46"/>
    <p:sldId id="534" r:id="rId47"/>
    <p:sldId id="535" r:id="rId48"/>
    <p:sldId id="536" r:id="rId49"/>
    <p:sldId id="537" r:id="rId50"/>
    <p:sldId id="538" r:id="rId51"/>
    <p:sldId id="539" r:id="rId52"/>
    <p:sldId id="540" r:id="rId53"/>
    <p:sldId id="541" r:id="rId54"/>
    <p:sldId id="542" r:id="rId55"/>
    <p:sldId id="543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81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1220 145,'2'3,"1"-2,1-1,-1 0,0 0,3 0,-3 0,0 0,2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642 380,'-3'2,"0"0,1 1,1 0,1 0,1 0,3-3,-1 0,1 0,-2-3,0 0,-2 0,0 0,0 0,0 0,-3 3,0 3,2 0,1 0,0 0,2 1,1-4,0 0,-3-3,0 0,0-1,-2 0,-1 3,0 1,-1 0,2 4,2-1,0 0,2 0,2-3,-1 0,-2-3,0 0,-2 0,1 0,0 0,0 0,0-1,0 1,0 0,0 0,0 0,0 0,1 0,-1 0,0 0,0-3,2 1,-2 2,1 0,0-3,-1 3,0-1,1-1,-1-2,0 4,0-1,0 1,1-2,2-1,-3 1,0 0,0 1,0-2,1 1,-1 2,0-2,2-1,-1 3,-1-1,1-2,-1 2,1 1,-1-1,0 1,1 0,-1-1,0 1,0-1,0 0,0 1,0 0,0-1,0 0,0 0,0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354 540,'4'2,"-1"-2,0 1,0-1,0 0,2 0,-2 0,0 0,1 0,1 0,0 0,0 0,-2 0,1 0,1 0,1 0,-2 0,0 0,-1 0,1 0,-1 0,1 0,-1 0,2 0,-2 0,0 0,1-1,2 0,-2 1,0 0,-1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154 177,'3'0,"0"0,1 0,-1 0,3 0,-1 0,0 0,-2 0,0 0,0 0,2 0,0 1,-2-1,2 0,-2 0,0 0,0 0,1 0,0 0,-1 0,1 0,1 0,0 0,-1 0,-1 0,1 1,2-1,-2 0,2 1,-3-1,2 0,-1 0,-1 1,0-1,0 0,2 0,-2 0,0 0,0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346 377,'1'3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817 222,'2'0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56 224,'4'0,"-1"1,0 1,3-2,-2 0,0 0,0 0,-1 0,0 0,0 0,2 0,-2 0,0 0,0 0,0 0,2 0,-2 0,3 0,1 0,0 0,2 0,-2 0,2 0,-5 0,4 0,-2 0,0 0,0 0,-1 0,1 0,-3 0,0 0,3 0,-3 0,0 0,1 0,1 0,-1 0,2 0,-1 0,0 0,-2 0,2 0,-2 0,3 0,-3 0,1 0,-1 0,0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29 164,'0'3,"0"0,0 1,0 0,0 3,0-1,0 0,0-1,2 0,-2-1,1 2,-1-3,0 0,0 0,0-6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33 171,'3'0,"0"0,0 0,0 0,0 0,0 0,1 0,0 0,-1 0,3 0,-1 0,-2 0,0 0,1 0,1 0,-2 0,2 0,1 0,-1 0,2 0,-2 0,0 0,-1 0,0 0,0 0,-1 0,0 0,0 0,1 0,1 0,0 0,-2 0,0 0,0 0,0 0,-1 4,-2 1,-1 0,0 1,0-1,-1-2,2 0,0 0,0 0,0 0,0 1,0-1,0 0,-2 0,2 0,0 0,-1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960 159,'-1'3,"3"0,1-3,0 0,0 0,-1-3,-2 0,0 0,0 0,-1-1,-2 3,0 0,0 1,1 3,1 0,1 1,0-1,0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971 146,'0'-3,"0"0,1-3,-1 3,0 0,0-3,2 0,-2 0,3-3,1 2,-2-3,0 2,0 2,-1 2,-1-2,1 1,-1 2,-2 6,5-1,0-2,0 0,-2-3,-1 0,0 0,0 0,-3 2,0 1,0 0,1 3,2 0,0 0,0 0,3-1,2-2,-2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1088 465,'-1'3,"1"1,0-1,0 0,0 1,0 0,0 1,0 1,0 0,0 2,-1-1,-1-1,-1 2,1-2,0 1,0 2,1 0,1-2,-1-2,1 2,0-4,0 0,0 2,0-1,0 2,0-2,0-1,0 2,0-1,0 0,0-1,0 0,0 0,0 0,0 0,0 0,0 1,0-1,0 0,1 2,-1-1,1 0,-1 0,0 0,0 5,1-4,-1-1,0 1,0-2,0 1,0-1,0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14 191,'5'3,"-2"1,-1 1,1 1,-1-2,-1-1,1 1,1-2,1-2,-1 0,0 0,1-3,0-2,1-4,-1 4,2-3,-3 2,2-1,-3 3,2-3,-2 2,2-2,-1 0,-1 3,2-1,-3 0,1 0,-1 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1114 692,'0'4,"0"0,1 0,-1-1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540 668,'0'3,"-4"0,3 1,-2-2,2 1,-1 0,-2-1,0 4,-2-2,0 0,4-1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643 651,'-3'0,"1"4,1 0,0 1,1-2,0 2,0 0,0-2,0 1,1 0,0 0,-1-1,2 1,-2-1,1 0,-1 1,0-1,0 0,0 0,0 0,-3-1,0-2,2-5,1 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693 668,'-2'4,"1"-1,0 0,0 0,1 0,0 1,0-1,0 0,0 0,0 0,0 0,0 0,2 0,1-2,0-1,0 0,0 0,0 0,3 0,-3-2,0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779 670,'4'0,"0"0,-1 0,-2 3,-1 1,0-1,0 0,0 0,0 0,0 0,0 0,0 0,0 0,-1 0,-2-2,-1-1,1 0,0 0,0 0,0 0,0 1,0-1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812 690,'3'0,"0"0,1 0,-2 4,-2-1,0 1,-1-1,0 0,4-2,0-1,0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807 672,'1'3,"-2"1,0 0,1 0,0 0,-1 1,0-1,1-1,0 0,0 0,0 0,0 0,5-3,-2 0,2 0,-2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847 671,'3'0,"0"0,0 1,-1 2,-2 1,0 0,0-1,0 0,0 1,0-1,0 0,0 0,0 0,-4-1,1-2,-1 2,0-1,1 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321 577,'1'3,"2"0,-2 1,0-1,0 0,3-2,-1-1,0 0,0 0,0-1,0-3,-1 0,1 0,-2 1,-1 0,0-2,-3 1,0 2,0 1,-1 0,-1 1,1-2,1 2,0 0,1 4,2-1,0 0,0 0,0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344 558,'0'-3,"1"0,0-2,2 3,0-2,-3 1,3-3,-3 2,2-1,-1-2,2 0,-2 3,1 0,-1 1,2-1,-3 1,1 0,1-1,0 1,1-1,-2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37 160,'3'0,"0"1,0 0,0-1,0 0,0 1,1-1,-1 0,1 1,0-1,-1 0,1 0,-1 0,1 0,-1 0,1 0,0 0,-1 0,1 0,-1 0,0 0,0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372 459,'-2'3,"1"0,1 0,0 0,0 0,3-1,0-1,1-1,-1 0,1 0,-1-2,0-1,0 0,-1-3,-1 1,-1 2,0 0,-4 3,1 0,-2-1,2 1,0 0,0 0,0 0,0 2,1 1,1 1,1 1,0-1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327 575,'3'-1,"0"1,0 0,1 1,-1 1,0-1,0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342 563,'-1'3,"1"1,-2 0,2 1,0-1,0-1,-1 1,1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376 456,'0'6,"2"-3,1-1,0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387 456,'0'3,"0"0,0 2,0-1,0-1,0 1,-2-1,2 0,-1 1,0-1,1 0,0 0,0 0,0 1,-1-1,-1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650 605,'-1'4,"1"-1,0 0,0 0,0 0,2 0,1-1,1-1,0-1,5 0,-4-3,2 1,-1-2,0 1,1-2,-2 0,-1 1,-2 1,0-2,-1 2,-1 0,0-2,-5 3,0 1,1 0,-3-1,2 1,-2 1,0 0,2 0,-1 0,2 0,-1 2,1 0,2 1,2 1,0-1,0 1,2-1,1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662 587,'9'7,"-1"-1,-4-2,0-2,-1-1,0 1,0-1,0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691 591,'-3'4,"2"1,-1 0,0-1,1 0,-2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935 574,'-2'3,"1"0,0 0,1 1,0-1,3 0,2-2,-2-1,1 0,0 0,0 0,-1-5,0 1,-3-1,0 1,0-1,0 1,0 1,0 0,-3 2,0 0,-1 1,1 0,0 0,-1 0,1 1,3 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945 566,'1'5,"-1"-2,3 1,-2-1,0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30 271,'0'3,"0"0,0 0,0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955 573,'0'4,"-3"2,1-3,1 0,0 1,0-1,1 0,-2 1,2-1,-1 0,-1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706 571,'2'-4,"0"0,0 0,0-3,1 1,0 1,1-5,0 1,-1-1,1 0,-2-1,0 4,0 0,1 0,-1 0,-1 0,1 1,1 1,-3 2,2-1,1 2,0 2,2 1,2 7,-3-5,4 1,-1 1,0-1,4 2,-1 1,1 0,4 0,-5 0,0-2,-3 1,2 0,-3-2,0 0,-2-2,-1 0,0 0,0-1,2 4,-2-4,3 4,-2-4,1 3,-2-2,0-1,0 2,0-1,0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764 431,'0'-3,"4"-1,-1 2,1-2,-1 1,2-2,4-2,2 0,-4 2,4 1,2-2,2-2,-2-1,-3 2,-1 1,-5 3,-1 0,-2 0,2 0,0 2,0 5,1 0,-3-1,3 0,-1 1,3 1,-1 0,-1-1,2-1,-1-1,1 2,-2-2,-2 1,1-3,0 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758 393,'-3'0,"0"0,0 1,0 1,-1-1,2 2,-1-1,1 1,1 1,1 0,0 1,3-2,1 0,0-2,-1 1,0 0,3 0,-2-2,1 0,-2-1,2-1,0 0,-1-2,-3 1,2-1,-3 0,0 1,0 0,-2 0,-1 1,0 0,-1-1,1 2,0-1,-1 2,0 0,1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753 408,'3'0,"1"0,1-1,-2 1,0 0,0-1,0 1,-4 3,-2 1,0-2,0-1,0 1,0-1,8-1,-2 0,2 0,-1 0,-1 0,0 0,0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791 396,'3'-1,"0"1,2-1,0-1,3-1,-3 1,1 0,0-1,-2 2,-1 1,2-2,-3-1,0 0,1 0,1 1,-1 0,1 0,0 0,-1 1,0-1,-1-1,1 1,1-1,-3-1,1 1,-2 0,-4 3,1 1,-3 2,1 0,2-2,0 1,-2-1,2 3,-1-2,-3 3,4-4,-1 3,-2-1,2 0,-2 1,2-2,-1 2,2-1,-1-2,1 3,0-2,0 0,-1 0,0 2,-1-2,1 3,1-5,3 3,-3-2,6 0,0-1,1 0,3 0,1 0,1 0,0-4,-3 4,-1-1,5-2,-3 2,-2-1,5-1,-3 0,0 0,2 0,0-1,0 2,-5 0,4-2,-4 2,1 0,-1 0,-1 0,-1-1,-4 0,-1 2,0 1,-1 0,-1 0,2 0,-1 0,1 0,-1 0,0 0,1 0,-4 0,4 0,0 0,-1 0,1 0,-1 0,1 1,0 0,-4 1,4-1,0 0,-2 2,1 0,1 0,-1 0,1-2,10-5,-3 1,3-1,0 1,2-2,-1 0,-3 3,1 0,-3-1,-6 4,-2 2,1-2,-1 4,-2-1,1-1,-2 0,2 1,0 0,1-2,0 3,-2-1,3-1,-2-3,1 3,-1 0,0 1,1-1,2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884 291,'-3'0,"-2"2,2 1,1 1,2-1,0 0,0 2,2-2,1 1,1-1,-2 0,2-2,1 2,0 0,-2-3,0 1,0-1,2-2,-2-1,0-1,-1 1,-1-1,-1-1,2 0,1-2,1-1,-3 3,-1 0,0 0,-3 3,-2-1,0 3,1 0,-2 0,0 1,3-1,0 1,0 2,1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889 297,'3'2,"2"-2,-2-1,-2-2,-2 6,1 1,0 0,0-1,0 0,0 4,0-3,0-1,-3-2,0-4,3-1,0 0,2 0,0 0,1 0,1 0,-3 1,4-1,-3 1,1 1,-2 5,-1 0,-3-1,1 1,1 1,1-1,0 0,0 0,0 1,3-3,-1-4,-2-1,0 1,0 6,3-1,2-1,-2-1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ff00"/>
      <inkml:brushProperty name="ignorePressure" value="0"/>
    </inkml:brush>
  </inkml:definitions>
  <inkml:trace contextRef="#ctx0" brushRef="#br0">864 302,'-3'0,"-1"1,1 0,-1 0,0 1,0 0,1-2,-2 2,-1 0,3-1,-1 0,-2 1,0-1,0 1,3-1,0 0,0 2,1 0,-1 0,0-1,0 1,-2-2,2 1,-2 1,2-3,0 1,-2 1,-1 1,1 0,1 1,-1-3,0 2,3 0,-5 3,3-3,1 1,-1 1,1-3,0 1,2 0,-2 3,1 0,1 0,0-3,1 2,0-2,0 1,-1-1,1 0,-1 2,1-1,-2 2,2 0,-2 0,1-2,0-1,0 2,1-2,0 1,-1 1,0 1,1 0,0-1,-1 0,0 0,0-2,1 2,-1-1,-1 0,-1 2,3-3,-2 0,1 1,0-1,0 1,0-1,0 0,1 0,0 0,0 0,0 0,0 1,-1 1,1-1,0-1,0 1,0 0,0-1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ffff00"/>
      <inkml:brushProperty name="ignorePressure" value="0"/>
    </inkml:brush>
  </inkml:definitions>
  <inkml:trace contextRef="#ctx0" brushRef="#br0">933 353,'-3'0,"2"3,-3-1,1 1,0-1,0-1,-2 2,0-1,2 1,0-2,-1 1,0 1,1-1,0 0,-3 1,1 2,1-3,1 0,-1 1,-2 1,3-3,1 2,-1-1,0-1,2 4,-2-3,2 1,-3-1,0 2,0 0,0-1,1-1,1 1,2 0,0 0,4 1,0-2,0 1,1-3,-2 1,0-1,1 1,-1 0,2 0,0 0,-2 0,3 0,1 0,-4 0,0 0,2 1,-2-1,0-1,0 0,0 1,0 1,1 0,-1 1,0 0,3 1,-3-2,1 2,-1-2,0 1,0-2,-2 2,2-1,0 0,0 1,0 0,-2 1,2-2,-1 3,-1-1,1 0,-1-1,0 0,1 0,-1 0,-1 0,1 2,0 0,-1-2,0 0,0 0,0 0,0 0,0 0,0 0,0 0,-1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59 278,'4'0,"-1"0,1 0,2 0,-1-2,-2 0,3 1,-2 0,-1 1,0 0,0 0,0 0,0 0,0 0,1 0,-1 0,0 0,1 0,1 0,-2 0,1 0,2 0,-1 0,2 0,-4 0,1 0,0 0,-1 0,0 0,1 0,-1 0,1 0,0 0,0 0,-1 0,2 0,0 0,-2 0,0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700 571,'0'-3,"0"0,0 0,-1-1,0 0,1 1,0 0,0 0,0 0,0 0,0-2,1 2,0 0,-1 0,1 0,0 0,-1 0,1-1,0 0,1-1,-1 2,1 0,0-1,-1 1,2 0,-1 0,1 0,-2-1,1 1,0-1,0 0,-1 0,-1 1,1 0,2-1,-2 1,1 0,1 3,0 0,1 0,0 0,0 1,-1 1,-1 1,1-1,-1 1,2 0,1-1,-1 1,0-1,-1-1,-1 2,1-1,0-1,0 1,0 0,1 1,-1-1,0 0,0 0,0-1,0 1,1-1,0 1,1 0,0-1,1 1,-3 0,0-1,1 0,-1 2,0-2,1 0,0 0,-1 2,0-2,0 0,0 0,2 2,-2-1,1 1,1-2,-2 1,0 0,0-1,0 0,2 3,-1-3,1 2,-3 0,1-2,-1 2,1-2,2 2,-2-1,0-1,1 2,-1-2,-1 3,2-3,-1 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733 341,'5'2,"0"1,0 0,-1-1,0 0,0 3,2-2,-1 2,1-1,1 3,-1-1,0 1,-1-4,1 4,1-4,-3 0,-2 0,1-1,1 0,-1-1,3 3,-2-2,0 2,-1-3,1 3,-1-2,0 1,1-1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754 324,'3'0,"2"0,1-1,-2-2,5 0,-5 0,2-1,-1 2,-1 1,1-1,-1-1,-1 1,0 1,1 0,-1 1,0 0,0 0,0 0,0 0,0 0,0 3,2 0,0 2,-2-1,0-2,-2 2,3 1,0 0,0 1,0-2,0 2,0-3,0 1,1 2,0-2,-2-2,0 2,1 0,-2-1,1-3,0 4,-1-1,1-2,-3 2,-2 1,0-1,-1-3,-4 3,4 1,-1-4,0 2,-2 0,3 0,0-1,-3 1,2 0,1 0,-1 1,0 0,1-1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462 396,'-2'3,"2"1,2-1,1-3,0 0,-2-5,0 1,-1 1,-4 1,1 3,2 3,1-1,0 0,3-2,1-1,-3-3,0 0,-1 0,0 0,-3 2,2 4,1 0,3-2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465 401,'0'4,"-3"1,2-2,-1 2,0-2,1 0,-1 0,0 0,0 1,-3 0,3-1,1 0,-2-1,2 2,-2-3,1 4,-1-2,2 0,-1 1,0-1,1 1,-1 1,0-1,1-1,-2 3,2-3,-2 1,0 1,2-2,0 0,0 0,-1 0,0 2,-1 1,0-1,-1 2,1-4,2 0,-1 1,1-1,0 0,-1 1,1-1,-1 0,0 1,0-1,0 1,1-1,1 0,-1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456 403,'-3'1,"0"3,0-3,0 0,0 1,0-1,-2 2,1-2,0-1,-1 3,1-2,0 0,1 2,0-1,-2 0,1 2,0-3,0 2,1-1,1 1,-1-1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363 430,'3'2,"0"-2,2 3,-2-2,1 3,1-3,-2 0,2 2,-2-2,2 1,0-1,0 1,-1-1,0 0,-1-1,0 0,0 1,0 0,0 0,0-1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388 434,'7'0,"-4"0,0 0,0-1,0 0,2-1,-1-1,0 1,1 0,0 0,0-1,-2 1,0 1,1-2,-1 2,0-1,0 1,1-2,-7 3,-2 2,-2 1,3-1,-5 2,2-1,-3 3,5-5,-3 4,4-5,-1 2,1-1,1 0,0 1,7-1,3-1,0-3,1 1,2-4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467 407,'-4'4,"2"-1,1 0,-1 0,0 0,-2 3,1-2,2-1,-3 1,2 0,1-1,-1 0,1 0,0 0,-1 0,4-6,0 0,1 0,-1-2,3-2,0-1,4-2,-1 0,-2 2,-3 2,-1 1,-1 2,-3 7,-1 2,1-1,-2 2,1 0,-2-1,4-2,-2 0,1-1,1 0,-1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1032 463,'2'0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298 369,'3'0,"3"0,0 0,0 0,-1 0,-2 0,0 0,0 0,0 0,2 0,2 0,-4 0,4 0,-2 0,-2 0,1 0,-1 0,2-1,-1 1,1-1,-2 1,0 0,1-1,-1 1,0-1,2 1,-2 0,2 0,-2 0,0 0,0 0,1 0,0 0,-1 0,2 0,-2 0,0 0,0 0,1 0,0 0,0 0,2 0,0 0,0 0,1 0,-4 0,1 0,-1 0,0 0,0 0,0 0,0 0,0-1,0 1,1 0,1 0,-1 0,-1 0,1 0,0 0,-1 0,1 0,-1 0,1 0,0 0,1 0,0 0,0-1,-2 1,0-1,0 1,0 0,1 0,0 0,0 0,-1 0,0 0,0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882 269,'0'3,"3"-1,0 1,0-3,1 0,-1-7,-3 4,0-1,0 1,0 0,-2 0,-1 5,1 1,-1-2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885 275,'3'4,"-1"3,-1-2,0-2,0 3,0 1,1-4,-2 0,2 1,-1-1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0:17:15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874 272,'3'-1,"0"3,2 0,-2-2,1 1,-8-4,0 0,0 1,1 0,8 2,-1 0,0 0,-1 0,0 2,0-1,-6-4,-1 1,2-1,-1 1,1-1,-1 2,7 3,-1 0,0-1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182 279,'3'0,"0"0,0 0,3 0,0 0,2 0,-1 0,-1 0,-1 0,-1 0,0 0,1 0,-1 0,0-2,1 1,-1-1,1 1,-1 0,1 0,-2 0,1 1,-1-1,0 1,0 0,0-1,0 1,1-1,-1 1,1-1,1 1,-2-1,1 1,-1-1,2 1,1 0,-2 0,0 0,1 0,-1 0,-1 0,3 0,-2 0,1 0,2 1,-1 0,-1 0,1 0,-2 0,-1 0,2 0,-2 0,0 1,0-1,0 0,0 0,2 1,0 0,-2-1,0 0,0-1,1 1,-1 0,1-1,1 0,0 0,-2 0,1 0,0 0,1-2,1 0,-2 2,-1-2,2 1,-2 0,0 0,0 1,0-1,1 1,-1 0,2-1,-2 1,0 0,1 0,-1 0,1 0,0 0,-1 0,0 0,1 0,0 1,0-1,-1 0,1 0,-1 0,0 0,0 0,0 0,0 0,1 0,0 0,0 0,0 1,1 0,-1 0,-1-1,0 0,1 1,0-1,1 1,-1-1,-1 0,1 0,-1 0,0 0,1 0,1 0,-2 0,1 0,0-1,2 1,-2 0,0 0,-1 0,0 0,0 0,0 0,0 0,0 0,1 0,-1 0,0 0,0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891 402,'0'4,"0"-1,0 1,0-1,0 1,0 0,0-1,0 1,0 0,0-1,0 2,-1 0,1-1,0 0,0 0,0 0,0 0,0-1,0 1,0 2,0-3,0 0,0 0,0 1,0 0,0 2,0-2,0 1,0 1,0-2,0 0,0 1,0 5,0-2,0 0,1-2,-1-2,0 1,-1-2,1 0,0 0,0 0,0 0,0 1,0 0,0-1,0 0,0 1,0-1,0 0,0 1,0 0,0 0,0 1,1-2,-1 1,1-1,-1 0,0 1,0-1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846 648,'5'-1,"-1"0,-1 1,0 0,0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860 637,'-2'5,"1"-1,0 1,-1-1,2-1,-1 0,-2 0,1 0,0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855 658,'5'2,"-1"0,0 1,0-2,-1 1,1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1152 319,'3'0,"1"0,0 0,0 0,-1 0,0 0,0 0,0 0,0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889 526,'0'3,"0"0,0 0,0 0,0 0,0 0,0 0,0 0,0 3,0-3,0 0,0 0,0 2,0-1,0-1,0 0,0 0,0 0,0 0,0 0,0 3,0-2,-1 2,1-3,0 1,0-1,0 0,0 2,0-1,0 0,0-1,0 0,0 1,0-1,0 0,0 0,-3-7,3 1,-2 0,2-3,0 0,0 0,0 2,0 1,0-2,0 1,0 0,0-1,0 2,0-1,0-3,-1 3,1 0,0 0,0 0,-1 1,1 0,-1-2,1 1,0 1,0 0,0 0,0-2,0-1,1 2,0 1,-1-1,2 9,-2-2,1 0,-1 0,0 1,2 5,-2-3,1 2,0-2,-1 1,0-4,0 1,0-1,0 0,0 0,0 0,0 0,0 0,0-11,0 3,0-1,0 3,-1 0,1 0,0-1,-1-1,0 1,1 1,0 0,0-2,-1 1,1 1,0-2,0 2,0 0,0 8,0-1,0 3,0-1,0-3,0 2,0 0,0 2,0-4,0 0,0 0,0 2,0 0,0-2,0 0,0 1,0-1,0 1,2 0,0-1,-2 0,0-6,-1-2,1 2,-1-2,1-1,-1 3,1-2,-2-1,2 1,0 0,0 1,0 1,-1-2,1-1,-1 3,1 0,0-2,0 1,-1 1,1 0,0-1,0 1,0 6,0 0,0 1,1 0,-1-1,1 3,-1 0,1 0,-1-1,0 0,0-1,0-1,0 1,0-1,0 2,0 1,2 0,-2-3,0 0,0 0,1 1,-1-1,0 2,0-2,1 2,-1-1,0-1,0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839 228,'3'1,"0"-1,0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1013 335,'0'5,"0"0,0 0,-1 0,1-1,0 3,0-1,0 0,0-2,0 3,0-3,0 2,0-2,0 0,0 1,0-2,0 2,-2-2,-2-3,1-2,2-2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1057 355,'3'-2,"3"2,-3 0,9-1,-8 1,0-1,1 1,-2-1,2 1,-1 0,-1 0,0 0,1-1,-1 1,1 0,1-1,-2 1,2 0,-1 0,0 0,2-2,-3 2,0 0,2-1,-1 1,0 0,1 0,-1 0,2 0,-2 0,-1 0,0-1,3 1,-2 0,-1 0,3 0,-1 0,1 0,-3 0,0 0,2 0,-1 0,0-1,-1 1,0 0,0 0,0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139 392,'3'0,"1"0,-1 0,0 0,4 0,0 0,2 0,2 0,-5 0,-2 0,1 0,-2 0,3 0,-2 0,1 1,-2 0,0-1,1 0,0 0,-1 0,2 0,0 0,-2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762 392,'4'0,"2"-2,-1 0,1 0,1 0,0 0,0-1,0 2,0 0,0 0,-3 0,-1 0,0 1,0 0,0-1,2 1,-2-1,1 1,-1 0,3 0,-2 0,1 0,-1 0,3 0,-1 0,0 0,-1 0,-2 0,1 0,-1 0,1 0,4 0,-5 0,1 0,-1 0,2 0,-1 0,1 2,-1-1,1 0,-1 0,-1 0,2 1,-2-2,1 0,-1 0,1 0,0 0,-1 0,1 0,-1 0,1 0,0 0,0 0,-1 0,2 0,-2 0,0 0,0 0,1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1034 486,'2'0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233 606,'3'0,"1"0,0 0,-1 0,0 1,0-1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366 603,'5'2,"-2"0,2-1,1-1,-3 0,1 0,-1 0,1 1,0 0,-1 0,0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642 598,'3'0,"0"0,3 0,-1 0,-2 0,2 0,0 0,-2 0,0 1,1 0,-1 0,0-1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366 505,'1'4,"1"2,-1-1,0 1,1 1,0-2,-2-2,2 1,-2 0,0 1,1-1,-1-1,0 2,0-1,0 4,0-5,0 2,0 0,-1-1,-1 2,0-2,0 2,2-2,-2 3,1-2,1 1,0-1,-1 2,0-2,1-2,-3 1,1 1,1-2,-1 0,1 2,0 0,1-1,-1-1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755 489,'-1'3,"1"0,0 0,3-2,0 0,0-3,0-1,-2 0,0 0,-4 1,0 2,0 1,-1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865 354,'2'0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853 484,'-3'3,"2"0,4-1,2-2,-2 0,1 0,-1-2,-3-1,0 0,0 0,-3 3,-1 0,1 0,0 0,0 2,0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962 476,'-5'1,"1"2,3 0,1 0,1 0,2-2,0-1,1 0,-2-4,-1 0,0 1,-5 1,1 2,0 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778 461,'-3'-1,"-1"2,1 2,1 1,2-1,0 0,3-3,0 0,-1-4,0 1,0 0,1-1,-2 7,0 0,3-2,-1-1,0-1,-1-2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861 443,'-1'6,"1"-3,0 1,0-1,0 0,0 1,0 0,0 0,0-7,0 0,1 0,1 0,1 1,0 0,0 2,0 0,0 0,-3 3,0 0,-1 0,-2-1,0 0,0-1,0-1,-1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964 451,'-4'0,"1"2,0-1,1 3,-1-3,3 2,3-2,0 2,0-2,0-1,1 1,-1-1,0-1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792 494,'3'-1,"0"0,1 1,1-3,-2 3,1-1,1 0,-1 1,-1-1,0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910 488,'6'0,"-2"0,2 0,-3-2,0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867 506,'0'3,"1"1,0 0,-1-1,0 0,0 0,0 0,0 1,-1-1,0 0,-2 0,-1 0,0 1,1-2,0-1,0 1,0-1,-1-1,-3 2,2-1,-4 2,4-2,-1 0,0-1,3 1,-1-1,0-2,0-1,1 0,0 1,0 0,0 0,0 0,1-2,-1 2,1-2,-1-1,1 1,0 1,2 8,0 0,0 1,1-1,-1-1,0 0,1-1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760 529,'3'-1,"3"1,-3 2,0-2,0 2,1-2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871 504,'0'3,"0"0,0 0,2 0,-1 1,1-1,3 3,-1-4,-1 2,0 0,1-1,-1-1,1 0,-1-2,0 0,3 4,-2-4,-1 0,0 0,0 0,0 2,0-2,1 0,-1 0,1-2,1 1,-2-1,0 1,0-3,0 2,-2-1,-1-1,1 1,-1 0,1 0,-1 0,0-1,0 0,0 1,-1 0,0 0,-2 4,1 3,-1-1,3 0,-3-1,2 1,-1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865 360,'2'3,"1"-3,2 0,0 0,1 0,-1 0,1 0,-3 0,0 0,1 0,-1 0,0 0,-6 0,0 0,-2 0,1 0,-4 0,3 0,-1 0,0 0,0 0,-1 0,4 0,0-1,7 1,2 0,-1 0,-2 0,2 0,-2 0,4 0,-1 0,-3 0,1 0,-1 0,2 0,-2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963 502,'3'0,"0"2,1 2,0-2,-1-1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938 428,'-4'-1,"0"-1,0 0,0-1,1 1,-2-1,2 1,-1-1,1 1,0 1,0-1,0 2,-2-1,-1-1,0 2,0 0,2 0,0 0,1 1,-4 1,2 0,3 2,-3-2,2 0,3 1,-1 0,0 2,1 0,-3-2,3 1,-1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825 421,'2'5,"-2"-2,2 1,0-1,0 0,1 0,0-2,0-1,0 0,0 0,1-3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1176 416,'0'3,"-2"0,2 0,0 0,0 0,0 0,2 0,1-1,0-2,0 0,0 2,0-2,1 0,-1 0,0 0,0-2,-3-2,3-1,-2 1,-1 1,0 0,0 0,0 0,0 0,-3 1,0 0,0 2,0 0,0 0,0 0,1 3,-1 0,0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1196 445,'-1'3,"-2"-1,1 1,-1 0,1 0,0 1,0 0,0-1,-1 0,1 0,1 1,-3 0,1 0,2-1,-1 1,-1 0,-2 0,4-1,-3 3,1-1,-1 0,2-2,0 0,-1 1,0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1195 444,'0'6,"0"-1,2 2,1 1,-1-4,0-1,-1 3,0 0,-1-2,1 0,0 1,-1 0,1-1,-1 2,0-3,0 0,0 1,1 0,-1-1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1194 436,'3'3,"1"1,-1-2,1 2,1 0,-1 0,1-1,-1 0,0 0,-1 0,0 0,0-1,1 2,-1-3,0 5,1-3,-2 0,1 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1132 532,'-4'0,"1"2,0 0,2 1,-1 0,1 0,-1 1,2-1,2 2,1-5,1 3,-1-2,0-1,0 0,0 0,0 0,1-1,-1-1,-1-1,1 0,-2-1,-1 1,-2 0,-2-2,1 3,-1-2,1 1,0 3,0-3,0 3,-2-1,2 1,0 0,0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1211 529,'0'3,"-2"0,0 0,1 0,1 1,0-1,0 0,3-2,0-1,0 0,0 0,0 0,1-3,-1-2,-3-1,0 2,0 1,-2 0,-1 2,0 0,-1 0,1 1,-2 0,0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1278 494,'-3'2,"1"1,-2-1,2 1,0 1,2-1,0 0,3-1,1 0,-1-2,0 0,1 0,-1 0,2 0,-1-4,-3 0,0 0,-1 1,-1 0,-2 1,0 2,0-3,0 2,-1 1,1 0,-1 0,1 0,0 0,0 2,0 0,1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1015 374,'3'0,"3"0,-1 0,0 0,-1 0,0 0,-1 0,1 0,-1 0,2 0,-1 0,-1 0,1 0,0 0,0 0,-1 0,0 0,0 0,1 0,1 1,2 0,0-1,0 1,1 0,-3-1,0 1,-2-1,1 0,-1 0,0 0,2 0,-2 0,2 0,0 0,-2 0,1 0,1 0,1 0,-1 0,-1 0,0 0,-1 0,0 0,5 0,-5 0,0 0,1 0,3 0,-3 0,3 0,-2 0,-1 0,-1 0,1 0,2 0,-2 0,1 0,1 0,-3 0,0 0,0 0,0 0,1 0,-1 0,0-1,0 1,1 0,-1 0,0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784 576,'3'0,"2"2,0 2,-3-1,1-1,0-1,1 3,-1-2,0 0,2 2,-2-3,-3-4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818 573,'-2'3,"-1"0,1 0,-1-1,-1 1,1-1,0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875 566,'3'3,"0"0,0 0,2 1,-1-1,-1 1,3 0,-2 0,0-2,-2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916 563,'0'3,"-1"2,0 0,-2 1,2-1,-1 1,1-2,0 1,-1 0,1-2,-1 0,1 0,-1 1,-1-1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983 578,'4'0,"-1"-1,0 0,1 1,-1 0,0-1,0 1,0 0,2-1,-2 1,-5 3,-1 1,-1-2,1 3,-2-3,3 1,-1-1,0 1,0-1,-2 1,2-2,0 1,7-1,1-2,1 1,-3-2,0 1,0 1,0-1,3 0,-3 0,3-1,-2 2,-2-3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988 585,'4'1,"0"0,1 2,0-2,-1 1,0-1,-1 1,0-1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789 596,'4'0,"-1"-2,1 0,-1-1,0 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757 570,'-2'5,"1"0,0 0,-1-1,2 0,0 2,0-2,0 0,0 1,0 0,5 0,-2-2,0-2,1-1,-1 0,3 0,-2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858 602,'-3'0,"0"1,0 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950 595,'0'6,"-3"-2,1-1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1256 137,'0'6,"0"-2,0-1,0 1,0 3,0-1,-1-2,0 0,0 1,1-2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1005 373,'3'0,"0"0,0 0,0 0,0 0,0 0,0 0,0 0,0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1036 554,'3'0,"-1"3,0 0,0 2,-1-2,0 2,1-2,-2 1,0 3,0-4,0 1,0 0,0-1,0 3,-2-3,1 1,-2 0,-2-1,1 3,-2-3,-2 1,2-2,-2 0,-3 1,4-1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901 631,'-2'4,"2"-1,-3 0,0-2,-1 1,1-1,-2 1,-1 0,0 2,0-3,2-1,-2 2,2-1,-1 0,2 0,-1-1,0 0,-1 0,0 0,2 0,-1 0,1 0,0 0,0 0,-4 0,1 0,0 0,0 0,2-1,0 1,1 0,0-1,-3 0,3 0,-3-2,2 1,1 2,0-2,-2-2,2 4,1-3,-1 0,-1 0,1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725 623,'-3'3,"0"0,2 0,1 0,0 0,2 0,1 1,0-1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720 620,'3'-1,"0"1,0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767 671,'3'0,"1"2,-1 1,-2 0,-1 0,-9 3,6-5,6 2,1-2,-1-1,1 0,0 0,-1 0,0-1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794 670,'-3'3,"1"1,1-1,1 0,-2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783 670,'4'1,"-2"2,2-1,-1 0,0-2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802 675,'5'-1,"-2"1,1 0,-1 0,0-1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826 666,'1'5,"-1"-2,0 1,1 0,0-1,3-2,0-6,-4 0,1 2,-1-1,0 1,1 0,-1 6,0 0,0 2,0-1,0-1,0 1,0-1,0 0,0 0,1 0,-1 1,0-1,0 0,-1 0,-2-1,0-2,0 1,0-1,-2 0,2 0,-1 0,1-2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863 696,'0'3,"0"0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16 101,'1'3,"0"0,-1 0,0 0,0 1,0-1,0 0,2 0,-2 1,0 1,0-1,1-1,0 0,0 1,-1 0,1-1,-1 0,0 1,0 0,0-1,0 0,1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923 669,'-3'2,"0"1,0-1,-2 2,3-1,-1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900 680,'3'1,"2"2,1 0,-2 1,0-1,-1-2,0 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941 684,'1'5,"-1"-2,0 0,0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981 672,'3'0,"1"0,1-1,-2 0,0 0,0 1,-6 3,0 1,1 1,-1-2,-1 2,0 0,1-3,-3 3,3-2,1 0,-1-2,6 1,5-2,-2 0,0 0,0 0,-1 0,-2-1,0 0,-3-2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981 684,'3'2,"1"1,-1-1,1 1,-1-1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735 652,'0'5,"0"1,0-1,0 2,0-3,0 1,0-2,1 1,-1 0,1 1,1-2,0 1,1 0,1 0,-1-2,1 1,-1-1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1005 648,'3'0,"2"3,-1 0,-3 0,1 0,2 0,-1 1,-3 0,3-1,-1 0,1 2,-2-2,2 0,-2 1,-1 0,0 2,0 0,-3-2,1 1,-1-1,1 0,-1-2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1152 56,'-4'4,"1"1,-2-1,1 1,-1 1,-3 1,4 3,1 0,-5 0,1 1,2-1,-2 0,1 0,3-3,-4 3,1 0,0-2,1 0,2-2,-2 1,2-1,-2 1,3-1,1-2,-4 1,3-1,0-1,1 3,-2-5,0 4,1-2,0 0,2 0,-2 0,1 0,1 0,1 1,2-3,1-1,3 1,1-1,3 2,-3-2,4 2,0-1,0-1,-2 0,0 0,-2 0,-4 0,-1 0,0 0,5 0,-3 1,2-1,0 1,0-1,-3 0,-1 0,2 0,1 0,-3 0,1 0,-1 0,2 0,-1 0,0 0,-1 0,2 0,-1 0,1 0,-2 0,1 0,0 0,-1 0,0 0,-1-3,-2-3,0 1,0-1,0 2,0-2,0 1,-1-1,1-2,-1-2,0 1,0 2,-1-1,1-2,-2 4,1-1,-3-2,2 0,-1 0,1 1,-2 1,4-4,-4 3,2-1,-3 1,4-1,-3 2,3 0,-1 1,0 0,2 2,-1 1,0-1,0 0,-1 0,0 0,0 1,1 0,0-1,-1 1,0-2,2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1169 37,'-3'2,"0"-1,1 2,0 2,1-2,-1 0,1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1083 206,'-3'1,"1"2,0 0,2 0,0 0,0 0,3 0,2-3,-1 0,2 0,-4-3,2 0,-3 0,0 0,-1 0,-2-1,-1 1,-1 1,1 2,0 0,0 0,-1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13 159,'3'2,"-1"1,-1 0,1 0,1-2,0-1,0 0,-1-3,1 1,-1-1,0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1088 211,'0'-3,"-3"1,3 6,3-4,0 0,0-1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1102 198,'1'4,"-1"1,0-8,3 1,-3 5,0 0,-1 0,-2-3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1186 194,'1'3,"-3"0,1 2,1-1,0 1,0 0,2-2,2-1,-1-1,1 0,-1-1,2 0,0-1,-1-4,-2 0,-1 2,-1 0,0-1,0 1,-2-1,-2 2,1 2,0 0,-2 0,1 0,1 0,-1 2,1 0,0 2,1 0,1 0,-1-1,0 3,2-3,-1 0,1 0,0 0,0 1,0 1,0-1,0 0,1-1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1106 201,'3'0,"0"-2,-1-1,0-1,0 0,0 1,0 0,1 1,-2-1,2 0,-1 0,-1-1,1 1,0 0,1-1,0 2,0-1,0 2,-1-2,1 3,0 0,-1 4,0-1,-1 1,1-1,-1 0,0 1,2-1,-2 0,0 0,1 1,0 0,0-1,-2 1,3 0,0-2,-1 2,1-3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1157 145,'0'-3,"0"0,-1-1,0 1,1 0,0 0,0 0,0 0,-2 0,-1-1,3 1,0 0,0 0,0 6,1 1,-1-1,2 0,-2 2,1-2,-1 0,1 2,-1-2,0 0,0 1,1-1,1 0,-2 0,2-6,-2-2,0 1,0 0,0-1,0-1,0 2,0-1,0 1,0 0,0 8,0 0,0-1,0 1,0-1,0 0,0 0,-3-2,1-6,2 1,0 1,-1-1,1 1,0 0,1 6,-1 2,0-2,0 0,3 3,-3-3,0 1,1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1189 200,'-3'-1,"0"-1,1-1,-3-3,3 3,1-1,0 0,0 1,-1-1,1 0,-2 2,1-1,-1 1,-2-2,2 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1151 150,'-3'1,"1"2,2 1,3-3,0-1,2 0,-2-1,-2-2,-1 0,0 0,-3 2,4 4,1-6,-2 0,-4 3,0 0,1 0,0 4,3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710 511,'2'0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881 635,'3'0,"0"0,0 0,4 0,1 0,1 0,1 1,-2-1,3 0,-2 0,-1 1,3-1,-1 0,-4 0,4 0,-2 0,0 0,-3 0,-2 0,4-2,-1 1,2 0,-1 1,0-1,-3 0,1 1,-2 0,5 0,-4 0,1 0,2 0,0 0,-1 0,-3 0,0 0,3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387 684,'27'1,"-18"-1,-1 0,4 0,-3 0,3 0,-6 0,4 0,1 0,1 0,-4 0,1 0,-1 0,-2 0,0 0,2 0,3 0,-3 0,1 0,1 0,-2 0,-1 0,-2 0,-1-1,-1 1,2 0,-2 0,0-1,0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982 702,'5'0,"-2"0,0 0,0 0,2 0,2 0,-2 0,3 0,-1 0,-2 0,-1 0,0 0,-1 0,0 0,0 0,2 0,-1 0,3 0,-4 0,2 0,2 0,-3 0,4 0,-3 0,2 0,-1 0,-2 0,1 0,1 0,2 0,-4 0,1 0,3 0,-1 0,2 0,1 0,-4 0,-2 0,2 0,-1 0,2 0,-1 0,-1 0,1 0,-1 0,2 0,-3 0,3 0,-3 0,0 0,3 0,-3 0,5-2,-5 2,2-1,-3 1,0 0,1 0,-1 0,3 0,-1 0,2 0,-1 0,-2 0,0 0,-1 0,1 0,0 0,2-1,-2 0,1 1,-1-1,-1 0,0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720 184,'0'3,"0"0,0 0,0 1,0 0,0-1,0 0,0 0,-1 0,1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801 186,'3'0,"1"1,-1 0,2 0,-2 1,-3 1,-1 0,-2 0,0-1,0 0,-1 0,1-2,0 1,0-1,0 0,0 0,7 0,3 0,2 0,-3 0,-2 0,3 0,-4 0,3 0,-3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1083 179,'0'4,"0"-1,0 1,0 0,0 1,1-2,-1 0,1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1101 184,'-3'2,"3"1,1 1,2-2,-1 1,1-3,0 1,0-1,0-2,-3-1,0-1,0 1,-1 0,-2 1,0 1,0 1,-1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1142 160,'-3'0,"0"-3,-1 2,0 1,1 2,3 1,0 0,4-3,-1 0,0 0,0 0,1 0,-2 5,-2 0,0 0,0-2,0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997 281,'0'3,"0"0,0 2,0-2,0 2,0 0,2 3,-2-5,1 1,1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1033 291,'2'7,"0"-1,2-2,-1-4,1-5,-4 2,0-3,-1 3,-2 2,0 1,0 0,0 0,0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1058 275,'-3'-2,"0"0,0 2,1 3,2 0,3-2,2 1,-2 0,-3 1,0 0,-3-2,0-1,0 0,3-3,4 2,-1-1,0-1,0 1,0 2,0 0,0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1129 295,'-2'3,"0"0,2 0,-1 3,1 0,0-3,0 0,0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1149 303,'0'4,"1"-1,1 0,1-2,0-1,-2-5,-1 1,0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36 206,'0'3,"0"0,0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1169 280,'1'-4,"-1"0,-3 2,-1 2,1 0,3 3,0 0,4-1,0-2,-2 3,-2 0,0 0,-1 0,0 0,1 0,0 0,0 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1208 287,'-1'3,"1"0,0 2,0 2,0 0,0-3,0-1,2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1230 301,'4'8,"-3"-3,1-2,1-2,0 0,0-1,-1-4,-2-1,0 1,0-2,0 3,-3 1,-1 2,-1 0,2 0,0 0,0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1268 274,'-2'-3,"-1"2,0 0,0 1,0 1,2 2,1 0,0 0,4-2,1 0,-1-1,-1 0,-1 3,-2 2,0-2,0 0,0 1,0-1,0 0,0 0,0 1,0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1003 348,'5'0,"-1"0,-1 0,3 0,4 0,-1-1,0 1,3 0,-4 0,3-1,2 1,2-1,-3 1,0 0,1 0,0 0,-3 0,-1-1,3 1,-1-2,2 2,0 0,0 0,-1 0,0 0,-2 0,-4 0,-3 0,1 0,-1-1,0-1,0 2,0 0,0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845 217,'4'1,"1"2,2-1,-2 0,3 2,0-2,1 1,-2 1,0-2,0 0,-1 1,1-1,-3 0,3 0,-2 0,0 0,0 0,-2-2,-1 3,2-3,-1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955 243,'5'2,"-1"3,1 1,-2-5,1 4,-1-1,1-2,-4 1,-1 0,-2-2,-1 0,0 0,-1 0,0 1,0-2,-1 1,3-1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949 440,'2'0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507 350,'3'0,"1"1,0 0,0-1,1 1,0-1,0 0,-2 0,0 0,0 0,0 0,1 0,0 0,1 0,1 0,0 0,-1 0,2 0,-2 0,2 0,-2 0,0 0,-1 0,1 0,0 0,-1 0,2 0,0 0,-3 0,3 0,-2 0,3 0,-1 0,2 0,-2 0,-1 0,2 0,-4 0,2 0,-2 0,0 0,0 0,1 0,1 0,-2 0,0 0,1 0,-1 0,0 0,1 0,2 0,-2-2,3 2,1-1,-5 1,3 0,-2-1,-1 1,0 0,0 0,0 0,0-1,0 1,0 0,1 0,0 0,-1 0,0 0,1 0,-1 0,0 0,1 0,-1 0,0 0,0 0,2 0,2 0,-3 2,2-2,0 1,0-1,-2 0,0 0,0 1,0-1,-4 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805 401,'4'3,"-1"-2,1-1,-1 0,3 0,-2 0,2 0,0 0,-3 0,4 0,-2 0,-1 0,3 0,-2 0,2 0,-4 0,1 0,-1 0,3 0,1 0,-2 0,0 0,-1 0,0 0,1 0,0 0,-2 0,1 0,1 0,-1 0,2 0,-3 0,5 0,-1 0,-1 0,1 0,0 0,-2-1,1 0,-2 1,-1-1,1 1,0-1,-1 1,1 0,-1 0,1 0,-1 0,4 0,-3 0,-1 0,2 0,1 0,-2 0,3-1,-2 1,1-1,-2 1,-1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166 527,'0'3,"0"0,-1 0,1 1,-1-1,1 0,0 0,0 2,0 0,0-2,0 0,0 1,0-1,1-6,-1 0,-1-1,1 1,0-1,0 1,0-1,-1 1,0 0,1 0,0-1,0 0,-4 5,1 1,0 0,0 1,1 0,6-2,-1-4,1 0,1-1,-2 2,0 1,0 1,0 0,1 2,-1-1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595 482,'-6'5,"-4"-2,3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250 525,'3'1,"2"-1,1 0,2 0,1 0,-1 0,0 0,2 0,0 0,-2 0,0 0,-4 0,2 0,-2 0,-1 0,0 0,2 0,-2 0,2 0,-1 0,1 0,1 0,-3 0,0 0,0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211 480,'3'0,"0"2,4-1,-3-1,5 0,-2 0,-3 0,3 0,-2 0,3 0,-4 0,3 0,-4 0,1 0,-1 0,0 0,0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917 511,'2'0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965 478,'2'0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859 299,'3'-1,"29"-1,-24 2,1 0,-2 0,-2 0,-1 0,-1 0,0 0,1-1,-1 1,2 0,2 0,-4 0,1 0,-1 0,0 0,1 0,1 0,-1 0,1 0,-2 0,1 0,0 0,-1 0,0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495 248,'3'0,"0"0,2 0,0 0,-2 0,0 0,0 0,0 0,1 0,0 0,-1 0,0 0,0 0,0 0,1 0,-1 0,0 0,0 0,1 0,1 0,-2 0,1 0,2 0,0 0,2 0,0 0,-4 0,3 0,-2 0,1 0,-1 0,-1 0,1 0,0 0,-2 0,0 0,1 0,0 0,2 0,0 1,-2-1,2 0,-3 1,0-1,0 0,0 0,2 1,-2 0,0-1,4 1,-4-1,3 0,-2 0,0 0,-1 0,3 0,-2 0,1 0,-1 0,1 0,-1 0,2 0,0 0,0 0,-1 0,1 0,-1-1,-2 1,1-1,0 1,-1 0,0 0,2 0,-1 0,-1 0,0 0,1 0,2 0,-3 0,2 0,-1 0,1 0,-1-1,-1 1,0 0,0-1,3 1,-3 0,3 0,-2 0,1 0,-1-1,0 1,1 0,-2 0,0 0,1-2,-1 2,0 0,4-1,-1 1,-1-1,3 1,-3 0,2 0,-3 0,-1 0,0-1,2 1,0 0,2 0,-3 0,2 0,-1 0,-1 0,0 0,-1 0,0 0,1 0,0 0,-1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201 402,'3'1,"0"-1,1 0,0 0,4 0,-1 0,2 0,-3 0,2 0,-3 0,2 1,-1-1,2 0,1 0,0 0,-6 0,0 0,0 1,0-1,0 0,4 0,0 0,1 0,4 0,-3 0,3 0,-3 0,-1 0,-5 0,1 0,-1 0,2 0,-1 0,2 0,2 0,-1 0,1 0,-3 0,3 0,-3 0,4 0,-4 0,0 0,3 0,2 0,-5 0,4 0,-3 0,-1 0,-1 0,-1 0,0 0,1 0,2 0,1 0,2 0,-1 0,1 0,-2 0,-4 0,0 0,1 0,-1 0,2 0,1 0,1 0,-1 0,0 0,-2 0,0 0,-1 0,3 0,-1 0,0 0,2 0,-3 0,0 0,-1 0,2 0,-1-1,0 0,-1 1,0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358 346,'4'0,"-1"0,0 0,0 0,1 0,1 1,-2-1,0 0,1 0,0 0,0 0,0 0,-1 0,3 0,-2 0,-1 0,2 0,0 0,1 0,-3 0,2 0,-2 0,2 0,2 2,-4-2,0 1,0-1,1 0,-1 0,1 1,0 0,-1-1,1 0,0 0,2 0,-2 1,3-1,-3 0,1 0,-2 0,2 0,2 0,-1 0,0 0,0 0,-3 0,1 0,0 0,3 0,-2 2,-1-2,1 0,0 0,-1 0,-1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878 347,'5'1,"-2"-1,1 0,1 0,-1 0,2 0,-1 0,2 0,-1 0,0 0,0 0,-1 0,1 0,-2 0,2 0,-1 0,0 0,3 0,-1 0,-1 0,0 0,1 0,-3 0,-1 0,2 0,-2 0,0 0,0 0,1 0,2 1,-1-1,0 0,1 0,-1 0,-1 0,-1 1,0-1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293 699,'3'0,"1"0,-1 0,1 0,1 0,-2 0,0 0,0 0,2 0,-2 0,0 0,1 0,0-1,2 0,-1 1,-1 0,-1 0,1 0,0 0,0 0,1 0,-2 0,0 0,3 0,0 0,-3 0,0 0,0 0,0 0,2 0,1 0,-3 0,5 0,-5 0,0 0,2 0,0 0,0 0,1 0,0 0,-2 0,0 0,5 0,-3 0,2 0,-3 0,2 0,-3 0,-1 0,3 0,-2 0,-1 0,2 0,1 0,2 4,1-3,0 0,0 0,-6-1,6 0,0 1,-2-1,1 0,-3 0,-2 0,0 0,2 0,1 0,0 0,0 0,0 0,3 0,-5 0,-1 0,0 0,1 0,-1 0,0 0,2-1,0 0,-1 0,1 0,0 1,0-1,-1-1,0 2,-1-1,0 1,0 0,1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425 508,'3'1,"0"1,2 3,-3-2,1 0,0 1,0-2,0 0,0-1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459 504,'3'0,"0"0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461 515,'0'3,"3"1,-3-1,1 0,-1 0,0 2,1 0,1-1,-2-1,0 0,0 0,0 0,0 0,0 0,-3-3,-1 0,1 0,0 0,0 0,-2-4,1 1,-2 1,1-3,4 2,0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472 493,'3'0,"0"0,0 1,-6 2,0-2,0 0,0 0,8-1,-2 0,2 0,-2 0,0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12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353 174,'3'3,"0"-1,5 0,-4-2,5 1,-6-1,0 0,3 0,-2 0,6 0,-3 0,1 1,-5-1,1 1,-1-1,0 0,1 1,0 0,-1 1,0-2,0 0,0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26:5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1027 604,'-8'0,"7"3,-1 1,1 0,1-1,0 1,1 1,2-3,3 4,-2-3,-1-1,-3 2,0-1,-1 0,1 1,0 1,0 0,4 0,-3-2,0 2,0 2,1-4,0 3,-2 0,0-2,0 1,0-2,0 2,3-1,2-4,-2 0,1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26:5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1201 593,'3'0,"1"0,0 0,1 1,2 1,-3-1,-1 2,-2 1,-1-1,-1 1,1 1,0-2,0 3,0-2,3 1,0-3,0 1,2-2,-6 2,-1 1,2 1,0-2,0 2,0 0,0 1,3-4,-1 2,1 0,-2-1,-1 0,0 0,-1 1,-8 6,3-5,-2 0,0 3,1-3,-1 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40:53"/>
    </inkml:context>
    <inkml:brush xml:id="br0">
      <inkml:brushProperty name="width" value="0.09701" units="cm"/>
      <inkml:brushProperty name="height" value="0.09701" units="cm"/>
      <inkml:brushProperty name="color" value="#0070c0"/>
      <inkml:brushProperty name="ignorePressure" value="0"/>
    </inkml:brush>
  </inkml:definitions>
  <inkml:trace contextRef="#ctx0" brushRef="#br0">536 321,'2'3,"-1"0,0 0,-1 2,0-2,0 1,1-1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40:53"/>
    </inkml:context>
    <inkml:brush xml:id="br0">
      <inkml:brushProperty name="width" value="0.09701" units="cm"/>
      <inkml:brushProperty name="height" value="0.09701" units="cm"/>
      <inkml:brushProperty name="color" value="#0070c0"/>
      <inkml:brushProperty name="ignorePressure" value="0"/>
    </inkml:brush>
  </inkml:definitions>
  <inkml:trace contextRef="#ctx0" brushRef="#br0">552 315,'3'4,"-3"-1,0 1,2 2,-2-3,1 0,0 0,-1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40:53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547 350,'4'2,"-1"0,0-2,0 0,-2-3,-1 0,0 0,1 0,0 0,1 0,-1 0,2 0,-2-1,-1 1,0 0,0 0,-1-1,-2 2,-1 1,1 0,0 0,0 0,-2 0,2 1,-2 0,2 0,0 0,0 1,0 1,0-2,0 2,1 1,2 0,2 3,1-2,1 0,-3-1,2-1,0 0,0-1,1 1,-1 0,0-1,0 0,0-1,1 1,0 0,-1-1,1 0,-1 0,0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1143 464,'-1'4,"1"0,0-1,0 0,5-2,-1-1,0 0,-1-2,-1-3,-2 2,0-1,0 1,0 0,-3 1,-1 2,0 0,1 1,2 2,1 0,-1 0,1 0,0 0,0 0,2 0,2-2,-1-1,0-2,-1-2,-2 1,0-1,-3 4,-1 2,1 2,-1-1,1 4,2-3,5-3,0-1,1-1,-1-2,-1-1,-2 1,0 0,-1 0,-3 5,0 0,3 1,0 0,3-6,-2 0,-1 0,0 0,-3 7,6-5,-3-2,1-3,0 11,-1-2,0 0,0 0,0-6,0 0,0 0,-3 2,-1 1,1 3,0-1,2 2,0-1,4-5,-3-2,0 1,0 6,0 0,4-3,-3-4,0 0,-1 1,-3 3,1 4,1 0,1 0,3-6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11:40:53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372 327,'3'0,"0"0,1 0,-1 0,3 0,-1 0,-1 0,1 0,-2 0,1 0,0-1,2 0,-3 1,2 0,1-2,-1 2,-1-2,0 2,3-1,-4 1,2-1,-1 0,-1 1,0-1,2-1,-1 1,-1 1,3-1,-2-1,4 0,-3 1,1 0,-1 0,-1 1,0 0,-1 0,2 0,-2 0,2-1,-2 0,1 1,2 0,-2 0,-1 0,1 0,0 0,1 0,-2 0,1 0,0 0,1 0,-1 0,0 0,-1 0,1 0,-1 0,0 0,1 0,0 0,1 0,-2 0,1 0,0 0,1 0,-2 0,1 0,-1 0,0 0,1 0,-1 0,2 0,-2-2,0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1147 491,'-1'3,"-1"0,-2 1,1-2,1 1,-2 0,1 1,0 0,-1-2,4 1,-4-1,2 2,-2-3,2 3,-1-2,1 1,0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1144 490,'3'-1,"0"5,0 0,0 0,2 0,-2-3,0 2,0-1,0-1,1 3,-1 0,-1-1,2-2,-2 3,1-2,0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554 368,'5'1,"-2"-1,3 0,-2 0,4 1,-2-1,-1 0,0 0,-2 0,3 0,-3 0,0 0,2 0,-2 0,0 0,2 0,-1 0,-1 0,0 0,2 0,-2 0,2 0,-1 0,1 0,-2 0,0 0,0 0,0 0,1 0,1 0,-1 0,-1 0,1 0,0 0,-1 0,0 0,1 0,1 0,-2 0,1 0,0 0,0 0,-1 0,0 0,2 0,-2 0,0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244 214,'3'-1,"0"1,1 0,1 0,-2 0,1 0,2 0,0 0,-2 0,-1 0,1 0,-1 0,3 0,1 0,-2 0,1 0,1-1,2 1,-2 0,1 0,-1 0,-2 0,1-1,-1 1,-2 0,0 0,0 0,4-1,-3-1,0 2,2-2,-2 2,1 0,-2-1,0 1,0 0,0 0,0 0,1 0,1 0,-2 0,0 0,2 0,-1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65 262,'0'5,"0"-1,0-1,0 1,0 0,0 1,0-2,0 2,0-2,0 0,0 0,4-1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79 250,'3'0,"2"0,-2 0,0 0,1 0,-1 0,0 0,0 0,1 0,-1 0,2 0,-1 0,0 0,-1 0,0 0,0 0,1 0,0 0,-1 0,1 0,-1 0,0 0,0 0,1 0,-1 0,0 0,0 0,2 0,-1 0,0 0,-1 0,0 0,2 0,-2 0,1 0,-1 0,3 0,-2 0,0 0,-1 1,0-1,1 2,-1-2,0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230 382,'3'1,"2"0,1-1,-3 0,0 0,0 0,3 0,-3 0,0 0,1 0,-1 0,0 0,2 0,-2 0,2 0,2 0,-2 0,-1 0,0 0,-1 0,2 0,-1 0,0 0,3 0,-3 0,3 0,-4 0,1 0,0 0,-1 0,1 0,-1 0,0 0,3 0,-1 0,0-1,1 0,-2 1,-1 0,0 0,0-1,0 0,0 1,3 0,-1-2,0 2,-1-1,2 1,-3 0,1-1,0 1,-1 0,1-1,-1 1,0 0,3-1,-3 1,3-1,0-1,-2 2,-1 0,2-1,-1 1,-1 0,0 0,0 0,0 0,0 0,0 0,0 0,0 0,1 0,0 0,-1 0,0 0,1 1,-1-1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930 190,'0'8,"0"-4,0-1,0 0,0 0,0 0,0 0,0 0,0 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1171 186,'0'4,"1"-1,0 0,-1 2,0 1,0-1,0-1,1-1,-1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1178 184,'3'0,"0"0,1 0,-1 0,3 0,-1 0,-1 0,1 0,-2 0,0 0,1 0,-1 1,1-1,-1 2,1-2,-1 0,0 0,-2 3,0 0,-1 0,0 0,1 0,-1 1,0-1,0 1,0-1,-1 0,-2-1,0-1,-1-1,1 0,-1 0,1 1,-1 0,1 0,0 0,0 0,0-1,0 0,-1 1,1-1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1197 424,'-2'-3,"-2"0,2 0,-3-1,3-1,-2 2,2 0,0-2,0 2,-2-4,2 1,1 2,1 0,0 1,0 0,3-1,0 0,0 1,0 2,-3 4,0 0,-1 2,-1-2,0 0,-1 2,2-1,-1 1,0-1,1-1,1 1,0-1,0 0,0 0,4-3,-1 0,1 0,1-2,-2 0,2 0,-3-1,2 1,-2-1,2 1,-2-4,-2 2,0-1,0 1,1 1,1-2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1205 358,'0'4,"0"12,0-10,0-2,0 3,0-3,1 1,-2-12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499 599,'3'0,"0"1,1-1,0 1,1-1,-1 1,3-1,1 0,-2 0,4 0,-5 0,-1 0,2 0,-2 0,-1 0,1 0,1 0,1 0,1 0,0-1,-2 1,1 0,-3 0,1 0,-1 0,0 0,0 0,0 0,0 0,1 0,-1 0,0 0,0 0,0 0,2 0,-2 0,0 0,1 0,-1 0,0 0,0 0,0 2,-2 1,-1 3,0-2,0 2,0-3,0 0,0 2,0 1,0-1,0-2,0 0,-1 1,1 0,0 1,0 0,0-1,0-1,0 1,-1-1,-2-1,-1-3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1027 531,'0'-3,"1"0,-1 0,2 0,-1 0,0-2,2 0,0 0,0 0,-2 2,1-1,1 2,-3-3,4 0,-1 0,0 1,-1-1,1 3,-1-4,-1 2,2 0,0 0,-1 1,0-3,1 2,-1 0,0 1,2-2,-2 1,1-3,2 2,-3-1,0 2,3-1,-3 1,2 1,-3 0,2 0,-2 0,0 0,0 0,4-3,-2 2,-1 1,1-1,-2 1,2 0,-1 0,-1 0,1 0,-1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956 58,'2'0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824 202,'3'0,"0"0,1 0,-1 0,1 0,-1 0,0 0,1 0,2 0,1 0,0 0,1 0,-2 0,-3 0,0 0,0 0,2 0,-1 0,0 0,-1 0,0 0,1 0,1-1,0 1,1 0,-2 0,3 0,-3 0,-1 0,0 0,0 0,1 0,-1 0,2 0,-2 0,4 1,-4-1,3 0,-3 0,0 0,5 0,-3 1,4 0,-4-1,-2 1,0-1,1 0,-1 0,2 0,-1 0,3 1,-1-1,-1 0,-2 2,0-1,0-1,1 0,-1 0,1 0,-1 0,0 0,0 0,1 0,0 0,1 0,-1 0,3 1,-4-1,4 1,-2-1,-2 1,0-1,1 1,3-1,-1 0,-3 0,1 0,-1 0,0 0,1 0,0 0,0 0,-1 0,1 0,-1 0,0 0,0 0,0 0,0 0,3-1,0 1,-3 0,2 0,-1 0,0-1,0 1,-1 0,0 0,0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709 503,'3'1,"1"-1,1 0,-1 0,-1 0,0 0,0 0,0 0,1 0,0 0,-1 0,1 0,1 0,-1 0,0 1,0-1,0 0,1 1,-2 0,1-1,-1 0,4 0,-4 0,3 0,0 0,-1 0,-2 0,1 0,-1 0,-6 0,-3 0,0 0,2 0,-3 0,-1 0,3 0,-4 0,2 0,0 0,-1 0,2 0,-1 0,0 0,2 0,-2 0,3 0,-2 0,2 0,1 0,0 0,0 2,0-2,-2 0,2 0,-1 0,1 0,8 0,1 0,2 0,-3 0,2 0,0 0,-3 0,1 0,-1 0,2 0,-1 0,0 0,-1 0,-1 0,3 0,-3 0,5 1,-4-1,2 1,0-1,-1 0,1 1,-2-1,-1 0,0 0,0 1,0-1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348 432,'0'3,"0"0,0 1,0-1,0 1,0-1,1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375 443,'9'-1,"-5"1,-1 0,1 0,-1 0,1-1,1 1,1-1,-2 1,0 0,1 0,-1 0,-1 0,1 0,1 0,0 0,-1-1,-1 1,1 0,0 0,6 0,-2 0,0-3,1 3,-2 0,-2 0,2 0,-1 0,-2 0,2 0,0 0,-1 0,-1 0,0 0,5 0,-5 0,2 0,1 0,-1 0,0 0,1 0,1 0,-3 0,2 0,1 0,0 0,0 0,3 0,-1 0,-5 0,3 0,1 0,0 0,-5 0,4 0,0 0,2 0,-4 0,3 0,-1 0,0 0,2 0,0 0,0 0,1 0,-1 0,0 0,0 0,1 0,-2 0,1 0,-1 0,-1 0,-3 0,1 0,-1 0,1 0,-1 0,2 0,0 0,-3 0,0 0,2 0,0 0,-2 0,-1 0,1 0,0 0,3 0,0 0,-3 0,2 0,-1 0,-1 0,2 0,0 0,-3 0,0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992 423,'0'3,"0"2,0-2,0 2,0-2,0 0,0 1,0 0,0-1,0 0,0 2,1-2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467 489,'3'2,"-2"1,2 3,0-4,-2 1,1 0,0 0,1 0,0-1,0-4,-2-2,3-2,-1 2,1-2,-1 3,4-5,-4 3,1 0,0 2,-2 0,0 0,0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843 500,'3'3,"-3"0,3 0,-2 1,0-1,2-1,0-2,0 0,0 0,-1-4,-1-1,0 0,2-2,-1 4,1-3,0 1,0-1,-1 3,-1-1,1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439 301,'4'0,"-1"0,2 0,0 0,2 0,-1 0,-1 0,3 0,0 1,-2 0,-1-1,0 1,0-1,-1 0,3 2,-3-2,-1 0,2 0,-2 0,1 0,-1 0,0 0,4 0,-4 0,1 0,2 0,-2 0,2 0,1 0,-4 0,2 0,2 0,-1-1,0 1,-1 0,1 0,-2 0,1 0,-1 0,-1 0,0 0,1 0,-1 0,2 0,-2 0,1 0,-1 0,3 0,0 0,-3 0,1 0,0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566 304,'2'4,"-1"-1,-1 0,0 0,0 0,0 0,0 0,0 1,0 0,0-1,0 1,0 1,0-2,0 2,0 2,-1-2,0 1,1 1,-1-1,0 1,1-4,0 1,-1 0,1 2,0-3,-2 3,2-2,0-1,0 1,0 1,0 2,0-1,0-2,-1 0,1-1,0 1,-1-1,0 2,0-2,1 0,0 0,-1 2,1-2,0 0,-1 0,-3-3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1146 309,'-3'2,"2"1,0 0,1 0,-2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541 473,'3'2,"-1"1,0 0,1-1,-2 2,2-1,-2 0,2-1,0-2,0-3,-2 0,1 0,-1 0,1-2,0 2,-1 0,2 0,-2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785 302,'3'0,"0"0,1 0,1 0,0 0,-2 0,0 0,1 0,2 0,-1 0,5 0,-1 0,-2 0,2 0,-1 0,-1 0,0 0,-3 0,-1-1,0 1,0 0,0 0,0 0,1 0,0 0,1 0,1 0,-2-2,3 2,-1-1,-1 1,0-1,-1 1,1 0,0-1,0 1,-1 0,0-1,0 1,0 0,4-1,-3-1,1 2,-1 0,1 0,0 0,-2 0,1 0,1 0,0 0,-1 0,1 0,-2 0,4 0,-2 0,4 0,-4 0,1 0,-1 0,0 0,0 0,0 0,0 0,-1 0,1 0,-1 0,-2 0,1 0,0 0,1 0,0 0,0 0,0 0,3 0,-2 0,4 0,-6 0,0 0,3 0,-3 0,-1 0,1 0,-1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1009 310,'0'3,"-1"1,-1 1,1-2,-1 0,0 1,1-1,-3 2,3-2,-1 1,-1 2,3 0,0-3,-1 1,0 0,1 2,-2-1,2 0,-1-2,0 1,0 2,1-3,-2 1,0 2,1-2,0 4,-2-1,2-3,0 1,-2-2,1 3,0-2,-1 1,1-1,-1 1,1-1,1-1,-2 3,0 0,-1-3,3 0,-1 1,-2 3,-1-2,4 0,-1-2,0 2,0 1,-2-3,4 0,-3 0,2 2,0-1,-1-1,1 0,-1 0,1 1,-1-1,-1-3,-1-4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901 543,'2'5,"-2"-2,0 1,1-1,0 0,1 0,1-2,1-3,1-4,-2 3,-1-1,1 3,-1-2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1110 570,'5'1,"-2"-1,0 1,0-1,1 0,3 0,-1 0,-2 0,2 0,1-1,-3 0,0 0,-1 1,0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1192 350,'-1'4,"-1"-1,0 0,-1 0,-1 0,0 1,2-1,-3 2,2-2,-2 2,2-1,-1 3,2-3,-2 1,1 0,0-1,-1 4,1-2,0-2,-1 3,1-3,2-1,-1 0,0 2,1-1,-1-1,0 2,1-1,-1-1,1 0,-2 3,2-3,-1 1,0 1,1-2,-1 0,0 0,2 0,-5 2,3-2,1 0,-2 1,2-1,-1 0,-1 2,0-2,0 1,1 2,-1-2,3 0,0-1,0 0,4-1,2-2,4 1,-5-1,3 0,1 0,1 0,-4 0,1 0,0 0,-2 0,-2 0,0 0,0 0,1 0,-1 1,0-1,2 2,2-2,-4 1,2-1,-1 1,-1-1,0 0,0 0,1 0,2 0,-1 1,-1-1,2 0,-3 0,1 0,2 1,-3-1,0 0,2 0,0 0,2 0,-3 2,0-2,1 1,-1-1,1 1,-1-1,1 1,0-1,1 1,-2-1,1 0,-2 0,0 0,2 0,0 0,3 0,-3 0,0 0,-1 0,-1 0,0 0,-3-3,0 0,0 0,0-2,-2 2,1-1,-1 0,1 1,0-4,-1 1,1 2,-2-4,1 0,-1 1,1 1,0-1,1 3,-1-1,0 0,2 2,-4-2,1 1,1-1,-2-3,2 3,-2 0,1-1,0 0,0 0,0 2,1 1,1 0,-3-1,2 1,1 0,-3 0,2-2,-2-2,1 1,0 2,0 0,1 1,0-2,1 2,-3-1,0-1,3 1,-2 1,-1-1,-1-2,2 3,1 0,-2 0,3 0,-2 3,-1-2,1 1,0 1,0-1,-1 1,1 0,0 1,3 2,0 0,-1 1,-1 2,-1-2,0-2,1 1,-1 0,2 0,-3 3,1-2,2-1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1211 334,'-3'1,"-1"-5,0-1,2 2,0 0,-1-1,1 1,0 0,-1 1,0-1,0 1,1-1,-1 0,0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1139 568,'0'3,"0"0,0 0,2 0,-1-7,-3-1,1 2,1 0,1 6,0 0,0 0,2 0,-3-7,-1 0,3 9,-1-1,-1-7,-1 0,0-2,1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1104 298,'3'0,"0"0,1 0,-2-3,-1 6,-1 0,0 1,0-10,0 3,2-1,-2 1,0 8,0-2,4-6,-4 0,1-2,2 3,-3 6,0 1,0-2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1121 571,'5'0,"-2"0,0 0,0 0,0 0,0 0,0 0,0 0,0 0,0 0,1 0,-1 0,0 0,-7 0,1 0,-1 0,1 0,-1 0,1 0,0 0,-1 0,0 0,0 0,1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1138 324,'3'-1,"0"-1,2 1,-3-2,1 1,-1-1,1 1,-3-1,-3 1,0 2,3 3,0 1,0-1,0 1,-2 0,2 0,0 2,0-1,0-2,0 0,0 0,-3-1,2-5,1-2,0 0,2 0,2 2,-2 0,1 1,1 1,-1-1,0 2,1-3,-1 1,-2 5,-4-1,0-2,1 3,2 0,0 0,-1 0,1 0,0 0,0 0,4 0,-1-2,1-3,-1-3,-2 1,-1 0,0 1,-3 4,0 1,1 1,1 0,1 0,0 0,4-2,-1-1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1135 216,'-3'2,"2"1,-1 0,-2-1,0-1,-2 3,3-4,-2 3,0 1,2-1,0 1,0-1,0 0,0 1,1-1,-3 1,3 1,-3-1,4-1,-4 1,2 1,0 1,1-2,-3 1,4-1,-2 0,3-1,-1 0,-1 0,2 1,-3-1,3 0,-2 4,-2-1,1 1,0-4,2 2,-1-2,1 1,-1 1,0 2,0-3,1-1,-1 3,1-3,-1 1,1-1,1 1,-3 2,1-3,-1 3,1-2,0 2,0 1,1-4,-1 0,0 3,0-3,-1 1,3 0,-2-1,1 2,-1-2,0 0,0 0,0 1,-1 2,0-1,-1 1,2-1,-1 0,1 0,0-1,1 2,-3 0,3-1,-1-2,1 2,0 0,0-2,1 3,-1-2,1-1,0 0,0 1,3-2,0 2,3-2,-2 2,0-2,2 1,-1 0,1-1,-3-2,1 4,0-3,2 1,-3-1,2 1,-1 1,1-3,-1 2,0-2,-1 0,6 1,-1 0,2-1,-3 0,1 1,2-1,0 1,0-1,-1 1,-2-1,0 1,-2-1,-1 0,3 0,-2 0,1 0,-2 0,0 0,3 1,-1 0,2 0,-4-1,2 1,-1 0,1-1,-1 0,0 1,2 0,-1 0,0 0,2 1,-1-1,0 0,-1 0,-1-1,1 1,0-1,-1 0,-1 0,2 0,-1 1,0-1,-2 0,1 0,-1 0,4 0,0 0,-1 0,-1 0,0-1,-3-2,2 1,-2-4,1 2,-1-2,-1 3,2 0,-2 0,-1 0,1 0,3-3,-4 2,0-3,0 4,0 0,0 0,0-1,0-2,0-1,0 4,0-2,0 1,0 0,0 0,0-2,0 0,0 0,0 3,-2-3,0 2,1 0,-1-2,2 0,-1 1,-2-1,1 0,1 0,-3 0,1 0,2 1,-1-1,-1 1,2 1,-2-2,-1 0,2 3,-2-3,2 0,-2-1,0 1,1 0,1 0,-4 0,4 1,-2-1,-1 0,1 3,1-1,-2-2,3 3,-1 2,-2-4,3 1,-3 2,1-2,0 0,-1 1,1 1,1-1,0 2,0-2,-2 0,1 2,-2-2,0-1,2 1,-1 0,2-1,-1 3,-1-2,2 1,0 1,-1-3,0 1,1 1,1-1,-1-1,1 1,-1 2,-1-3,1 1,0 2,0 0,0 1,-3 0,0-2,2 2,1 0,-1 0,-1 0,2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551 434,'-3'2,"1"1,0 2,0-2,1 0,0 0,-2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1140 274,'3'0,"1"0,-1 0,0 0,0 0,0 0,0 0,0 0,2 0,1 0,-3 0,3 0,2 0,-2 0,1 0,0 0,0 0,-1 0,0 0,-3 0,1 1,0-1,1 0,-2 0,1 0,2 1,-3-1,0 0,2 0,2 0,-2 0,-1 0,0 0,0 0,-1 0,1 0,0 0,1 0,-1 0,-1 0,0 0,0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1119 392,'3'0,"3"0,-3 0,1 0,3 0,-3 0,1 0,2 0,-1 0,-2 0,2 0,-3 0,2 0,0 0,5 0,-4 0,1 0,-3 0,3 0,-1 0,-2 0,0 1,-1-1,0 0,0 0,0 0,1 0,-1 0,0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569 486,'-3'-3,"1"6,2 0,0 0,0 0,0 0,3-1,0 0,0-2,0-2,-2-4,-1 3,0 0,-3 3,2 3,1 0,1 0,3-3,-3-3,-1-3,0 2,-4 2,3 5,1 1,0-1,0 0,3-1,1-2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765 506,'1'4,"-3"-1,1 0,-2 0,2 2,-2-3,0 2,1-1,-1-1,2 1,0 0,0 0,-2 0,1 0,0 0,-1-1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777 510,'3'0,"0"2,0 0,1 1,-1-1,-3 1,3-2,-1 2,0 0,1 0,-1 0,0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723 695,'-1'3,"-3"-1,3 1,-2-1,0 0,1 1,0 0,-2 0,2 0,5-3,0 0,0 0,0 0,0-1,0 1,0-1,-3-2,-3 1,2-1,1 0,0 0,1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717 701,'-1'4,"-1"-1,-3 0,2-1,0 0,3 1,4-1,-1 0,1-2,-1 0,0 0,0 0,-1-3,-2-1,0 1,0-1,0-1,-1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1007 569,'3'0,"0"0,1 0,1 0,-1 0,3 0,-2 0,1 0,-1 0,2 0,-4 0,5 0,-5 0,3 0,-2 0,3 0,-4 0,0 0,2 0,-2 0,2 0,0 0,3 0,-1 0,1 0,-1 0,-3 0,0 0,3 0,-2 0,-1 0,0 0,-1 0,0 0,0 0,1 0,2 0,1 0,1 0,2 0,0 0,-3 0,1 0,0 0,0 0,-3 0,-2 0,3 0,-3 0,1 0,-1 0,1 0,2 0,2 0,-3 0,0 0,1 0,-1 0,1 0,-2 0,0 0,3 0,-1 0,0 0,0 0,2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1162 306,'-3'0,"-1"3,1 0,2 0,0 1,-1-1,2 0,2 0,1 0,0-1,0 1,2-1,-2 0,0-2,0 0,0 0,0 0,1-2,-2-1,-1 0,-1 0,0 0,-1 0,-2 1,0 1,0-1,-2 0,2 2,0 0,0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864 231,'5'4,"-4"0,2 2,1 0,-1-3,-1 1,1-2,-2 1,1 0,2 1,-1-2,-1 2,1-2,-1 1,0 2,1-3,-3 1,3-2,0 2,0-1,-2 1,1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880 373,'2'3,"0"2,-2-2,1 0,0 0,0 2,0-1,0 0,-1-8,0 1,0-1,0 1,0-3,0 3,0 0,-2 0,5 6,-2 0,2 4,-2-4,0 0,1-7,-3 1,-1-3,2 3,-1-2,-1 2,1 9,1 0,0-1,3 0,-2-1,-4-8,1 0,1 1,1-2,-2 2,3 8,-1-1,1-1,1 1,-2-1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540 560,'3'0,"0"0,0 0,1 0,0 0,-1 0,1 0,-1-1,1-1,-1 0,4-2,-4 2,0 0,3-1,-2 1,0 1,-1-2,0 3,1-2,3 0,0-2,-4 4,0-2,0 0,1 0,1 0,-1-2,4-1,-2-1,-4 3,3-1,-1 0,-2 0,3 1,-3 0,1 1,0-2,0 2,1-3,2 0,0-2,-3 1,1 3,1-5,-1 4,-1-4,0 4,-1-1,0 1,1-2,-3 3,1-2,-1-2,1 1,-1 0,1 1,-1 0,0 2,0-1,1-1,0 2,0-1,-1 0,1-2,0 2,-1 0,1 0,1-3,-2 4,0-1,0 1,0-2,-3 0,0-2,0 5,3-1,-5 2,1-2,1 2,-2-2,-1 1,1 1,1 1,-1-1,-3 1,-1-1,-1 1,3-1,0 0,0 1,-1 0,3-1,-2 1,2 0,-1 0,3 0,-1 0,1 0,-1 0,-1 0,2 0,0 0,0 0,-1 0,0 0,1 2,0-1,-3 0,2 1,-1 2,0-2,2 0,-3 1,1 0,2 1,-1-3,-2 2,2 2,1-3,2 1,-4 1,3 0,-1-1,1 1,-1 2,1-3,1 1,-1-1,-1 2,2-1,1 1,-2-1,1-1,-1 2,0 2,0-1,-1 1,2-4,0 4,-1-2,1-1,1 1,-1-1,0 0,1-1,0 0,0 0,0 3,0-1,0 1,0-3,0 2,0-2,0 0,0 0,0 2,0-2,0 0,0 1,0 0,1 1,0-2,1 2,-2-2,0 1,1 0,0 1,0-1,0 0,2 1,-1-1,-1-1,1 1,0-1,1-1,0 1,1-1,-1 0,0-2,0 1,0-1,0 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977 310,'3'0,"3"0,-3 0,3 0,-2 0,3 0,0 0,-2 0,2-1,-1 1,2-2,-4 2,5 0,-3 0,1 0,-1-1,-1 1,0-1,-1 1,-1 0,0 0,3 0,-2 0,1 0,-1 0,-1 0,1 0,-1 0,2 0,-1 0,-1 0,-6 0,-2 0,2 0,-2 1,-1-1,2 1,-4 0,1-1,-3 1,5-1,-3 0,3 0,-1 0,-1 0,3 0,0 0,1 0,-4 1,3-1,0 0,1 0,-3 0,1 0,-1 0,2 0,-1 0,1 0,1 0,6 0,1 0,2 0,-2 0,0 0,-1 0,2 0,0 0,0 0,1 0,5 0,-2 0,1 0,-4 0,4 0,-1 0,-4 0,0 0,0 0,-2 0,1 0,0 0,2 0,0 0,-1 0,-1 0,0 0,1 0,-1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546 418,'0'-3,"1"-1,0 1,-1 0,2 0,-2 0,2 0,1-1,-1 1,-1 0,2 0,0 0,0 0,1 1,-1 0,-1-1,1 2,-2-2,3 2,-1-1,2 0,0 1,-2 1,1-1,-1 1,0 0,0 0,0 0,0 3,0-2,2-1,-1 1,1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887 374,'0'3,"0"0,3-1,-2 1,0-7,-2-2,0 2,1 1,0 8,0 0,1-2,0 1,0 1,1-1,-2-8,0-2,0 3,0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895 378,'0'3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570 519,'0'3,"0"0,0 1,0-1,0 2,1 1,0-1,0-8,-1-1,0-2,0 0,-1 3,1 0,2 6,-2 1,1-1,1 1,-2-7,0-4,0 3,0 0,0 1,0-1,0 0,1 7,-1 1,0-1,1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578 525,'1'3,"-1"0,0 0,1 1,0-1,-1-10,0 2,0 1,0-3,0 4,0-1,0 0,-1 10,1-1,0 0,0 1,0-3,0-6,0-1,0-1,0 0,0 9,0-1,0 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995 418,'3'1,"0"0,0 0,2-1,3 0,1 1,-3 0,1 0,-1-1,1 1,-3-1,4 2,-2-2,-2 0,1 1,1-1,-3 1,3-1,1 0,0 0,-3 0,2 0,-2 0,0 0,0 0,1 0,-1 0,-1 0,0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1171 316,'2'0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970 542,'3'0,"2"0,-1 0,1 0,3 0,-1 0,4 0,-4 0,-3 0,0 0,1 0,1 0,-2 0,0 0,-1-1,1 1,1 0,-1 0,-1 0,2-1,-1 0,2 1,-1-1,-1 0,2 0,-3 1,1 0,-1 0,0 0,0 0,0 0,0 0,1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773 529,'-3'0,"0"3,1 0,-2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725 684,'1'-4,"0"1,0 0,1-1,0 1,2-1,-2 1,1 1,0-1,0 1,-1-1,2 1,-1 0,0-1,-1 0,1 1,-1-1,1 0,-1-1,1 1,1 0,-2 0,0 0,0-1,-1 0,0 1,1-2,-2 1,1 1,-1 0,2-1,1 0,-3 1,0 0,2 0,-2-1,0 0,0 1,1 0,0-1,1 0,1 0,0 0,0 2,-3-1,3 0,-1 0,1 2,0-3,0 2,0-1,0 1,-1-2,2 0,-1-1,-2 2,1-2,0 0,-1 2,-1 0,0 0,3-1,-3-1,1 2,-1 0,0-1,0 1,-3 1,1-1,0 0,-1 1,1-1,-1 1,-1-2,-2-2,1 3,2 1,0 0,0 1,0 0,-1 0,-1 0,1 1,0-1,1 1,0 0,0 0,0 0,-1 1,-1 1,2 0,-3-2,1 3,0-1,1-2,1 1,0 2,0-1,0-1,-1 3,0-2,0 2,-1-1,2 0,0 0,0 1,2-1,-1 2,0-2,1 0,-1 2,0-1,2-1,-2 1,2-1,0 2,1-1,2-1,-2 2,2-3,-1 1,1 0,-1 0,1-1,-3 1,3 0,-1 0,0 1,0-1,0 0,-1 0,1 1,-1-1,0 1,-1 0,1-1,0 1,-1-1,0 0,0 0,0 0,0 0,0 0,-2 0,-1 0,0 0,0 0,0-1,0 0,0 1,0-3,0 3,0-2,-1 0,2 2,-1-2,0 1,-1 1,1-1,1 1,-3 0,1-2,1 2,0-1,0 0,0 1,-1 0,1 0,3 0,3-3,1 0,-1 0,2 0,-1 0,0 0,-1 0,0 0,0 0,0 0,0 0,2 1,0-1,-1 0,0 2,-2 1,1-3,1 2,-2 1,1-1,-3 1,2 0,1-1,-2 1,1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884 434,'4'-1,"1"1,-1 0,0 0,-1 0,1 0,-1 0,0 0,0 0,0 0,2 0,-1 0,-1 0,1 0,0 0,-1 0,0 0,0 0,0 0,2 0,-1 0,0 0,1 0,-2 0,0 0,1 0,0 0,1 1,1-1,-2 0,-1 0,0 0,1 0,-1 0,1 0,-1 0,0 0,0 0,0 0,0 0,1 0,0 0,1 0,-1 0,1 1,-1-1,2 0,-9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878 545,'5'-1,"-1"1,-1 0,0 0,1 0,2 0,1 0,-4 0,0 0,1 0,-1 0,1 0,3 0,-1 0,-3 0,0 0,2 0,-1 0,-1 0,0 0,0 0,0 0,0 0,0 0,0 0,0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723 473,'-3'1,"1"2,0 0,1 0,-3 4,2-4,-4 2,3 0,0-3,0 3,0-4,-2 4,3-1,-3 0,1 0,0 0,0-1,3 1,-1-1,-1 1,1-1,-3 2,1 1,0-1,1 0,0 0,0 0,2-2,-3 1,2-1,1 0,-2 1,2-1,-1 1,0-1,0 1,0 0,0 2,0-3,2 0,-1 0,1 0,-1 1,0 1,-1-1,2-1,0 0,0 0,1 0,2-1,1-1,0-1,2 1,-2 0,0 2,0-3,1 1,-2-1,2 0,0 1,-2-1,3 2,0-2,-3 0,2 2,0-2,-2 1,0 0,0 0,3-1,0 1,-2 1,2-2,-2 1,1 0,0-1,-1 1,-1-1,1 0,2 0,1 0,-2 0,1 0,-2 0,0 0,1 0,-1 0,-1 0,0 0,3 0,-1 1,-2-1,1 1,2 0,-3-1,1 0,3 1,-3-1,0 0,-1 0,0 1,1-1,-1 0,0-2,-2-1,-1 0,2-2,-2 2,0-3,0-1,-1 4,0 0,-1-2,1 1,-1 1,0 0,-1-2,1 2,-1-1,0 1,1-2,0 0,1 1,0 1,-1-2,0 1,1 0,-2 1,2 0,0 0,-1-1,1 1,-1-4,-2 2,2 1,-2-1,0-2,2 2,0 2,-1-1,3 1,-2-1,0 1,1 0,-1-2,-1 0,2 0,-1 2,-1-2,0 3,1-1,-2 0,2 0,0 0,-2 1,1 0,1-1,-1 2,-1 0,1-2,0 2,0 0,0 1,0 0,0 0,0 0,1 3,-2-1,1 2,-1-2,-2 3,4-2,0 0,-2 0,1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1048 548,'1'3,"2"-2,0-1,2 0,-2 0,0 0,1 1,-1-1,0 0,3 0,0 0,-3 0,0 2,1-2,0 1,-1-1,0 1,0-1,1 1,-1-1,0 0,1 0,0 0,-1 0,0 0,1 0,3 2,-2-1,0-1,-1 1,1-1,-2 0,0 0,1 0,-1 0,0 0,1 0,-1 0,0 0,1 0,0 0,-1 0,0 0,1 0,-1 0,0 0,0 0,3 0,-2 0,3 0,-3 0,2 0,2 0,-4 0,3 0,-1 0,-2 1,-1-1,0 0,0 0,0 0,1 0,-1 0,0 0,2 1,-1-1,0 0,1 0,-1 0,-1 0,0 0,1 0,-1 0,0 2,0-2,0 0,0 0,0 0,0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721 409,'3'2,"-1"2,1 0,1 0,-3-1,2 2,0-4,-2 4,2-2,-1 2,1-2,-1 1,0-1,0 0,-1 0,2 2,0-2,-2 0,2 3,0 1,1-3,-1-1,-1 1,0 0,0-1,1 0,-2 0,3 3,-2-2,1 0,1 0,-3-1,3 0,1 0,-2-1,1-1,4 2,-1-2,-3 0,-1 0,2 0,-2-1,0 0,1 0,-1 0,0 0,0 0,1-4,-3 1,1 0,0 0,1 1,-2-1,0-1,0 0,-1-2,0 3,0-3,0 3,0 0,-2 0,-1 0,-1 0,-1-3,1 3,0-1,2 1,-1 0,-2-1,0 1,0-2,2 1,1 1,-1-1,-1-1,2 2,0-2,1 2,-1-3,-1 4,0-1,0-1,1 1,0 0,-1 1,3-1,-4 1,3-1,-3 1,2-1,-2 1,3-1,-2 0,1 0,0 0,1 0,-2 1,0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902 440,'5'1,"-2"0,0-1,0 0,0 0,0 0,0 0,0 0,-6 0,-1 0,-2 0,0 0,-1 0,0 0,0 0,2 0,2 0,0 0,-1 0,1-1,6 1,1 0,4 0,1 0,-3 0,2 0,-4 0,1 0,1 0,-1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659 544,'2'4,"0"0,1-3,-5-7,0 2,0 1,5 6,0-1,0-1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8:51:34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1024 215,'2'6,"-1"-3,0 3,-1-2,0 0,0-1,1 1,-1 1,2 2,-2 0,0-4,0 1,0 0,0 0,0 1,0-1,0 0,0 1,0 1,0-2,0 0,0 3,0-1,0-2,0 2,0-2,0 0,0 3,0 1,0-5,0 2,0 2,0-2,0-2,0 1,0 2,0-1,0-1,0 3,0-4,0 2,0 0,0 1,0 1,0-3,0 1,0-1,0 0,0-1,0 1,0 0,0 2,0-2,0-1,0 0,0 1,0 0,0-1,0 0,0 1,0 0,0-1,0 1,1 1,-1-1,0-1,0 3,0-3,0 2,0-1,0-1,0 0,0 2,0 0,0-1,0 2,0-2,0 0,0-1,0 0,0 2,0 1,0-2,0-1,0 0,0 0,0 1,0 1,0-2,0 0,0 1,1-1,-1 0,1 1,-1-1,0 1,1-1,-1 0,1 0,-1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994 287,'3'0,"1"0,1 0,1 0,-2 0,2 1,0-1,-2 0,0 0,3 0,-2 0,-2 0,1 0,1 0,-2 0,0 0,0 2,0-1,0-1,0 0,1 0,0 0,0 0,-1 0,-7 0,-4 0,2 0,-2 0,0 0,-4 0,2 0,2 0,-2 0,3 0,-1 0,5 0,-1 0,1-1,-2 0,0 0,8 1,0 1,0-1,0 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511 345,'3'-2,"-2"-1,1-3,-1 1,0 2,0 0,0-1,0 0,0 0,2-1,0 1,-1 0,0 0,0 1,2 0,0-1,-2 1,1 0,0 1,0 1,0 0,0 1,0 0,1 0,-1 0,0 0,1 0,-1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988 337,'0'4,"0"-1,0 0,0 0,0 3,0-1,-1 0,0 1,1-1,0-2,-1 3,1-2,-1 0,1 1,0-2,0 2,0-1,0-1,-2 1,1 2,0-2,1-1,0 0,0 2,0 0,0 0,0 1,0-3,0 0,0 1,0 0,0 0,0-1,0 3,0-3,0 0,0 0,0 2,0-2,0 1,0-1,0 1,1-1,0 0,2-2,1 1,-1-1,0 0,2-1,1 1,0-1,0 0,0 0,5 0,-5 0,5 0,-2 0,-1 0,0 0,-2 0,2 0,-2 0,0 0,1 0,-4 0,1 0,-1 0,1 0,2 0,-3 0,2 0,0 0,-1 0,0 0,2-2,-3 1,5-1,-5 1,0 0,0 0,0-4,0 1,-1-1,0 0,0-2,-2 2,0-3,0 2,0-2,0 3,0-2,0 2,0-2,0 1,0 2,-1-4,-1 1,-1-1,0-1,0 0,2 3,0 0,-2-1,2 0,1 3,0 1,-1-3,0 2,1 1,-3 1,0 2,-1 0,0 0,-2 0,0 0,-1 0,1 0,0 0,0 0,0 0,0 0,2 0,-1 0,0 0,-1 0,3 0,-2 0,2 0,0 0,-2 0,2 0,-2 0,2 0,-1 0,1 0,-1 0,1 0,-1 0,0 0,1 0,0 0,-1 0,1 0,0 0,-3-1,1 1,2 0,0-1,0 1,0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950 355,'0'4,"0"1,0 1,2 1,-1-1,0 0,0-1,0 2,-1 0,0-3,1 3,0-3,0 3,2 1,-2 1,0-3,-1 4,0-3,1-1,0 0,1 0,-1-2,-1 0,3 2,-2-1,2 1,-2-1,1 1,1 2,-1-1,1 2,3-1,-6-5,3 1,-2-1,1 0,1-3,2 0,3-1,0 1,0-1,4 1,0 0,-1 0,-2 0,1 0,-1 0,-2 0,-3 0,1-1,-2 1,1-1,1-2,-1 0,-1 0,1 0,0 1,-2-1,0-1,-1-2,-1 3,0-2,0-1,0 1,0-1,0 1,0-3,0 2,0-2,0 0,0 3,0-4,0 2,0 0,-1 1,-1-1,1 0,1 1,0 0,0-2,0 3,0-1,0 1,0 1,0-3,0 4,0 0,0 0,0 0,0-5,0 4,0-3,0 4,0 0,-5 2,0 1,1 0,1 0,0 0,-5 0,1 0,3 0,-5 0,-2 0,-1 0,3 0,1 0,-3 0,3 0,-1 0,-1 0,2 0,3 0,-1 1,1 0,2-1,-2 0,2 1,0-1,-1 0,-3 0,4 0,-2 0,2 0,-1 0,1 0,0 0,-1 0,0 0,-1 1,1 1,1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211 283,'5'0,"0"0,-2 0,0-2,1 1,-1 1,0 0,0 0,1 0,-1 0,2 0,-1 0,2 0,-1 0,2 0,-2 0,-2 0,0 0,2 0,-2 0,0 0,0 0,0 0,2 0,-2 0,1 0,2 0,-2 0,-1 0,4 0,-4 1,0-1,0 0,1 1,-1-1,1 0,-1 1,0-1,0 0,0 0,0 0,0 1,0-1,0 0,0 0,1 1,2-1,-1 0,-1 0,0 0,-1 0,3 0,-3 0,0 0,1 0,2 0,-2 0,-1 0,0 0,0 0,1 0,0 0,0 0,0 0,0 0,0 0,0 0,1 1,1-1,-3 1,1-1,1 0,-2 0,0 0,0 0,0 0,1 0,-1 0,0 0,1 0,1 0,-2 0,0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226 381,'4'0,"0"0,0 0,1 0,0-1,-2 1,1 0,-1 0,0 0,2 0,-1 0,0 0,1 0,-2 0,1 0,0 0,0-1,-1 1,0 0,0 0,0 0,1 0,-1 0,1 0,-1 0,2 0,-1 0,1 0,-2 0,0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314 470,'4'2,"-1"-1,1-1,-1 0,0 1,1-1,-1 0,0 0,0 0,1 0,0 0,-1 0,0 0,0 0,0 0,0 0,1 0,-1 0,0 0,1 0,0 0,-1 0,0 0,1 0,1 0,-8 0,-1 0,0 0,0 0,0 0,-2 0,1 0,0 0,2 0,0 0,0 0,0 0,0 0,0 0,0 0,-1 0,1 0,0 0,0 0,0 0,0 0,7 0,2 0,-1 0,-1 0,-1 0,1 0,0 0,-1 0,2 0,0 0,-1 0,0 0,-1 0,0 0,0 0,0 0,0 0,0 0,0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237 502,'5'0,"-2"0,0 0,3 0,0 1,3-1,-5 0,2 0,-1 0,-1 0,-1 0,0 0,0 0,0 0,1 0,-1 0,3 0,-1 0,2 0,-3 0,-1 0,0 0,2 0,0 0,-2 0,0 0,0 0,0 0,0 0,2 0,-2 0,0 0,0 0,2 0,1 0,-3 0,0 0,0 0,0 0,1 0,-1-1,0 1,0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520 498,'0'3,"0"1,0-1,0 0,0 1,0 0,0-1,0 2,0 1,0-3,0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1-31T09:36:31"/>
    </inkml:context>
    <inkml:brush xml:id="br0">
      <inkml:brushProperty name="width" value="0.09701" units="cm"/>
      <inkml:brushProperty name="height" value="0.09701" units="cm"/>
      <inkml:brushProperty name="color" value="#7030a0"/>
      <inkml:brushProperty name="ignorePressure" value="0"/>
    </inkml:brush>
  </inkml:definitions>
  <inkml:trace contextRef="#ctx0" brushRef="#br0">533 497,'5'0,"-1"0,-1 0,0 0,0 0,2 0,-2 0,1 0,1 0,-2 0,2 0,3 0,-1 0,2 0,-2 0,2 0,-1 0,-1 0,-2 0,-1 0,3 0,-2 0,-2 0,0 0,0 0,-1 4,-2-1,0 0,0 0,0 3,-1-1,0 0,0-1,0 0,1-1,-1 0,1 0,-1 0,-2-3,-1 0,-1 0,1 0,0-1,-1 1,1 0,-3-1,1 1,0 0,-1-1,2 1,-2 0,2 0,-1 0,2 0,-1 0,-1 0,1 0,1 0,0 0,1 0,-1 0,0 0,-1 0,1 0,0 0,0 0,1 0,-2 0,2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834D3-251F-4FA0-B9E9-7EDAFD288F29}" type="datetimeFigureOut">
              <a:rPr lang="zh-CN" altLang="en-US" smtClean="0"/>
              <a:t>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2554-14EB-4533-88A9-9C25A8846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1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Char char="•"/>
              <a:defRPr sz="3200" b="0">
                <a:latin typeface="黑体" panose="02010609060101010101" charset="-122"/>
                <a:ea typeface="黑体" panose="02010609060101010101" charset="-122"/>
              </a:defRPr>
            </a:lvl1pPr>
            <a:lvl2pPr>
              <a:defRPr sz="2800" b="0">
                <a:latin typeface="黑体" panose="02010609060101010101" charset="-122"/>
                <a:ea typeface="黑体" panose="02010609060101010101" charset="-122"/>
              </a:defRPr>
            </a:lvl2pPr>
            <a:lvl3pPr>
              <a:defRPr sz="2000" b="0">
                <a:latin typeface="黑体" panose="02010609060101010101" charset="-122"/>
                <a:ea typeface="黑体" panose="02010609060101010101" charset="-122"/>
              </a:defRPr>
            </a:lvl3pPr>
            <a:lvl4pPr>
              <a:defRPr sz="2000" b="0">
                <a:latin typeface="黑体" panose="02010609060101010101" charset="-122"/>
                <a:ea typeface="黑体" panose="02010609060101010101" charset="-122"/>
              </a:defRPr>
            </a:lvl4pPr>
            <a:lvl5pPr>
              <a:defRPr sz="3200" b="0"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21/4/22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21/4/22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21/4/22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21/4/22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F00CA4-B13D-413C-B5DC-2ECAD8AEC4CA}" type="datetimeFigureOut">
              <a:rPr lang="zh-CN" altLang="en-US" smtClean="0"/>
              <a:t>21/4/22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CA4-B13D-413C-B5DC-2ECAD8AEC4CA}" type="datetimeFigureOut">
              <a:rPr lang="zh-CN" altLang="en-US" smtClean="0"/>
              <a:t>21/4/22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F00CA4-B13D-413C-B5DC-2ECAD8AEC4CA}" type="datetimeFigureOut">
              <a:rPr lang="zh-CN" altLang="en-US" smtClean="0"/>
              <a:t>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848B93-B7E3-40F7-990B-D6B6F58A4E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27.xml"/><Relationship Id="rId18" Type="http://schemas.openxmlformats.org/officeDocument/2006/relationships/image" Target="../media/image345.png"/><Relationship Id="rId14" Type="http://schemas.openxmlformats.org/officeDocument/2006/relationships/image" Target="../media/image343.png"/><Relationship Id="rId15" Type="http://schemas.openxmlformats.org/officeDocument/2006/relationships/customXml" Target="../ink/ink28.xml"/><Relationship Id="rId16" Type="http://schemas.openxmlformats.org/officeDocument/2006/relationships/image" Target="../media/image344.png"/><Relationship Id="rId17" Type="http://schemas.openxmlformats.org/officeDocument/2006/relationships/customXml" Target="../ink/ink2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30.xml"/><Relationship Id="rId12" Type="http://schemas.openxmlformats.org/officeDocument/2006/relationships/image" Target="../media/image35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4" Type="http://schemas.openxmlformats.org/officeDocument/2006/relationships/image" Target="../media/image449.png"/><Relationship Id="rId5" Type="http://schemas.openxmlformats.org/officeDocument/2006/relationships/customXml" Target="../ink/ink32.xml"/><Relationship Id="rId6" Type="http://schemas.openxmlformats.org/officeDocument/2006/relationships/image" Target="../media/image450.png"/><Relationship Id="rId7" Type="http://schemas.openxmlformats.org/officeDocument/2006/relationships/customXml" Target="../ink/ink33.xml"/><Relationship Id="rId31" Type="http://schemas.openxmlformats.org/officeDocument/2006/relationships/image" Target="../media/image46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5" Type="http://schemas.openxmlformats.org/officeDocument/2006/relationships/image" Target="../media/image496.png"/><Relationship Id="rId15" Type="http://schemas.openxmlformats.org/officeDocument/2006/relationships/image" Target="../media/image473.png"/><Relationship Id="rId16" Type="http://schemas.openxmlformats.org/officeDocument/2006/relationships/customXml" Target="../ink/ink35.xml"/><Relationship Id="rId43" Type="http://schemas.openxmlformats.org/officeDocument/2006/relationships/image" Target="../media/image485.png"/><Relationship Id="rId18" Type="http://schemas.openxmlformats.org/officeDocument/2006/relationships/customXml" Target="../ink/ink36.xml"/><Relationship Id="rId19" Type="http://schemas.openxmlformats.org/officeDocument/2006/relationships/image" Target="../media/image475.png"/><Relationship Id="rId20" Type="http://schemas.openxmlformats.org/officeDocument/2006/relationships/customXml" Target="../ink/ink37.xml"/><Relationship Id="rId44" Type="http://schemas.openxmlformats.org/officeDocument/2006/relationships/customXml" Target="../ink/ink38.xml"/><Relationship Id="rId17" Type="http://schemas.openxmlformats.org/officeDocument/2006/relationships/image" Target="../media/image474.png"/><Relationship Id="rId2" Type="http://schemas.openxmlformats.org/officeDocument/2006/relationships/image" Target="../media/image5.png"/><Relationship Id="rId3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486.png"/><Relationship Id="rId46" Type="http://schemas.openxmlformats.org/officeDocument/2006/relationships/customXml" Target="../ink/ink39.xml"/><Relationship Id="rId66" Type="http://schemas.openxmlformats.org/officeDocument/2006/relationships/customXml" Target="../ink/ink40.xml"/><Relationship Id="rId25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64.png"/><Relationship Id="rId21" Type="http://schemas.openxmlformats.org/officeDocument/2006/relationships/customXml" Target="../ink/ink50.xml"/><Relationship Id="rId22" Type="http://schemas.openxmlformats.org/officeDocument/2006/relationships/image" Target="../media/image565.png"/><Relationship Id="rId23" Type="http://schemas.openxmlformats.org/officeDocument/2006/relationships/customXml" Target="../ink/ink51.xml"/><Relationship Id="rId24" Type="http://schemas.openxmlformats.org/officeDocument/2006/relationships/image" Target="../media/image566.png"/><Relationship Id="rId25" Type="http://schemas.openxmlformats.org/officeDocument/2006/relationships/customXml" Target="../ink/ink52.xml"/><Relationship Id="rId26" Type="http://schemas.openxmlformats.org/officeDocument/2006/relationships/image" Target="../media/image567.png"/><Relationship Id="rId27" Type="http://schemas.openxmlformats.org/officeDocument/2006/relationships/customXml" Target="../ink/ink53.xml"/><Relationship Id="rId28" Type="http://schemas.openxmlformats.org/officeDocument/2006/relationships/image" Target="../media/image568.png"/><Relationship Id="rId10" Type="http://schemas.openxmlformats.org/officeDocument/2006/relationships/image" Target="../media/image559.png"/><Relationship Id="rId11" Type="http://schemas.openxmlformats.org/officeDocument/2006/relationships/customXml" Target="../ink/ink45.xml"/><Relationship Id="rId12" Type="http://schemas.openxmlformats.org/officeDocument/2006/relationships/image" Target="../media/image560.png"/><Relationship Id="rId13" Type="http://schemas.openxmlformats.org/officeDocument/2006/relationships/customXml" Target="../ink/ink46.xml"/><Relationship Id="rId14" Type="http://schemas.openxmlformats.org/officeDocument/2006/relationships/image" Target="../media/image561.png"/><Relationship Id="rId15" Type="http://schemas.openxmlformats.org/officeDocument/2006/relationships/customXml" Target="../ink/ink47.xml"/><Relationship Id="rId16" Type="http://schemas.openxmlformats.org/officeDocument/2006/relationships/image" Target="../media/image562.png"/><Relationship Id="rId17" Type="http://schemas.openxmlformats.org/officeDocument/2006/relationships/customXml" Target="../ink/ink48.xml"/><Relationship Id="rId18" Type="http://schemas.openxmlformats.org/officeDocument/2006/relationships/image" Target="../media/image563.png"/><Relationship Id="rId19" Type="http://schemas.openxmlformats.org/officeDocument/2006/relationships/customXml" Target="../ink/ink49.xml"/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41.xml"/><Relationship Id="rId3" Type="http://schemas.openxmlformats.org/officeDocument/2006/relationships/image" Target="../media/image555.png"/><Relationship Id="rId4" Type="http://schemas.openxmlformats.org/officeDocument/2006/relationships/customXml" Target="../ink/ink42.xml"/><Relationship Id="rId6" Type="http://schemas.openxmlformats.org/officeDocument/2006/relationships/image" Target="../media/image557.png"/><Relationship Id="rId7" Type="http://schemas.openxmlformats.org/officeDocument/2006/relationships/customXml" Target="../ink/ink43.xml"/><Relationship Id="rId8" Type="http://schemas.openxmlformats.org/officeDocument/2006/relationships/image" Target="../media/image558.png"/><Relationship Id="rId9" Type="http://schemas.openxmlformats.org/officeDocument/2006/relationships/customXml" Target="../ink/ink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customXml" Target="../ink/ink57.xml"/><Relationship Id="rId14" Type="http://schemas.openxmlformats.org/officeDocument/2006/relationships/image" Target="../media/image588.png"/><Relationship Id="rId15" Type="http://schemas.openxmlformats.org/officeDocument/2006/relationships/customXml" Target="../ink/ink58.xml"/><Relationship Id="rId16" Type="http://schemas.openxmlformats.org/officeDocument/2006/relationships/image" Target="../media/image589.png"/><Relationship Id="rId17" Type="http://schemas.openxmlformats.org/officeDocument/2006/relationships/customXml" Target="../ink/ink59.xml"/><Relationship Id="rId18" Type="http://schemas.openxmlformats.org/officeDocument/2006/relationships/image" Target="../media/image590.png"/><Relationship Id="rId19" Type="http://schemas.openxmlformats.org/officeDocument/2006/relationships/customXml" Target="../ink/ink60.xml"/><Relationship Id="rId22" Type="http://schemas.openxmlformats.org/officeDocument/2006/relationships/image" Target="../media/image59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customXml" Target="../ink/ink54.xml"/><Relationship Id="rId6" Type="http://schemas.openxmlformats.org/officeDocument/2006/relationships/image" Target="../media/image584.png"/><Relationship Id="rId7" Type="http://schemas.openxmlformats.org/officeDocument/2006/relationships/customXml" Target="../ink/ink55.xml"/><Relationship Id="rId8" Type="http://schemas.openxmlformats.org/officeDocument/2006/relationships/image" Target="../media/image585.png"/><Relationship Id="rId9" Type="http://schemas.openxmlformats.org/officeDocument/2006/relationships/customXml" Target="../ink/ink56.xml"/><Relationship Id="rId10" Type="http://schemas.openxmlformats.org/officeDocument/2006/relationships/image" Target="../media/image58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00.png"/><Relationship Id="rId12" Type="http://schemas.openxmlformats.org/officeDocument/2006/relationships/customXml" Target="../ink/ink63.xml"/><Relationship Id="rId13" Type="http://schemas.openxmlformats.org/officeDocument/2006/relationships/image" Target="../media/image601.png"/><Relationship Id="rId14" Type="http://schemas.openxmlformats.org/officeDocument/2006/relationships/customXml" Target="../ink/ink64.xml"/><Relationship Id="rId17" Type="http://schemas.openxmlformats.org/officeDocument/2006/relationships/image" Target="../media/image60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customXml" Target="../ink/ink61.xml"/><Relationship Id="rId9" Type="http://schemas.openxmlformats.org/officeDocument/2006/relationships/image" Target="../media/image599.png"/><Relationship Id="rId10" Type="http://schemas.openxmlformats.org/officeDocument/2006/relationships/customXml" Target="../ink/ink62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customXml" Target="../ink/ink68.xml"/><Relationship Id="rId14" Type="http://schemas.openxmlformats.org/officeDocument/2006/relationships/image" Target="../media/image6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customXml" Target="../ink/ink65.xml"/><Relationship Id="rId6" Type="http://schemas.openxmlformats.org/officeDocument/2006/relationships/image" Target="../media/image608.png"/><Relationship Id="rId7" Type="http://schemas.openxmlformats.org/officeDocument/2006/relationships/customXml" Target="../ink/ink66.xml"/><Relationship Id="rId8" Type="http://schemas.openxmlformats.org/officeDocument/2006/relationships/image" Target="../media/image609.png"/><Relationship Id="rId9" Type="http://schemas.openxmlformats.org/officeDocument/2006/relationships/customXml" Target="../ink/ink67.xml"/><Relationship Id="rId10" Type="http://schemas.openxmlformats.org/officeDocument/2006/relationships/image" Target="../media/image6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customXml" Target="../ink/ink69.xml"/><Relationship Id="rId6" Type="http://schemas.openxmlformats.org/officeDocument/2006/relationships/image" Target="../media/image615.png"/><Relationship Id="rId7" Type="http://schemas.openxmlformats.org/officeDocument/2006/relationships/customXml" Target="../ink/ink70.xml"/><Relationship Id="rId8" Type="http://schemas.openxmlformats.org/officeDocument/2006/relationships/image" Target="../media/image6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customXml" Target="../ink/ink73.xml"/><Relationship Id="rId20" Type="http://schemas.openxmlformats.org/officeDocument/2006/relationships/image" Target="../media/image625.png"/><Relationship Id="rId21" Type="http://schemas.openxmlformats.org/officeDocument/2006/relationships/customXml" Target="../ink/ink79.xml"/><Relationship Id="rId22" Type="http://schemas.openxmlformats.org/officeDocument/2006/relationships/image" Target="../media/image626.png"/><Relationship Id="rId23" Type="http://schemas.openxmlformats.org/officeDocument/2006/relationships/customXml" Target="../ink/ink80.xml"/><Relationship Id="rId24" Type="http://schemas.openxmlformats.org/officeDocument/2006/relationships/image" Target="../media/image627.png"/><Relationship Id="rId10" Type="http://schemas.openxmlformats.org/officeDocument/2006/relationships/image" Target="../media/image620.png"/><Relationship Id="rId11" Type="http://schemas.openxmlformats.org/officeDocument/2006/relationships/customXml" Target="../ink/ink74.xml"/><Relationship Id="rId12" Type="http://schemas.openxmlformats.org/officeDocument/2006/relationships/image" Target="../media/image621.png"/><Relationship Id="rId13" Type="http://schemas.openxmlformats.org/officeDocument/2006/relationships/customXml" Target="../ink/ink75.xml"/><Relationship Id="rId14" Type="http://schemas.openxmlformats.org/officeDocument/2006/relationships/image" Target="../media/image622.png"/><Relationship Id="rId15" Type="http://schemas.openxmlformats.org/officeDocument/2006/relationships/customXml" Target="../ink/ink76.xml"/><Relationship Id="rId16" Type="http://schemas.openxmlformats.org/officeDocument/2006/relationships/image" Target="../media/image623.png"/><Relationship Id="rId17" Type="http://schemas.openxmlformats.org/officeDocument/2006/relationships/customXml" Target="../ink/ink77.xml"/><Relationship Id="rId18" Type="http://schemas.openxmlformats.org/officeDocument/2006/relationships/image" Target="../media/image624.png"/><Relationship Id="rId19" Type="http://schemas.openxmlformats.org/officeDocument/2006/relationships/customXml" Target="../ink/ink78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customXml" Target="../ink/ink71.xml"/><Relationship Id="rId6" Type="http://schemas.openxmlformats.org/officeDocument/2006/relationships/image" Target="../media/image618.png"/><Relationship Id="rId7" Type="http://schemas.openxmlformats.org/officeDocument/2006/relationships/customXml" Target="../ink/ink72.xml"/><Relationship Id="rId8" Type="http://schemas.openxmlformats.org/officeDocument/2006/relationships/image" Target="../media/image619.png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customXml" Target="../ink/ink84.xml"/><Relationship Id="rId12" Type="http://schemas.openxmlformats.org/officeDocument/2006/relationships/image" Target="../media/image632.png"/><Relationship Id="rId13" Type="http://schemas.openxmlformats.org/officeDocument/2006/relationships/customXml" Target="../ink/ink85.xml"/><Relationship Id="rId14" Type="http://schemas.openxmlformats.org/officeDocument/2006/relationships/image" Target="../media/image633.png"/><Relationship Id="rId15" Type="http://schemas.openxmlformats.org/officeDocument/2006/relationships/customXml" Target="../ink/ink86.xml"/><Relationship Id="rId16" Type="http://schemas.openxmlformats.org/officeDocument/2006/relationships/image" Target="../media/image6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customXml" Target="../ink/ink81.xml"/><Relationship Id="rId6" Type="http://schemas.openxmlformats.org/officeDocument/2006/relationships/image" Target="../media/image629.png"/><Relationship Id="rId7" Type="http://schemas.openxmlformats.org/officeDocument/2006/relationships/customXml" Target="../ink/ink82.xml"/><Relationship Id="rId8" Type="http://schemas.openxmlformats.org/officeDocument/2006/relationships/image" Target="../media/image630.png"/><Relationship Id="rId9" Type="http://schemas.openxmlformats.org/officeDocument/2006/relationships/customXml" Target="../ink/ink83.xml"/><Relationship Id="rId10" Type="http://schemas.openxmlformats.org/officeDocument/2006/relationships/image" Target="../media/image6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customXml" Target="../ink/ink90.xml"/><Relationship Id="rId12" Type="http://schemas.openxmlformats.org/officeDocument/2006/relationships/image" Target="../media/image639.png"/><Relationship Id="rId13" Type="http://schemas.openxmlformats.org/officeDocument/2006/relationships/customXml" Target="../ink/ink91.xml"/><Relationship Id="rId14" Type="http://schemas.openxmlformats.org/officeDocument/2006/relationships/image" Target="../media/image640.png"/><Relationship Id="rId15" Type="http://schemas.openxmlformats.org/officeDocument/2006/relationships/customXml" Target="../ink/ink92.xml"/><Relationship Id="rId16" Type="http://schemas.openxmlformats.org/officeDocument/2006/relationships/image" Target="../media/image6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customXml" Target="../ink/ink87.xml"/><Relationship Id="rId6" Type="http://schemas.openxmlformats.org/officeDocument/2006/relationships/image" Target="../media/image636.png"/><Relationship Id="rId7" Type="http://schemas.openxmlformats.org/officeDocument/2006/relationships/customXml" Target="../ink/ink88.xml"/><Relationship Id="rId8" Type="http://schemas.openxmlformats.org/officeDocument/2006/relationships/image" Target="../media/image637.png"/><Relationship Id="rId9" Type="http://schemas.openxmlformats.org/officeDocument/2006/relationships/customXml" Target="../ink/ink89.xml"/><Relationship Id="rId10" Type="http://schemas.openxmlformats.org/officeDocument/2006/relationships/image" Target="../media/image6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customXml" Target="../ink/ink93.xml"/><Relationship Id="rId6" Type="http://schemas.openxmlformats.org/officeDocument/2006/relationships/image" Target="../media/image6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customXml" Target="../ink/ink97.xml"/><Relationship Id="rId20" Type="http://schemas.openxmlformats.org/officeDocument/2006/relationships/image" Target="../media/image653.png"/><Relationship Id="rId21" Type="http://schemas.openxmlformats.org/officeDocument/2006/relationships/customXml" Target="../ink/ink103.xml"/><Relationship Id="rId22" Type="http://schemas.openxmlformats.org/officeDocument/2006/relationships/image" Target="../media/image61.png"/><Relationship Id="rId10" Type="http://schemas.openxmlformats.org/officeDocument/2006/relationships/image" Target="../media/image648.png"/><Relationship Id="rId11" Type="http://schemas.openxmlformats.org/officeDocument/2006/relationships/customXml" Target="../ink/ink98.xml"/><Relationship Id="rId12" Type="http://schemas.openxmlformats.org/officeDocument/2006/relationships/image" Target="../media/image649.png"/><Relationship Id="rId13" Type="http://schemas.openxmlformats.org/officeDocument/2006/relationships/customXml" Target="../ink/ink99.xml"/><Relationship Id="rId14" Type="http://schemas.openxmlformats.org/officeDocument/2006/relationships/image" Target="../media/image650.png"/><Relationship Id="rId15" Type="http://schemas.openxmlformats.org/officeDocument/2006/relationships/customXml" Target="../ink/ink100.xml"/><Relationship Id="rId16" Type="http://schemas.openxmlformats.org/officeDocument/2006/relationships/image" Target="../media/image651.png"/><Relationship Id="rId17" Type="http://schemas.openxmlformats.org/officeDocument/2006/relationships/customXml" Target="../ink/ink101.xml"/><Relationship Id="rId18" Type="http://schemas.openxmlformats.org/officeDocument/2006/relationships/image" Target="../media/image652.png"/><Relationship Id="rId19" Type="http://schemas.openxmlformats.org/officeDocument/2006/relationships/customXml" Target="../ink/ink102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customXml" Target="../ink/ink94.xml"/><Relationship Id="rId4" Type="http://schemas.openxmlformats.org/officeDocument/2006/relationships/image" Target="../media/image645.png"/><Relationship Id="rId5" Type="http://schemas.openxmlformats.org/officeDocument/2006/relationships/customXml" Target="../ink/ink95.xml"/><Relationship Id="rId6" Type="http://schemas.openxmlformats.org/officeDocument/2006/relationships/image" Target="../media/image646.png"/><Relationship Id="rId7" Type="http://schemas.openxmlformats.org/officeDocument/2006/relationships/customXml" Target="../ink/ink96.xml"/><Relationship Id="rId8" Type="http://schemas.openxmlformats.org/officeDocument/2006/relationships/image" Target="../media/image647.png"/></Relationships>
</file>

<file path=ppt/slides/_rels/slide33.xml.rels><?xml version="1.0" encoding="UTF-8" standalone="yes"?>
<Relationships xmlns="http://schemas.openxmlformats.org/package/2006/relationships"><Relationship Id="rId242" Type="http://schemas.openxmlformats.org/officeDocument/2006/relationships/customXml" Target="../ink/ink113.xml"/><Relationship Id="rId66" Type="http://schemas.openxmlformats.org/officeDocument/2006/relationships/image" Target="../media/image683.png"/><Relationship Id="rId67" Type="http://schemas.openxmlformats.org/officeDocument/2006/relationships/customXml" Target="../ink/ink108.xml"/><Relationship Id="rId68" Type="http://schemas.openxmlformats.org/officeDocument/2006/relationships/image" Target="../media/image684.png"/><Relationship Id="rId69" Type="http://schemas.openxmlformats.org/officeDocument/2006/relationships/customXml" Target="../ink/ink109.xml"/><Relationship Id="rId249" Type="http://schemas.openxmlformats.org/officeDocument/2006/relationships/image" Target="../media/image774.png"/><Relationship Id="rId262" Type="http://schemas.openxmlformats.org/officeDocument/2006/relationships/customXml" Target="../ink/ink115.xml"/><Relationship Id="rId250" Type="http://schemas.openxmlformats.org/officeDocument/2006/relationships/customXml" Target="../ink/ink114.xml"/><Relationship Id="rId269" Type="http://schemas.openxmlformats.org/officeDocument/2006/relationships/image" Target="../media/image783.png"/><Relationship Id="rId270" Type="http://schemas.openxmlformats.org/officeDocument/2006/relationships/customXml" Target="../ink/ink116.xml"/><Relationship Id="rId273" Type="http://schemas.openxmlformats.org/officeDocument/2006/relationships/image" Target="../media/image785.png"/><Relationship Id="rId274" Type="http://schemas.openxmlformats.org/officeDocument/2006/relationships/customXml" Target="../ink/ink117.xml"/><Relationship Id="rId275" Type="http://schemas.openxmlformats.org/officeDocument/2006/relationships/image" Target="../media/image786.png"/><Relationship Id="rId235" Type="http://schemas.openxmlformats.org/officeDocument/2006/relationships/image" Target="../media/image767.png"/><Relationship Id="rId236" Type="http://schemas.openxmlformats.org/officeDocument/2006/relationships/customXml" Target="../ink/ink112.xml"/><Relationship Id="rId261" Type="http://schemas.openxmlformats.org/officeDocument/2006/relationships/image" Target="../media/image780.png"/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04.xml"/><Relationship Id="rId241" Type="http://schemas.openxmlformats.org/officeDocument/2006/relationships/image" Target="../media/image770.png"/><Relationship Id="rId3" Type="http://schemas.openxmlformats.org/officeDocument/2006/relationships/image" Target="../media/image654.png"/><Relationship Id="rId4" Type="http://schemas.openxmlformats.org/officeDocument/2006/relationships/customXml" Target="../ink/ink105.xml"/><Relationship Id="rId5" Type="http://schemas.openxmlformats.org/officeDocument/2006/relationships/image" Target="../media/image655.png"/><Relationship Id="rId6" Type="http://schemas.openxmlformats.org/officeDocument/2006/relationships/customXml" Target="../ink/ink106.xml"/><Relationship Id="rId7" Type="http://schemas.openxmlformats.org/officeDocument/2006/relationships/image" Target="../media/image656.png"/><Relationship Id="rId8" Type="http://schemas.openxmlformats.org/officeDocument/2006/relationships/customXml" Target="../ink/ink107.xml"/><Relationship Id="rId82" Type="http://schemas.openxmlformats.org/officeDocument/2006/relationships/image" Target="../media/image691.png"/><Relationship Id="rId83" Type="http://schemas.openxmlformats.org/officeDocument/2006/relationships/customXml" Target="../ink/ink110.xml"/><Relationship Id="rId86" Type="http://schemas.openxmlformats.org/officeDocument/2006/relationships/image" Target="../media/image693.png"/><Relationship Id="rId87" Type="http://schemas.openxmlformats.org/officeDocument/2006/relationships/customXml" Target="../ink/ink1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4.png"/><Relationship Id="rId14" Type="http://schemas.openxmlformats.org/officeDocument/2006/relationships/customXml" Target="../ink/ink124.xml"/><Relationship Id="rId15" Type="http://schemas.openxmlformats.org/officeDocument/2006/relationships/image" Target="../media/image795.png"/><Relationship Id="rId16" Type="http://schemas.openxmlformats.org/officeDocument/2006/relationships/customXml" Target="../ink/ink125.xml"/><Relationship Id="rId17" Type="http://schemas.openxmlformats.org/officeDocument/2006/relationships/image" Target="../media/image796.png"/><Relationship Id="rId18" Type="http://schemas.openxmlformats.org/officeDocument/2006/relationships/customXml" Target="../ink/ink126.xml"/><Relationship Id="rId19" Type="http://schemas.openxmlformats.org/officeDocument/2006/relationships/image" Target="../media/image797.png"/><Relationship Id="rId63" Type="http://schemas.openxmlformats.org/officeDocument/2006/relationships/image" Target="../media/image819.png"/><Relationship Id="rId64" Type="http://schemas.openxmlformats.org/officeDocument/2006/relationships/customXml" Target="../ink/ink149.xml"/><Relationship Id="rId65" Type="http://schemas.openxmlformats.org/officeDocument/2006/relationships/image" Target="../media/image57.png"/><Relationship Id="rId50" Type="http://schemas.openxmlformats.org/officeDocument/2006/relationships/customXml" Target="../ink/ink142.xml"/><Relationship Id="rId51" Type="http://schemas.openxmlformats.org/officeDocument/2006/relationships/image" Target="../media/image813.png"/><Relationship Id="rId52" Type="http://schemas.openxmlformats.org/officeDocument/2006/relationships/customXml" Target="../ink/ink143.xml"/><Relationship Id="rId53" Type="http://schemas.openxmlformats.org/officeDocument/2006/relationships/image" Target="../media/image814.png"/><Relationship Id="rId54" Type="http://schemas.openxmlformats.org/officeDocument/2006/relationships/customXml" Target="../ink/ink144.xml"/><Relationship Id="rId55" Type="http://schemas.openxmlformats.org/officeDocument/2006/relationships/image" Target="../media/image815.png"/><Relationship Id="rId56" Type="http://schemas.openxmlformats.org/officeDocument/2006/relationships/customXml" Target="../ink/ink145.xml"/><Relationship Id="rId57" Type="http://schemas.openxmlformats.org/officeDocument/2006/relationships/image" Target="../media/image816.png"/><Relationship Id="rId58" Type="http://schemas.openxmlformats.org/officeDocument/2006/relationships/customXml" Target="../ink/ink146.xml"/><Relationship Id="rId59" Type="http://schemas.openxmlformats.org/officeDocument/2006/relationships/image" Target="../media/image817.png"/><Relationship Id="rId40" Type="http://schemas.openxmlformats.org/officeDocument/2006/relationships/customXml" Target="../ink/ink137.xml"/><Relationship Id="rId41" Type="http://schemas.openxmlformats.org/officeDocument/2006/relationships/image" Target="../media/image808.png"/><Relationship Id="rId42" Type="http://schemas.openxmlformats.org/officeDocument/2006/relationships/customXml" Target="../ink/ink138.xml"/><Relationship Id="rId43" Type="http://schemas.openxmlformats.org/officeDocument/2006/relationships/image" Target="../media/image809.png"/><Relationship Id="rId44" Type="http://schemas.openxmlformats.org/officeDocument/2006/relationships/customXml" Target="../ink/ink139.xml"/><Relationship Id="rId45" Type="http://schemas.openxmlformats.org/officeDocument/2006/relationships/image" Target="../media/image810.png"/><Relationship Id="rId46" Type="http://schemas.openxmlformats.org/officeDocument/2006/relationships/customXml" Target="../ink/ink140.xml"/><Relationship Id="rId47" Type="http://schemas.openxmlformats.org/officeDocument/2006/relationships/image" Target="../media/image811.png"/><Relationship Id="rId48" Type="http://schemas.openxmlformats.org/officeDocument/2006/relationships/customXml" Target="../ink/ink141.xml"/><Relationship Id="rId49" Type="http://schemas.openxmlformats.org/officeDocument/2006/relationships/image" Target="../media/image812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18.xml"/><Relationship Id="rId3" Type="http://schemas.openxmlformats.org/officeDocument/2006/relationships/image" Target="../media/image789.png"/><Relationship Id="rId4" Type="http://schemas.openxmlformats.org/officeDocument/2006/relationships/customXml" Target="../ink/ink119.xml"/><Relationship Id="rId5" Type="http://schemas.openxmlformats.org/officeDocument/2006/relationships/image" Target="../media/image790.png"/><Relationship Id="rId6" Type="http://schemas.openxmlformats.org/officeDocument/2006/relationships/customXml" Target="../ink/ink120.xml"/><Relationship Id="rId7" Type="http://schemas.openxmlformats.org/officeDocument/2006/relationships/image" Target="../media/image791.png"/><Relationship Id="rId8" Type="http://schemas.openxmlformats.org/officeDocument/2006/relationships/customXml" Target="../ink/ink121.xml"/><Relationship Id="rId9" Type="http://schemas.openxmlformats.org/officeDocument/2006/relationships/image" Target="../media/image792.png"/><Relationship Id="rId30" Type="http://schemas.openxmlformats.org/officeDocument/2006/relationships/customXml" Target="../ink/ink132.xml"/><Relationship Id="rId31" Type="http://schemas.openxmlformats.org/officeDocument/2006/relationships/image" Target="../media/image803.png"/><Relationship Id="rId32" Type="http://schemas.openxmlformats.org/officeDocument/2006/relationships/customXml" Target="../ink/ink133.xml"/><Relationship Id="rId33" Type="http://schemas.openxmlformats.org/officeDocument/2006/relationships/image" Target="../media/image804.png"/><Relationship Id="rId34" Type="http://schemas.openxmlformats.org/officeDocument/2006/relationships/customXml" Target="../ink/ink134.xml"/><Relationship Id="rId35" Type="http://schemas.openxmlformats.org/officeDocument/2006/relationships/image" Target="../media/image805.png"/><Relationship Id="rId36" Type="http://schemas.openxmlformats.org/officeDocument/2006/relationships/customXml" Target="../ink/ink135.xml"/><Relationship Id="rId37" Type="http://schemas.openxmlformats.org/officeDocument/2006/relationships/image" Target="../media/image806.png"/><Relationship Id="rId38" Type="http://schemas.openxmlformats.org/officeDocument/2006/relationships/customXml" Target="../ink/ink136.xml"/><Relationship Id="rId39" Type="http://schemas.openxmlformats.org/officeDocument/2006/relationships/image" Target="../media/image807.png"/><Relationship Id="rId20" Type="http://schemas.openxmlformats.org/officeDocument/2006/relationships/customXml" Target="../ink/ink127.xml"/><Relationship Id="rId21" Type="http://schemas.openxmlformats.org/officeDocument/2006/relationships/image" Target="../media/image798.png"/><Relationship Id="rId22" Type="http://schemas.openxmlformats.org/officeDocument/2006/relationships/customXml" Target="../ink/ink128.xml"/><Relationship Id="rId23" Type="http://schemas.openxmlformats.org/officeDocument/2006/relationships/image" Target="../media/image799.png"/><Relationship Id="rId24" Type="http://schemas.openxmlformats.org/officeDocument/2006/relationships/customXml" Target="../ink/ink129.xml"/><Relationship Id="rId25" Type="http://schemas.openxmlformats.org/officeDocument/2006/relationships/image" Target="../media/image800.png"/><Relationship Id="rId26" Type="http://schemas.openxmlformats.org/officeDocument/2006/relationships/customXml" Target="../ink/ink130.xml"/><Relationship Id="rId27" Type="http://schemas.openxmlformats.org/officeDocument/2006/relationships/image" Target="../media/image801.png"/><Relationship Id="rId28" Type="http://schemas.openxmlformats.org/officeDocument/2006/relationships/customXml" Target="../ink/ink131.xml"/><Relationship Id="rId29" Type="http://schemas.openxmlformats.org/officeDocument/2006/relationships/image" Target="../media/image802.png"/><Relationship Id="rId60" Type="http://schemas.openxmlformats.org/officeDocument/2006/relationships/customXml" Target="../ink/ink147.xml"/><Relationship Id="rId61" Type="http://schemas.openxmlformats.org/officeDocument/2006/relationships/image" Target="../media/image818.png"/><Relationship Id="rId62" Type="http://schemas.openxmlformats.org/officeDocument/2006/relationships/customXml" Target="../ink/ink148.xml"/><Relationship Id="rId10" Type="http://schemas.openxmlformats.org/officeDocument/2006/relationships/customXml" Target="../ink/ink122.xml"/><Relationship Id="rId11" Type="http://schemas.openxmlformats.org/officeDocument/2006/relationships/image" Target="../media/image793.png"/><Relationship Id="rId12" Type="http://schemas.openxmlformats.org/officeDocument/2006/relationships/customXml" Target="../ink/ink1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50.xml"/><Relationship Id="rId137" Type="http://schemas.openxmlformats.org/officeDocument/2006/relationships/image" Target="../media/image885.png"/><Relationship Id="rId115" Type="http://schemas.openxmlformats.org/officeDocument/2006/relationships/image" Target="../media/image874.png"/><Relationship Id="rId116" Type="http://schemas.openxmlformats.org/officeDocument/2006/relationships/customXml" Target="../ink/ink151.xml"/><Relationship Id="rId119" Type="http://schemas.openxmlformats.org/officeDocument/2006/relationships/image" Target="../media/image876.png"/><Relationship Id="rId120" Type="http://schemas.openxmlformats.org/officeDocument/2006/relationships/customXml" Target="../ink/ink15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02.png"/><Relationship Id="rId12" Type="http://schemas.openxmlformats.org/officeDocument/2006/relationships/customXml" Target="../ink/ink158.xml"/><Relationship Id="rId31" Type="http://schemas.openxmlformats.org/officeDocument/2006/relationships/image" Target="../media/image912.png"/><Relationship Id="rId32" Type="http://schemas.openxmlformats.org/officeDocument/2006/relationships/customXml" Target="../ink/ink160.xml"/><Relationship Id="rId39" Type="http://schemas.openxmlformats.org/officeDocument/2006/relationships/image" Target="../media/image915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53.xml"/><Relationship Id="rId3" Type="http://schemas.openxmlformats.org/officeDocument/2006/relationships/image" Target="../media/image898.png"/><Relationship Id="rId4" Type="http://schemas.openxmlformats.org/officeDocument/2006/relationships/customXml" Target="../ink/ink154.xml"/><Relationship Id="rId5" Type="http://schemas.openxmlformats.org/officeDocument/2006/relationships/image" Target="../media/image899.png"/><Relationship Id="rId6" Type="http://schemas.openxmlformats.org/officeDocument/2006/relationships/customXml" Target="../ink/ink155.xml"/><Relationship Id="rId7" Type="http://schemas.openxmlformats.org/officeDocument/2006/relationships/image" Target="../media/image900.png"/><Relationship Id="rId8" Type="http://schemas.openxmlformats.org/officeDocument/2006/relationships/customXml" Target="../ink/ink156.xml"/><Relationship Id="rId9" Type="http://schemas.openxmlformats.org/officeDocument/2006/relationships/image" Target="../media/image901.png"/><Relationship Id="rId27" Type="http://schemas.openxmlformats.org/officeDocument/2006/relationships/image" Target="../media/image910.png"/><Relationship Id="rId28" Type="http://schemas.openxmlformats.org/officeDocument/2006/relationships/customXml" Target="../ink/ink159.xml"/><Relationship Id="rId10" Type="http://schemas.openxmlformats.org/officeDocument/2006/relationships/customXml" Target="../ink/ink1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0" Type="http://schemas.openxmlformats.org/officeDocument/2006/relationships/image" Target="../media/image923.png"/><Relationship Id="rId11" Type="http://schemas.openxmlformats.org/officeDocument/2006/relationships/customXml" Target="../ink/ink165.xml"/><Relationship Id="rId12" Type="http://schemas.openxmlformats.org/officeDocument/2006/relationships/image" Target="../media/image928.png"/><Relationship Id="rId13" Type="http://schemas.openxmlformats.org/officeDocument/2006/relationships/customXml" Target="../ink/ink166.xml"/><Relationship Id="rId14" Type="http://schemas.openxmlformats.org/officeDocument/2006/relationships/image" Target="../media/image929.png"/><Relationship Id="rId15" Type="http://schemas.openxmlformats.org/officeDocument/2006/relationships/customXml" Target="../ink/ink167.xml"/><Relationship Id="rId16" Type="http://schemas.openxmlformats.org/officeDocument/2006/relationships/image" Target="../media/image930.png"/><Relationship Id="rId17" Type="http://schemas.openxmlformats.org/officeDocument/2006/relationships/customXml" Target="../ink/ink168.xml"/><Relationship Id="rId18" Type="http://schemas.openxmlformats.org/officeDocument/2006/relationships/image" Target="../media/image931.png"/><Relationship Id="rId19" Type="http://schemas.openxmlformats.org/officeDocument/2006/relationships/customXml" Target="../ink/ink169.xml"/><Relationship Id="rId60" Type="http://schemas.openxmlformats.org/officeDocument/2006/relationships/image" Target="../media/image952.png"/><Relationship Id="rId61" Type="http://schemas.openxmlformats.org/officeDocument/2006/relationships/customXml" Target="../ink/ink190.xml"/><Relationship Id="rId62" Type="http://schemas.openxmlformats.org/officeDocument/2006/relationships/image" Target="../media/image953.png"/><Relationship Id="rId63" Type="http://schemas.openxmlformats.org/officeDocument/2006/relationships/customXml" Target="../ink/ink191.xml"/><Relationship Id="rId64" Type="http://schemas.openxmlformats.org/officeDocument/2006/relationships/image" Target="../media/image954.png"/><Relationship Id="rId65" Type="http://schemas.openxmlformats.org/officeDocument/2006/relationships/customXml" Target="../ink/ink192.xml"/><Relationship Id="rId66" Type="http://schemas.openxmlformats.org/officeDocument/2006/relationships/image" Target="../media/image955.png"/><Relationship Id="rId67" Type="http://schemas.openxmlformats.org/officeDocument/2006/relationships/customXml" Target="../ink/ink193.xml"/><Relationship Id="rId68" Type="http://schemas.openxmlformats.org/officeDocument/2006/relationships/image" Target="../media/image956.png"/><Relationship Id="rId69" Type="http://schemas.openxmlformats.org/officeDocument/2006/relationships/customXml" Target="../ink/ink194.xml"/><Relationship Id="rId120" Type="http://schemas.openxmlformats.org/officeDocument/2006/relationships/image" Target="../media/image982.png"/><Relationship Id="rId121" Type="http://schemas.openxmlformats.org/officeDocument/2006/relationships/customXml" Target="../ink/ink220.xml"/><Relationship Id="rId122" Type="http://schemas.openxmlformats.org/officeDocument/2006/relationships/image" Target="../media/image983.png"/><Relationship Id="rId123" Type="http://schemas.openxmlformats.org/officeDocument/2006/relationships/customXml" Target="../ink/ink221.xml"/><Relationship Id="rId124" Type="http://schemas.openxmlformats.org/officeDocument/2006/relationships/image" Target="../media/image984.png"/><Relationship Id="rId125" Type="http://schemas.openxmlformats.org/officeDocument/2006/relationships/customXml" Target="../ink/ink222.xml"/><Relationship Id="rId126" Type="http://schemas.openxmlformats.org/officeDocument/2006/relationships/image" Target="../media/image985.png"/><Relationship Id="rId127" Type="http://schemas.openxmlformats.org/officeDocument/2006/relationships/customXml" Target="../ink/ink223.xml"/><Relationship Id="rId128" Type="http://schemas.openxmlformats.org/officeDocument/2006/relationships/image" Target="../media/image986.png"/><Relationship Id="rId129" Type="http://schemas.openxmlformats.org/officeDocument/2006/relationships/customXml" Target="../ink/ink224.xml"/><Relationship Id="rId40" Type="http://schemas.openxmlformats.org/officeDocument/2006/relationships/image" Target="../media/image942.png"/><Relationship Id="rId41" Type="http://schemas.openxmlformats.org/officeDocument/2006/relationships/customXml" Target="../ink/ink180.xml"/><Relationship Id="rId42" Type="http://schemas.openxmlformats.org/officeDocument/2006/relationships/image" Target="../media/image943.png"/><Relationship Id="rId90" Type="http://schemas.openxmlformats.org/officeDocument/2006/relationships/image" Target="../media/image967.png"/><Relationship Id="rId91" Type="http://schemas.openxmlformats.org/officeDocument/2006/relationships/customXml" Target="../ink/ink205.xml"/><Relationship Id="rId92" Type="http://schemas.openxmlformats.org/officeDocument/2006/relationships/image" Target="../media/image968.png"/><Relationship Id="rId93" Type="http://schemas.openxmlformats.org/officeDocument/2006/relationships/customXml" Target="../ink/ink206.xml"/><Relationship Id="rId94" Type="http://schemas.openxmlformats.org/officeDocument/2006/relationships/image" Target="../media/image969.png"/><Relationship Id="rId95" Type="http://schemas.openxmlformats.org/officeDocument/2006/relationships/customXml" Target="../ink/ink207.xml"/><Relationship Id="rId96" Type="http://schemas.openxmlformats.org/officeDocument/2006/relationships/image" Target="../media/image970.png"/><Relationship Id="rId101" Type="http://schemas.openxmlformats.org/officeDocument/2006/relationships/customXml" Target="../ink/ink210.xml"/><Relationship Id="rId102" Type="http://schemas.openxmlformats.org/officeDocument/2006/relationships/image" Target="../media/image973.png"/><Relationship Id="rId103" Type="http://schemas.openxmlformats.org/officeDocument/2006/relationships/customXml" Target="../ink/ink211.xml"/><Relationship Id="rId104" Type="http://schemas.openxmlformats.org/officeDocument/2006/relationships/image" Target="../media/image974.png"/><Relationship Id="rId105" Type="http://schemas.openxmlformats.org/officeDocument/2006/relationships/customXml" Target="../ink/ink212.xml"/><Relationship Id="rId106" Type="http://schemas.openxmlformats.org/officeDocument/2006/relationships/image" Target="../media/image975.png"/><Relationship Id="rId107" Type="http://schemas.openxmlformats.org/officeDocument/2006/relationships/customXml" Target="../ink/ink213.xml"/><Relationship Id="rId108" Type="http://schemas.openxmlformats.org/officeDocument/2006/relationships/image" Target="../media/image976.png"/><Relationship Id="rId109" Type="http://schemas.openxmlformats.org/officeDocument/2006/relationships/customXml" Target="../ink/ink214.xml"/><Relationship Id="rId97" Type="http://schemas.openxmlformats.org/officeDocument/2006/relationships/customXml" Target="../ink/ink208.xml"/><Relationship Id="rId98" Type="http://schemas.openxmlformats.org/officeDocument/2006/relationships/image" Target="../media/image971.png"/><Relationship Id="rId99" Type="http://schemas.openxmlformats.org/officeDocument/2006/relationships/customXml" Target="../ink/ink209.xml"/><Relationship Id="rId43" Type="http://schemas.openxmlformats.org/officeDocument/2006/relationships/customXml" Target="../ink/ink181.xml"/><Relationship Id="rId44" Type="http://schemas.openxmlformats.org/officeDocument/2006/relationships/image" Target="../media/image944.png"/><Relationship Id="rId45" Type="http://schemas.openxmlformats.org/officeDocument/2006/relationships/customXml" Target="../ink/ink182.xml"/><Relationship Id="rId46" Type="http://schemas.openxmlformats.org/officeDocument/2006/relationships/image" Target="../media/image945.png"/><Relationship Id="rId47" Type="http://schemas.openxmlformats.org/officeDocument/2006/relationships/customXml" Target="../ink/ink183.xml"/><Relationship Id="rId48" Type="http://schemas.openxmlformats.org/officeDocument/2006/relationships/image" Target="../media/image946.png"/><Relationship Id="rId49" Type="http://schemas.openxmlformats.org/officeDocument/2006/relationships/customXml" Target="../ink/ink184.xml"/><Relationship Id="rId100" Type="http://schemas.openxmlformats.org/officeDocument/2006/relationships/image" Target="../media/image972.png"/><Relationship Id="rId20" Type="http://schemas.openxmlformats.org/officeDocument/2006/relationships/image" Target="../media/image932.png"/><Relationship Id="rId21" Type="http://schemas.openxmlformats.org/officeDocument/2006/relationships/customXml" Target="../ink/ink170.xml"/><Relationship Id="rId22" Type="http://schemas.openxmlformats.org/officeDocument/2006/relationships/image" Target="../media/image933.png"/><Relationship Id="rId70" Type="http://schemas.openxmlformats.org/officeDocument/2006/relationships/image" Target="../media/image957.png"/><Relationship Id="rId71" Type="http://schemas.openxmlformats.org/officeDocument/2006/relationships/customXml" Target="../ink/ink195.xml"/><Relationship Id="rId72" Type="http://schemas.openxmlformats.org/officeDocument/2006/relationships/image" Target="../media/image958.png"/><Relationship Id="rId73" Type="http://schemas.openxmlformats.org/officeDocument/2006/relationships/customXml" Target="../ink/ink196.xml"/><Relationship Id="rId74" Type="http://schemas.openxmlformats.org/officeDocument/2006/relationships/image" Target="../media/image959.png"/><Relationship Id="rId75" Type="http://schemas.openxmlformats.org/officeDocument/2006/relationships/customXml" Target="../ink/ink197.xml"/><Relationship Id="rId76" Type="http://schemas.openxmlformats.org/officeDocument/2006/relationships/image" Target="../media/image960.png"/><Relationship Id="rId77" Type="http://schemas.openxmlformats.org/officeDocument/2006/relationships/customXml" Target="../ink/ink198.xml"/><Relationship Id="rId78" Type="http://schemas.openxmlformats.org/officeDocument/2006/relationships/image" Target="../media/image961.png"/><Relationship Id="rId79" Type="http://schemas.openxmlformats.org/officeDocument/2006/relationships/customXml" Target="../ink/ink199.xml"/><Relationship Id="rId23" Type="http://schemas.openxmlformats.org/officeDocument/2006/relationships/customXml" Target="../ink/ink171.xml"/><Relationship Id="rId24" Type="http://schemas.openxmlformats.org/officeDocument/2006/relationships/image" Target="../media/image934.png"/><Relationship Id="rId25" Type="http://schemas.openxmlformats.org/officeDocument/2006/relationships/customXml" Target="../ink/ink172.xml"/><Relationship Id="rId26" Type="http://schemas.openxmlformats.org/officeDocument/2006/relationships/image" Target="../media/image935.png"/><Relationship Id="rId27" Type="http://schemas.openxmlformats.org/officeDocument/2006/relationships/customXml" Target="../ink/ink173.xml"/><Relationship Id="rId28" Type="http://schemas.openxmlformats.org/officeDocument/2006/relationships/image" Target="../media/image936.png"/><Relationship Id="rId29" Type="http://schemas.openxmlformats.org/officeDocument/2006/relationships/customXml" Target="../ink/ink174.xml"/><Relationship Id="rId130" Type="http://schemas.openxmlformats.org/officeDocument/2006/relationships/image" Target="../media/image987.png"/><Relationship Id="rId131" Type="http://schemas.openxmlformats.org/officeDocument/2006/relationships/customXml" Target="../ink/ink225.xml"/><Relationship Id="rId132" Type="http://schemas.openxmlformats.org/officeDocument/2006/relationships/image" Target="../media/image988.png"/><Relationship Id="rId133" Type="http://schemas.openxmlformats.org/officeDocument/2006/relationships/customXml" Target="../ink/ink226.xml"/><Relationship Id="rId134" Type="http://schemas.openxmlformats.org/officeDocument/2006/relationships/image" Target="../media/image989.png"/><Relationship Id="rId135" Type="http://schemas.openxmlformats.org/officeDocument/2006/relationships/customXml" Target="../ink/ink22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customXml" Target="../ink/ink161.xml"/><Relationship Id="rId4" Type="http://schemas.openxmlformats.org/officeDocument/2006/relationships/image" Target="../media/image925.png"/><Relationship Id="rId5" Type="http://schemas.openxmlformats.org/officeDocument/2006/relationships/customXml" Target="../ink/ink162.xml"/><Relationship Id="rId6" Type="http://schemas.openxmlformats.org/officeDocument/2006/relationships/image" Target="../media/image926.png"/><Relationship Id="rId7" Type="http://schemas.openxmlformats.org/officeDocument/2006/relationships/customXml" Target="../ink/ink163.xml"/><Relationship Id="rId8" Type="http://schemas.openxmlformats.org/officeDocument/2006/relationships/image" Target="../media/image927.png"/><Relationship Id="rId9" Type="http://schemas.openxmlformats.org/officeDocument/2006/relationships/customXml" Target="../ink/ink164.xml"/><Relationship Id="rId50" Type="http://schemas.openxmlformats.org/officeDocument/2006/relationships/image" Target="../media/image947.png"/><Relationship Id="rId51" Type="http://schemas.openxmlformats.org/officeDocument/2006/relationships/customXml" Target="../ink/ink185.xml"/><Relationship Id="rId52" Type="http://schemas.openxmlformats.org/officeDocument/2006/relationships/image" Target="../media/image948.png"/><Relationship Id="rId53" Type="http://schemas.openxmlformats.org/officeDocument/2006/relationships/customXml" Target="../ink/ink186.xml"/><Relationship Id="rId54" Type="http://schemas.openxmlformats.org/officeDocument/2006/relationships/image" Target="../media/image949.png"/><Relationship Id="rId55" Type="http://schemas.openxmlformats.org/officeDocument/2006/relationships/customXml" Target="../ink/ink187.xml"/><Relationship Id="rId56" Type="http://schemas.openxmlformats.org/officeDocument/2006/relationships/image" Target="../media/image950.png"/><Relationship Id="rId57" Type="http://schemas.openxmlformats.org/officeDocument/2006/relationships/customXml" Target="../ink/ink188.xml"/><Relationship Id="rId58" Type="http://schemas.openxmlformats.org/officeDocument/2006/relationships/image" Target="../media/image951.png"/><Relationship Id="rId59" Type="http://schemas.openxmlformats.org/officeDocument/2006/relationships/customXml" Target="../ink/ink189.xml"/><Relationship Id="rId110" Type="http://schemas.openxmlformats.org/officeDocument/2006/relationships/image" Target="../media/image977.png"/><Relationship Id="rId111" Type="http://schemas.openxmlformats.org/officeDocument/2006/relationships/customXml" Target="../ink/ink215.xml"/><Relationship Id="rId112" Type="http://schemas.openxmlformats.org/officeDocument/2006/relationships/image" Target="../media/image978.png"/><Relationship Id="rId113" Type="http://schemas.openxmlformats.org/officeDocument/2006/relationships/customXml" Target="../ink/ink216.xml"/><Relationship Id="rId114" Type="http://schemas.openxmlformats.org/officeDocument/2006/relationships/image" Target="../media/image979.png"/><Relationship Id="rId115" Type="http://schemas.openxmlformats.org/officeDocument/2006/relationships/customXml" Target="../ink/ink217.xml"/><Relationship Id="rId116" Type="http://schemas.openxmlformats.org/officeDocument/2006/relationships/image" Target="../media/image980.png"/><Relationship Id="rId117" Type="http://schemas.openxmlformats.org/officeDocument/2006/relationships/customXml" Target="../ink/ink218.xml"/><Relationship Id="rId118" Type="http://schemas.openxmlformats.org/officeDocument/2006/relationships/image" Target="../media/image981.png"/><Relationship Id="rId119" Type="http://schemas.openxmlformats.org/officeDocument/2006/relationships/customXml" Target="../ink/ink219.xml"/><Relationship Id="rId30" Type="http://schemas.openxmlformats.org/officeDocument/2006/relationships/image" Target="../media/image937.png"/><Relationship Id="rId31" Type="http://schemas.openxmlformats.org/officeDocument/2006/relationships/customXml" Target="../ink/ink175.xml"/><Relationship Id="rId32" Type="http://schemas.openxmlformats.org/officeDocument/2006/relationships/image" Target="../media/image938.png"/><Relationship Id="rId33" Type="http://schemas.openxmlformats.org/officeDocument/2006/relationships/customXml" Target="../ink/ink176.xml"/><Relationship Id="rId34" Type="http://schemas.openxmlformats.org/officeDocument/2006/relationships/image" Target="../media/image939.png"/><Relationship Id="rId35" Type="http://schemas.openxmlformats.org/officeDocument/2006/relationships/customXml" Target="../ink/ink177.xml"/><Relationship Id="rId36" Type="http://schemas.openxmlformats.org/officeDocument/2006/relationships/image" Target="../media/image940.png"/><Relationship Id="rId37" Type="http://schemas.openxmlformats.org/officeDocument/2006/relationships/customXml" Target="../ink/ink178.xml"/><Relationship Id="rId38" Type="http://schemas.openxmlformats.org/officeDocument/2006/relationships/image" Target="../media/image941.png"/><Relationship Id="rId39" Type="http://schemas.openxmlformats.org/officeDocument/2006/relationships/customXml" Target="../ink/ink179.xml"/><Relationship Id="rId80" Type="http://schemas.openxmlformats.org/officeDocument/2006/relationships/image" Target="../media/image962.png"/><Relationship Id="rId81" Type="http://schemas.openxmlformats.org/officeDocument/2006/relationships/customXml" Target="../ink/ink200.xml"/><Relationship Id="rId82" Type="http://schemas.openxmlformats.org/officeDocument/2006/relationships/image" Target="../media/image963.png"/><Relationship Id="rId83" Type="http://schemas.openxmlformats.org/officeDocument/2006/relationships/customXml" Target="../ink/ink201.xml"/><Relationship Id="rId84" Type="http://schemas.openxmlformats.org/officeDocument/2006/relationships/image" Target="../media/image964.png"/><Relationship Id="rId85" Type="http://schemas.openxmlformats.org/officeDocument/2006/relationships/customXml" Target="../ink/ink202.xml"/><Relationship Id="rId86" Type="http://schemas.openxmlformats.org/officeDocument/2006/relationships/image" Target="../media/image965.png"/><Relationship Id="rId87" Type="http://schemas.openxmlformats.org/officeDocument/2006/relationships/customXml" Target="../ink/ink203.xml"/><Relationship Id="rId88" Type="http://schemas.openxmlformats.org/officeDocument/2006/relationships/image" Target="../media/image966.png"/><Relationship Id="rId89" Type="http://schemas.openxmlformats.org/officeDocument/2006/relationships/customXml" Target="../ink/ink204.xml"/></Relationships>
</file>

<file path=ppt/slides/_rels/slide42.xml.rels><?xml version="1.0" encoding="UTF-8" standalone="yes"?>
<Relationships xmlns="http://schemas.openxmlformats.org/package/2006/relationships"><Relationship Id="rId20" Type="http://schemas.openxmlformats.org/officeDocument/2006/relationships/customXml" Target="../ink/ink237.xml"/><Relationship Id="rId21" Type="http://schemas.openxmlformats.org/officeDocument/2006/relationships/image" Target="../media/image999.png"/><Relationship Id="rId22" Type="http://schemas.openxmlformats.org/officeDocument/2006/relationships/customXml" Target="../ink/ink238.xml"/><Relationship Id="rId23" Type="http://schemas.openxmlformats.org/officeDocument/2006/relationships/image" Target="../media/image1000.png"/><Relationship Id="rId24" Type="http://schemas.openxmlformats.org/officeDocument/2006/relationships/customXml" Target="../ink/ink239.xml"/><Relationship Id="rId25" Type="http://schemas.openxmlformats.org/officeDocument/2006/relationships/image" Target="../media/image1001.png"/><Relationship Id="rId26" Type="http://schemas.openxmlformats.org/officeDocument/2006/relationships/customXml" Target="../ink/ink240.xml"/><Relationship Id="rId27" Type="http://schemas.openxmlformats.org/officeDocument/2006/relationships/image" Target="../media/image1002.png"/><Relationship Id="rId28" Type="http://schemas.openxmlformats.org/officeDocument/2006/relationships/customXml" Target="../ink/ink241.xml"/><Relationship Id="rId29" Type="http://schemas.openxmlformats.org/officeDocument/2006/relationships/image" Target="../media/image1003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28.xml"/><Relationship Id="rId3" Type="http://schemas.openxmlformats.org/officeDocument/2006/relationships/image" Target="../media/image990.png"/><Relationship Id="rId4" Type="http://schemas.openxmlformats.org/officeDocument/2006/relationships/customXml" Target="../ink/ink229.xml"/><Relationship Id="rId5" Type="http://schemas.openxmlformats.org/officeDocument/2006/relationships/image" Target="../media/image991.png"/><Relationship Id="rId30" Type="http://schemas.openxmlformats.org/officeDocument/2006/relationships/customXml" Target="../ink/ink242.xml"/><Relationship Id="rId31" Type="http://schemas.openxmlformats.org/officeDocument/2006/relationships/image" Target="../media/image1004.png"/><Relationship Id="rId32" Type="http://schemas.openxmlformats.org/officeDocument/2006/relationships/customXml" Target="../ink/ink243.xml"/><Relationship Id="rId9" Type="http://schemas.openxmlformats.org/officeDocument/2006/relationships/image" Target="../media/image993.png"/><Relationship Id="rId6" Type="http://schemas.openxmlformats.org/officeDocument/2006/relationships/customXml" Target="../ink/ink230.xml"/><Relationship Id="rId7" Type="http://schemas.openxmlformats.org/officeDocument/2006/relationships/image" Target="../media/image992.png"/><Relationship Id="rId8" Type="http://schemas.openxmlformats.org/officeDocument/2006/relationships/customXml" Target="../ink/ink231.xml"/><Relationship Id="rId33" Type="http://schemas.openxmlformats.org/officeDocument/2006/relationships/image" Target="../media/image1005.png"/><Relationship Id="rId34" Type="http://schemas.openxmlformats.org/officeDocument/2006/relationships/customXml" Target="../ink/ink244.xml"/><Relationship Id="rId35" Type="http://schemas.openxmlformats.org/officeDocument/2006/relationships/image" Target="../media/image1006.png"/><Relationship Id="rId36" Type="http://schemas.openxmlformats.org/officeDocument/2006/relationships/customXml" Target="../ink/ink245.xml"/><Relationship Id="rId10" Type="http://schemas.openxmlformats.org/officeDocument/2006/relationships/customXml" Target="../ink/ink232.xml"/><Relationship Id="rId11" Type="http://schemas.openxmlformats.org/officeDocument/2006/relationships/image" Target="../media/image994.png"/><Relationship Id="rId12" Type="http://schemas.openxmlformats.org/officeDocument/2006/relationships/customXml" Target="../ink/ink233.xml"/><Relationship Id="rId13" Type="http://schemas.openxmlformats.org/officeDocument/2006/relationships/image" Target="../media/image995.png"/><Relationship Id="rId14" Type="http://schemas.openxmlformats.org/officeDocument/2006/relationships/customXml" Target="../ink/ink234.xml"/><Relationship Id="rId15" Type="http://schemas.openxmlformats.org/officeDocument/2006/relationships/image" Target="../media/image996.png"/><Relationship Id="rId16" Type="http://schemas.openxmlformats.org/officeDocument/2006/relationships/customXml" Target="../ink/ink235.xml"/><Relationship Id="rId17" Type="http://schemas.openxmlformats.org/officeDocument/2006/relationships/image" Target="../media/image997.png"/><Relationship Id="rId18" Type="http://schemas.openxmlformats.org/officeDocument/2006/relationships/customXml" Target="../ink/ink236.xml"/><Relationship Id="rId19" Type="http://schemas.openxmlformats.org/officeDocument/2006/relationships/image" Target="../media/image998.png"/><Relationship Id="rId37" Type="http://schemas.openxmlformats.org/officeDocument/2006/relationships/image" Target="../media/image1007.png"/><Relationship Id="rId38" Type="http://schemas.openxmlformats.org/officeDocument/2006/relationships/customXml" Target="../ink/ink246.xml"/><Relationship Id="rId39" Type="http://schemas.openxmlformats.org/officeDocument/2006/relationships/image" Target="../media/image1008.png"/><Relationship Id="rId40" Type="http://schemas.openxmlformats.org/officeDocument/2006/relationships/customXml" Target="../ink/ink247.xml"/><Relationship Id="rId41" Type="http://schemas.openxmlformats.org/officeDocument/2006/relationships/image" Target="../media/image923.png"/></Relationships>
</file>

<file path=ppt/slides/_rels/slide43.xml.rels><?xml version="1.0" encoding="UTF-8" standalone="yes"?>
<Relationships xmlns="http://schemas.openxmlformats.org/package/2006/relationships"><Relationship Id="rId61" Type="http://schemas.openxmlformats.org/officeDocument/2006/relationships/image" Target="../media/image1038.png"/><Relationship Id="rId62" Type="http://schemas.openxmlformats.org/officeDocument/2006/relationships/customXml" Target="../ink/ink253.xml"/><Relationship Id="rId63" Type="http://schemas.openxmlformats.org/officeDocument/2006/relationships/image" Target="../media/image923.png"/><Relationship Id="rId64" Type="http://schemas.openxmlformats.org/officeDocument/2006/relationships/customXml" Target="../ink/ink254.xml"/><Relationship Id="rId23" Type="http://schemas.openxmlformats.org/officeDocument/2006/relationships/image" Target="../media/image1019.png"/><Relationship Id="rId2" Type="http://schemas.openxmlformats.org/officeDocument/2006/relationships/customXml" Target="../ink/ink248.xml"/><Relationship Id="rId24" Type="http://schemas.openxmlformats.org/officeDocument/2006/relationships/customXml" Target="../ink/ink249.xml"/><Relationship Id="rId1" Type="http://schemas.openxmlformats.org/officeDocument/2006/relationships/slideLayout" Target="../slideLayouts/slideLayout2.xml"/><Relationship Id="rId55" Type="http://schemas.openxmlformats.org/officeDocument/2006/relationships/image" Target="../media/image1035.png"/><Relationship Id="rId56" Type="http://schemas.openxmlformats.org/officeDocument/2006/relationships/customXml" Target="../ink/ink250.xml"/><Relationship Id="rId57" Type="http://schemas.openxmlformats.org/officeDocument/2006/relationships/image" Target="../media/image1036.png"/><Relationship Id="rId58" Type="http://schemas.openxmlformats.org/officeDocument/2006/relationships/customXml" Target="../ink/ink251.xml"/><Relationship Id="rId59" Type="http://schemas.openxmlformats.org/officeDocument/2006/relationships/image" Target="../media/image1037.png"/><Relationship Id="rId60" Type="http://schemas.openxmlformats.org/officeDocument/2006/relationships/customXml" Target="../ink/ink25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9.png"/><Relationship Id="rId4" Type="http://schemas.openxmlformats.org/officeDocument/2006/relationships/customXml" Target="../ink/ink256.xml"/><Relationship Id="rId5" Type="http://schemas.openxmlformats.org/officeDocument/2006/relationships/image" Target="../media/image1040.png"/><Relationship Id="rId6" Type="http://schemas.openxmlformats.org/officeDocument/2006/relationships/customXml" Target="../ink/ink257.xml"/><Relationship Id="rId7" Type="http://schemas.openxmlformats.org/officeDocument/2006/relationships/image" Target="../media/image1041.png"/><Relationship Id="rId8" Type="http://schemas.openxmlformats.org/officeDocument/2006/relationships/customXml" Target="../ink/ink258.xml"/><Relationship Id="rId9" Type="http://schemas.openxmlformats.org/officeDocument/2006/relationships/image" Target="../media/image1042.png"/><Relationship Id="rId10" Type="http://schemas.openxmlformats.org/officeDocument/2006/relationships/customXml" Target="../ink/ink259.xml"/><Relationship Id="rId11" Type="http://schemas.openxmlformats.org/officeDocument/2006/relationships/image" Target="../media/image1043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55.xml"/></Relationships>
</file>

<file path=ppt/slides/_rels/slide46.xml.rels><?xml version="1.0" encoding="UTF-8" standalone="yes"?>
<Relationships xmlns="http://schemas.openxmlformats.org/package/2006/relationships"><Relationship Id="rId19" Type="http://schemas.openxmlformats.org/officeDocument/2006/relationships/image" Target="../media/image1080.png"/><Relationship Id="rId20" Type="http://schemas.openxmlformats.org/officeDocument/2006/relationships/customXml" Target="../ink/ink261.xml"/><Relationship Id="rId21" Type="http://schemas.openxmlformats.org/officeDocument/2006/relationships/image" Target="../media/image1081.png"/><Relationship Id="rId22" Type="http://schemas.openxmlformats.org/officeDocument/2006/relationships/customXml" Target="../ink/ink262.xml"/><Relationship Id="rId23" Type="http://schemas.openxmlformats.org/officeDocument/2006/relationships/image" Target="../media/image1082.png"/><Relationship Id="rId24" Type="http://schemas.openxmlformats.org/officeDocument/2006/relationships/customXml" Target="../ink/ink263.xml"/><Relationship Id="rId25" Type="http://schemas.openxmlformats.org/officeDocument/2006/relationships/image" Target="../media/image1083.png"/><Relationship Id="rId26" Type="http://schemas.openxmlformats.org/officeDocument/2006/relationships/customXml" Target="../ink/ink264.xml"/><Relationship Id="rId49" Type="http://schemas.openxmlformats.org/officeDocument/2006/relationships/image" Target="../media/image1095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60.xml"/></Relationships>
</file>

<file path=ppt/slides/_rels/slide47.xml.rels><?xml version="1.0" encoding="UTF-8" standalone="yes"?>
<Relationships xmlns="http://schemas.openxmlformats.org/package/2006/relationships"><Relationship Id="rId29" Type="http://schemas.openxmlformats.org/officeDocument/2006/relationships/image" Target="../media/image1109.png"/><Relationship Id="rId30" Type="http://schemas.openxmlformats.org/officeDocument/2006/relationships/customXml" Target="../ink/ink266.xml"/><Relationship Id="rId39" Type="http://schemas.openxmlformats.org/officeDocument/2006/relationships/image" Target="../media/image1114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6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69" Type="http://schemas.openxmlformats.org/officeDocument/2006/relationships/image" Target="../media/image1267.png"/><Relationship Id="rId231" Type="http://schemas.openxmlformats.org/officeDocument/2006/relationships/image" Target="../media/image1248.png"/><Relationship Id="rId232" Type="http://schemas.openxmlformats.org/officeDocument/2006/relationships/customXml" Target="../ink/ink268.xml"/><Relationship Id="rId233" Type="http://schemas.openxmlformats.org/officeDocument/2006/relationships/image" Target="../media/image1249.png"/><Relationship Id="rId234" Type="http://schemas.openxmlformats.org/officeDocument/2006/relationships/customXml" Target="../ink/ink269.xml"/><Relationship Id="rId270" Type="http://schemas.openxmlformats.org/officeDocument/2006/relationships/customXml" Target="../ink/ink270.xml"/><Relationship Id="rId273" Type="http://schemas.openxmlformats.org/officeDocument/2006/relationships/image" Target="../media/image1269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97" Type="http://schemas.openxmlformats.org/officeDocument/2006/relationships/customXml" Target="../ink/ink2.xml"/><Relationship Id="rId98" Type="http://schemas.openxmlformats.org/officeDocument/2006/relationships/image" Target="../media/image51.png"/><Relationship Id="rId9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6" Type="http://schemas.openxmlformats.org/officeDocument/2006/relationships/customXml" Target="../ink/ink6.xml"/><Relationship Id="rId37" Type="http://schemas.openxmlformats.org/officeDocument/2006/relationships/image" Target="../media/image69.png"/><Relationship Id="rId38" Type="http://schemas.openxmlformats.org/officeDocument/2006/relationships/customXml" Target="../ink/ink7.xml"/><Relationship Id="rId1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3.xml"/><Relationship Id="rId3" Type="http://schemas.openxmlformats.org/officeDocument/2006/relationships/image" Target="../media/image52.png"/><Relationship Id="rId4" Type="http://schemas.openxmlformats.org/officeDocument/2006/relationships/customXml" Target="../ink/ink4.xml"/><Relationship Id="rId81" Type="http://schemas.openxmlformats.org/officeDocument/2006/relationships/image" Target="../media/image91.png"/><Relationship Id="rId82" Type="http://schemas.openxmlformats.org/officeDocument/2006/relationships/customXml" Target="../ink/ink8.xml"/><Relationship Id="rId33" Type="http://schemas.openxmlformats.org/officeDocument/2006/relationships/image" Target="../media/image67.png"/><Relationship Id="rId34" Type="http://schemas.openxmlformats.org/officeDocument/2006/relationships/customXml" Target="../ink/ink5.xml"/><Relationship Id="rId35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288" Type="http://schemas.openxmlformats.org/officeDocument/2006/relationships/image" Target="../media/image241.png"/><Relationship Id="rId8" Type="http://schemas.openxmlformats.org/officeDocument/2006/relationships/image" Target="../media/image104.png"/><Relationship Id="rId9" Type="http://schemas.openxmlformats.org/officeDocument/2006/relationships/customXml" Target="../ink/ink10.xml"/><Relationship Id="rId274" Type="http://schemas.openxmlformats.org/officeDocument/2006/relationships/image" Target="../media/image234.png"/><Relationship Id="rId275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121" Type="http://schemas.openxmlformats.org/officeDocument/2006/relationships/customXml" Target="../ink/ink24.xml"/><Relationship Id="rId122" Type="http://schemas.openxmlformats.org/officeDocument/2006/relationships/image" Target="../media/image59.png"/><Relationship Id="rId44" Type="http://schemas.openxmlformats.org/officeDocument/2006/relationships/image" Target="../media/image232.png"/><Relationship Id="rId45" Type="http://schemas.openxmlformats.org/officeDocument/2006/relationships/customXml" Target="../ink/ink17.xml"/><Relationship Id="rId46" Type="http://schemas.openxmlformats.org/officeDocument/2006/relationships/customXml" Target="../ink/ink18.xml"/><Relationship Id="rId123" Type="http://schemas.openxmlformats.org/officeDocument/2006/relationships/customXml" Target="../ink/ink25.xml"/><Relationship Id="rId124" Type="http://schemas.openxmlformats.org/officeDocument/2006/relationships/image" Target="../media/image305.png"/><Relationship Id="rId125" Type="http://schemas.openxmlformats.org/officeDocument/2006/relationships/customXml" Target="../ink/ink26.xml"/><Relationship Id="rId94" Type="http://schemas.openxmlformats.org/officeDocument/2006/relationships/image" Target="../media/image292.png"/><Relationship Id="rId95" Type="http://schemas.openxmlformats.org/officeDocument/2006/relationships/customXml" Target="../ink/ink21.xml"/><Relationship Id="rId96" Type="http://schemas.openxmlformats.org/officeDocument/2006/relationships/image" Target="../media/image293.png"/><Relationship Id="rId51" Type="http://schemas.openxmlformats.org/officeDocument/2006/relationships/image" Target="../media/image271.png"/><Relationship Id="rId52" Type="http://schemas.openxmlformats.org/officeDocument/2006/relationships/customXml" Target="../ink/ink19.xml"/><Relationship Id="rId97" Type="http://schemas.openxmlformats.org/officeDocument/2006/relationships/customXml" Target="../ink/ink22.xml"/><Relationship Id="rId98" Type="http://schemas.openxmlformats.org/officeDocument/2006/relationships/image" Target="../media/image294.png"/><Relationship Id="rId99" Type="http://schemas.openxmlformats.org/officeDocument/2006/relationships/customXml" Target="../ink/ink23.xml"/><Relationship Id="rId130" Type="http://schemas.openxmlformats.org/officeDocument/2006/relationships/image" Target="../media/image308.png"/><Relationship Id="rId57" Type="http://schemas.openxmlformats.org/officeDocument/2006/relationships/image" Target="../media/image274.png"/><Relationship Id="rId58" Type="http://schemas.openxmlformats.org/officeDocument/2006/relationships/customXml" Target="../ink/ink20.xml"/><Relationship Id="rId15" Type="http://schemas.openxmlformats.org/officeDocument/2006/relationships/image" Target="../media/image255.png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2.xml"/><Relationship Id="rId3" Type="http://schemas.openxmlformats.org/officeDocument/2006/relationships/image" Target="../media/image250.png"/><Relationship Id="rId4" Type="http://schemas.openxmlformats.org/officeDocument/2006/relationships/customXml" Target="../ink/ink13.xml"/><Relationship Id="rId5" Type="http://schemas.openxmlformats.org/officeDocument/2006/relationships/image" Target="../media/image251.png"/><Relationship Id="rId6" Type="http://schemas.openxmlformats.org/officeDocument/2006/relationships/customXml" Target="../ink/ink14.xml"/><Relationship Id="rId7" Type="http://schemas.openxmlformats.org/officeDocument/2006/relationships/image" Target="../media/image252.png"/><Relationship Id="rId8" Type="http://schemas.openxmlformats.org/officeDocument/2006/relationships/customXml" Target="../ink/ink15.xml"/><Relationship Id="rId9" Type="http://schemas.openxmlformats.org/officeDocument/2006/relationships/image" Target="../media/image57.png"/><Relationship Id="rId120" Type="http://schemas.openxmlformats.org/officeDocument/2006/relationships/image" Target="../media/image3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最近公共祖先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下箭头 1"/>
          <p:cNvSpPr/>
          <p:nvPr/>
        </p:nvSpPr>
        <p:spPr>
          <a:xfrm>
            <a:off x="2627630" y="1045210"/>
            <a:ext cx="586740" cy="713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3400" y="1945005"/>
            <a:ext cx="480949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</a:rPr>
              <a:t>更新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</a:rPr>
              <a:t>为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00000010</a:t>
            </a:r>
          </a:p>
          <a:p>
            <a:endParaRPr lang="en-US" altLang="zh-CN" sz="32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                           k</a:t>
            </a:r>
          </a:p>
          <a:p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</a:rPr>
              <a:t>此时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en-US" altLang="zh-CN" sz="3200" b="1" baseline="30000" dirty="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&lt;d</a:t>
            </a:r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 b="1" dirty="0" err="1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[k][u]!=</a:t>
            </a:r>
            <a:r>
              <a:rPr lang="en-US" altLang="zh-CN" sz="3200" b="1" dirty="0" err="1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[k][v]</a:t>
            </a:r>
          </a:p>
        </p:txBody>
      </p:sp>
      <p:sp>
        <p:nvSpPr>
          <p:cNvPr id="4" name="上箭头 3"/>
          <p:cNvSpPr/>
          <p:nvPr/>
        </p:nvSpPr>
        <p:spPr>
          <a:xfrm>
            <a:off x="3429635" y="2551430"/>
            <a:ext cx="97790" cy="372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566410" y="2711450"/>
            <a:ext cx="811530" cy="528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17970" y="1941830"/>
            <a:ext cx="36601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华文仿宋" panose="02010600040101010101" charset="-122"/>
                <a:ea typeface="华文仿宋" panose="02010600040101010101" charset="-122"/>
              </a:rPr>
              <a:t>更新</a:t>
            </a:r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3200" b="1">
                <a:latin typeface="华文仿宋" panose="02010600040101010101" charset="-122"/>
                <a:ea typeface="华文仿宋" panose="02010600040101010101" charset="-122"/>
              </a:rPr>
              <a:t>为</a:t>
            </a:r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</a:rPr>
              <a:t>00000001</a:t>
            </a:r>
          </a:p>
          <a:p>
            <a:r>
              <a:rPr lang="zh-CN" altLang="en-US" sz="3200" b="1">
                <a:latin typeface="华文仿宋" panose="02010600040101010101" charset="-122"/>
                <a:ea typeface="华文仿宋" panose="02010600040101010101" charset="-122"/>
              </a:rPr>
              <a:t>最近公共祖先</a:t>
            </a:r>
          </a:p>
          <a:p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</a:rPr>
              <a:t>w = fa[0][u] = fa[0][v]</a:t>
            </a:r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墨迹 12"/>
              <p14:cNvContentPartPr/>
              <p14:nvPr/>
            </p14:nvContentPartPr>
            <p14:xfrm>
              <a:off x="10182225" y="4080510"/>
              <a:ext cx="196215" cy="2768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10182225" y="4080510"/>
                <a:ext cx="1962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墨迹 13"/>
              <p14:cNvContentPartPr/>
              <p14:nvPr/>
            </p14:nvContentPartPr>
            <p14:xfrm>
              <a:off x="9842500" y="4384040"/>
              <a:ext cx="401955" cy="44640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9842500" y="4384040"/>
                <a:ext cx="40195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墨迹 14"/>
              <p14:cNvContentPartPr/>
              <p14:nvPr/>
            </p14:nvContentPartPr>
            <p14:xfrm>
              <a:off x="10217785" y="4366260"/>
              <a:ext cx="446405" cy="39306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10217785" y="4366260"/>
                <a:ext cx="446405" cy="39306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5900" y="956310"/>
            <a:ext cx="112223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如何预处理？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k=0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fa[k][u]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为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在有根树中的父亲，令根结点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fa[k][root]=-1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。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k&gt;0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fa[k][u]=fa[k-1][fa[k-1][u]]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。树的高度最多为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n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logn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级别。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900" y="3957955"/>
            <a:ext cx="3688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时间复杂度？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预处理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O(nlogn)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单次查询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O(logn)</a:t>
            </a:r>
            <a:endParaRPr lang="zh-CN" altLang="en-US" sz="3200">
              <a:latin typeface="华文仿宋" panose="02010600040101010101" charset="-122"/>
              <a:ea typeface="华文仿宋" panose="02010600040101010101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墨迹 8"/>
              <p14:cNvContentPartPr/>
              <p14:nvPr/>
            </p14:nvContentPartPr>
            <p14:xfrm>
              <a:off x="2179320" y="1830070"/>
              <a:ext cx="1821815" cy="8064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2179320" y="1830070"/>
                <a:ext cx="1821815" cy="8064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" y="800735"/>
            <a:ext cx="10372090" cy="5526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240155"/>
            <a:ext cx="12154535" cy="4667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580390" y="2339340"/>
              <a:ext cx="35560" cy="39306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580390" y="2339340"/>
                <a:ext cx="3556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705485" y="2232025"/>
              <a:ext cx="1402080" cy="2667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705485" y="2232025"/>
                <a:ext cx="14020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墨迹 16"/>
              <p14:cNvContentPartPr/>
              <p14:nvPr/>
            </p14:nvContentPartPr>
            <p14:xfrm>
              <a:off x="2054225" y="3303905"/>
              <a:ext cx="2759710" cy="12509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2054225" y="3303905"/>
                <a:ext cx="2759710" cy="12509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80" y="83820"/>
            <a:ext cx="9646285" cy="6257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墨迹 8"/>
              <p14:cNvContentPartPr/>
              <p14:nvPr/>
            </p14:nvContentPartPr>
            <p14:xfrm>
              <a:off x="8306435" y="1696085"/>
              <a:ext cx="360" cy="32194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8306435" y="1696085"/>
                <a:ext cx="36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墨迹 9"/>
              <p14:cNvContentPartPr/>
              <p14:nvPr/>
            </p14:nvContentPartPr>
            <p14:xfrm>
              <a:off x="10459085" y="1660525"/>
              <a:ext cx="26670" cy="3302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10459085" y="1660525"/>
                <a:ext cx="2667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墨迹 10"/>
              <p14:cNvContentPartPr/>
              <p14:nvPr/>
            </p14:nvContentPartPr>
            <p14:xfrm>
              <a:off x="10521315" y="1642745"/>
              <a:ext cx="589915" cy="39306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10521315" y="1642745"/>
                <a:ext cx="58991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墨迹 22"/>
              <p14:cNvContentPartPr/>
              <p14:nvPr/>
            </p14:nvContentPartPr>
            <p14:xfrm>
              <a:off x="10387330" y="3152140"/>
              <a:ext cx="366395" cy="63373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3"/>
            </p:blipFill>
            <p:spPr>
              <a:xfrm>
                <a:off x="10387330" y="3152140"/>
                <a:ext cx="366395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墨迹 23"/>
              <p14:cNvContentPartPr/>
              <p14:nvPr/>
            </p14:nvContentPartPr>
            <p14:xfrm>
              <a:off x="10762615" y="3196590"/>
              <a:ext cx="8890" cy="41084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5"/>
            </p:blipFill>
            <p:spPr>
              <a:xfrm>
                <a:off x="10762615" y="3196590"/>
                <a:ext cx="889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墨迹 35"/>
              <p14:cNvContentPartPr/>
              <p14:nvPr/>
            </p14:nvContentPartPr>
            <p14:xfrm>
              <a:off x="4456430" y="5348605"/>
              <a:ext cx="1625600" cy="75882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5"/>
            </p:blipFill>
            <p:spPr>
              <a:xfrm>
                <a:off x="4456430" y="5348605"/>
                <a:ext cx="1625600" cy="758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9" name="墨迹 98"/>
              <p14:cNvContentPartPr/>
              <p14:nvPr/>
            </p14:nvContentPartPr>
            <p14:xfrm>
              <a:off x="8538845" y="517525"/>
              <a:ext cx="17780" cy="36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25"/>
            </p:blipFill>
            <p:spPr>
              <a:xfrm>
                <a:off x="8538845" y="51752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5900" y="956310"/>
            <a:ext cx="1204912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3200">
              <a:latin typeface="华文仿宋" panose="02010600040101010101" charset="-122"/>
              <a:ea typeface="华文仿宋" panose="02010600040101010101" charset="-122"/>
            </a:endParaRP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什么是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Rmq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？</a:t>
            </a:r>
          </a:p>
          <a:p>
            <a:pPr algn="l"/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RMQ (Range Minimum/Maximum Query)问题是指：对于长度为</a:t>
            </a:r>
          </a:p>
          <a:p>
            <a:pPr algn="l"/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n的数列A，回答若干询问RMQ(A,i,j)(i,j&lt;=n)，返回数列A中下标在</a:t>
            </a:r>
          </a:p>
          <a:p>
            <a:pPr algn="l"/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i,j里的最小(大）值，也就是说，RMQ问题是指求区间最值的问题。</a:t>
            </a:r>
          </a:p>
          <a:p>
            <a:endParaRPr lang="zh-CN" altLang="en-US" sz="32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解决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Rmq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问题常用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ST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算法。</a:t>
            </a:r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900" y="941705"/>
            <a:ext cx="119176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华文仿宋" panose="02010600040101010101" charset="-122"/>
                <a:ea typeface="华文仿宋" panose="02010600040101010101" charset="-122"/>
              </a:rPr>
              <a:t>ST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算法（以查询区间最小值为例）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①预处理出一个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的表，可用动态规划解决。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dp[ j ][ i 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表示区间</a:t>
            </a:r>
          </a:p>
          <a:p>
            <a:pPr algn="l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[ i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i + 2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j 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- 1 ]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的最小值，初始值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dp[0][ i ] = A[ i 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，转移方程</a:t>
            </a:r>
          </a:p>
          <a:p>
            <a:pPr algn="l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dp[ j ][ i ] = min(dp[ j - 1][ i 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dp[ j - 1 ][ i + 1&lt;&lt;( j - 1)])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跟之前说的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数组类似，这里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j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是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logn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级别，预处理相当于填充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dp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数组，即时间复杂度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O(nlogn)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057525" y="4962525"/>
            <a:ext cx="526351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871470" y="4962525"/>
            <a:ext cx="2762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i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54670" y="5055235"/>
            <a:ext cx="14141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i + 2</a:t>
            </a:r>
            <a:r>
              <a:rPr lang="en-US" altLang="zh-CN" sz="3200" baseline="30000"/>
              <a:t>j </a:t>
            </a:r>
            <a:r>
              <a:rPr lang="en-US" altLang="zh-CN" sz="3200"/>
              <a:t>- 1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581650" y="4963160"/>
            <a:ext cx="0" cy="85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067685" y="5677535"/>
            <a:ext cx="2386965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77640" y="5814060"/>
            <a:ext cx="7861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r>
              <a:rPr lang="en-US" altLang="zh-CN" sz="3200" baseline="30000"/>
              <a:t>j - 1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384290" y="5814060"/>
            <a:ext cx="7861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2</a:t>
            </a:r>
            <a:r>
              <a:rPr lang="en-US" altLang="zh-CN" sz="3200" baseline="30000"/>
              <a:t>j - 1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650230" y="5687060"/>
            <a:ext cx="2563495" cy="1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748020" y="4307840"/>
            <a:ext cx="469900" cy="635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217920" y="3987800"/>
            <a:ext cx="126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i + 2</a:t>
            </a:r>
            <a:r>
              <a:rPr lang="en-US" altLang="zh-CN" sz="3200" baseline="30000"/>
              <a:t>j - 1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7359650" y="1794510"/>
              <a:ext cx="3715385" cy="10731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7359650" y="1794510"/>
                <a:ext cx="371538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墨迹 9"/>
              <p14:cNvContentPartPr/>
              <p14:nvPr/>
            </p14:nvContentPartPr>
            <p14:xfrm>
              <a:off x="6090920" y="4491355"/>
              <a:ext cx="1277620" cy="8953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6090920" y="4491355"/>
                <a:ext cx="127762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墨迹 15"/>
              <p14:cNvContentPartPr/>
              <p14:nvPr/>
            </p14:nvContentPartPr>
            <p14:xfrm>
              <a:off x="3107690" y="3857625"/>
              <a:ext cx="9525" cy="20510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8"/>
            </p:blipFill>
            <p:spPr>
              <a:xfrm>
                <a:off x="3107690" y="3857625"/>
                <a:ext cx="95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墨迹 16"/>
              <p14:cNvContentPartPr/>
              <p14:nvPr/>
            </p14:nvContentPartPr>
            <p14:xfrm>
              <a:off x="3348990" y="3893185"/>
              <a:ext cx="5564505" cy="6223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0"/>
            </p:blipFill>
            <p:spPr>
              <a:xfrm>
                <a:off x="3348990" y="3893185"/>
                <a:ext cx="556450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墨迹 17"/>
              <p14:cNvContentPartPr/>
              <p14:nvPr/>
            </p14:nvContentPartPr>
            <p14:xfrm>
              <a:off x="8860155" y="3776980"/>
              <a:ext cx="8890" cy="39306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2"/>
            </p:blipFill>
            <p:spPr>
              <a:xfrm>
                <a:off x="8860155" y="3776980"/>
                <a:ext cx="889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/>
              <p14:cNvContentPartPr/>
              <p14:nvPr/>
            </p14:nvContentPartPr>
            <p14:xfrm>
              <a:off x="4170680" y="4116070"/>
              <a:ext cx="562610" cy="49149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14"/>
            </p:blipFill>
            <p:spPr>
              <a:xfrm>
                <a:off x="4170680" y="4116070"/>
                <a:ext cx="562610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墨迹 19"/>
              <p14:cNvContentPartPr/>
              <p14:nvPr/>
            </p14:nvContentPartPr>
            <p14:xfrm>
              <a:off x="7529195" y="4170045"/>
              <a:ext cx="384175" cy="45529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16"/>
            </p:blipFill>
            <p:spPr>
              <a:xfrm>
                <a:off x="7529195" y="4170045"/>
                <a:ext cx="38417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墨迹 20"/>
              <p14:cNvContentPartPr/>
              <p14:nvPr/>
            </p14:nvContentPartPr>
            <p14:xfrm>
              <a:off x="3920490" y="2687320"/>
              <a:ext cx="2206625" cy="4508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18"/>
            </p:blipFill>
            <p:spPr>
              <a:xfrm>
                <a:off x="3920490" y="2687320"/>
                <a:ext cx="220662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墨迹 21"/>
              <p14:cNvContentPartPr/>
              <p14:nvPr/>
            </p14:nvContentPartPr>
            <p14:xfrm>
              <a:off x="4930140" y="2714625"/>
              <a:ext cx="151765" cy="168719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0"/>
            </p:blipFill>
            <p:spPr>
              <a:xfrm>
                <a:off x="4930140" y="2714625"/>
                <a:ext cx="151765" cy="1687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墨迹 22"/>
              <p14:cNvContentPartPr/>
              <p14:nvPr/>
            </p14:nvContentPartPr>
            <p14:xfrm>
              <a:off x="4831715" y="4161155"/>
              <a:ext cx="330835" cy="25844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2"/>
            </p:blipFill>
            <p:spPr>
              <a:xfrm>
                <a:off x="4831715" y="4161155"/>
                <a:ext cx="33083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墨迹 23"/>
              <p14:cNvContentPartPr/>
              <p14:nvPr/>
            </p14:nvContentPartPr>
            <p14:xfrm>
              <a:off x="7011035" y="2607310"/>
              <a:ext cx="3903345" cy="889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4"/>
            </p:blipFill>
            <p:spPr>
              <a:xfrm>
                <a:off x="7011035" y="2607310"/>
                <a:ext cx="390334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墨迹 24"/>
              <p14:cNvContentPartPr/>
              <p14:nvPr/>
            </p14:nvContentPartPr>
            <p14:xfrm>
              <a:off x="8047355" y="2767965"/>
              <a:ext cx="964565" cy="22415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6"/>
            </p:blipFill>
            <p:spPr>
              <a:xfrm>
                <a:off x="8047355" y="2767965"/>
                <a:ext cx="964565" cy="2241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墨迹 25"/>
              <p14:cNvContentPartPr/>
              <p14:nvPr/>
            </p14:nvContentPartPr>
            <p14:xfrm>
              <a:off x="8047355" y="4848225"/>
              <a:ext cx="250190" cy="1968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8"/>
            </p:blipFill>
            <p:spPr>
              <a:xfrm>
                <a:off x="8047355" y="4848225"/>
                <a:ext cx="250190" cy="1968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695" y="3413125"/>
            <a:ext cx="5943600" cy="2889250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900" y="956310"/>
            <a:ext cx="1155319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②对于查询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[ l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r 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的最小值，找到使得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k+1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&gt; r - l + 1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（区间长度）的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最小的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值，即有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2 * 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 &gt; r - l + 1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，意思是用两个长为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的区间可以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完全覆盖查询区间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[ l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r 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，那么答案为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min(dp[k][l],dp[k][r-(1&lt;&lt;k)+1])</a:t>
            </a:r>
          </a:p>
          <a:p>
            <a:pPr algn="l"/>
            <a:r>
              <a:rPr lang="zh-CN" altLang="en-US" sz="2800">
                <a:ea typeface="华文仿宋" panose="02010600040101010101" charset="-122"/>
                <a:cs typeface="+mn-lt"/>
              </a:rPr>
              <a:t>至于寻找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k</a:t>
            </a:r>
            <a:r>
              <a:rPr lang="zh-CN" altLang="en-US" sz="2800">
                <a:ea typeface="华文仿宋" panose="02010600040101010101" charset="-122"/>
                <a:cs typeface="+mn-lt"/>
              </a:rPr>
              <a:t>，显然是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logn</a:t>
            </a:r>
            <a:r>
              <a:rPr lang="zh-CN" altLang="en-US" sz="2800">
                <a:ea typeface="华文仿宋" panose="02010600040101010101" charset="-122"/>
                <a:cs typeface="+mn-lt"/>
              </a:rPr>
              <a:t>级别，为了加速查询，预处理出一个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mm</a:t>
            </a:r>
            <a:r>
              <a:rPr lang="zh-CN" altLang="en-US" sz="2800">
                <a:ea typeface="华文仿宋" panose="02010600040101010101" charset="-122"/>
                <a:cs typeface="+mn-lt"/>
              </a:rPr>
              <a:t>数</a:t>
            </a:r>
          </a:p>
          <a:p>
            <a:pPr algn="l"/>
            <a:r>
              <a:rPr lang="zh-CN" altLang="en-US" sz="2800">
                <a:ea typeface="华文仿宋" panose="02010600040101010101" charset="-122"/>
                <a:cs typeface="+mn-lt"/>
              </a:rPr>
              <a:t>组，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mm[i]</a:t>
            </a:r>
            <a:r>
              <a:rPr lang="zh-CN" altLang="en-US" sz="2800">
                <a:ea typeface="华文仿宋" panose="02010600040101010101" charset="-122"/>
                <a:cs typeface="+mn-lt"/>
              </a:rPr>
              <a:t>表示区间长度为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i</a:t>
            </a:r>
            <a:r>
              <a:rPr lang="zh-CN" altLang="en-US" sz="2800">
                <a:ea typeface="华文仿宋" panose="02010600040101010101" charset="-122"/>
                <a:cs typeface="+mn-lt"/>
              </a:rPr>
              <a:t>的区间对应的要寻找的</a:t>
            </a:r>
            <a:r>
              <a:rPr lang="en-US" altLang="zh-CN" sz="2800">
                <a:ea typeface="华文仿宋" panose="02010600040101010101" charset="-122"/>
                <a:cs typeface="+mn-lt"/>
              </a:rPr>
              <a:t>k</a:t>
            </a:r>
            <a:r>
              <a:rPr lang="zh-CN" altLang="en-US" sz="2800">
                <a:ea typeface="华文仿宋" panose="02010600040101010101" charset="-122"/>
                <a:cs typeface="+mn-lt"/>
              </a:rPr>
              <a:t>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3890010"/>
            <a:ext cx="5182870" cy="1767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900" y="956310"/>
            <a:ext cx="381571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ST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算法时间复杂度：</a:t>
            </a:r>
          </a:p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	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预处理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O(nlogn)</a:t>
            </a:r>
          </a:p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	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单次查询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O(1)</a:t>
            </a:r>
            <a:endParaRPr lang="zh-CN" altLang="en-US" sz="3200">
              <a:ea typeface="华文仿宋" panose="02010600040101010101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900" y="766445"/>
            <a:ext cx="1174750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ea typeface="华文仿宋" panose="02010600040101010101" charset="-122"/>
                <a:cs typeface="+mn-lt"/>
              </a:rPr>
              <a:t>欧拉序？</a:t>
            </a:r>
          </a:p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	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欧拉序是一种树的遍历顺序，其他还有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dfs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序，这些序具有一</a:t>
            </a:r>
          </a:p>
          <a:p>
            <a:pPr algn="l"/>
            <a:r>
              <a:rPr lang="zh-CN" altLang="en-US" sz="3200">
                <a:ea typeface="华文仿宋" panose="02010600040101010101" charset="-122"/>
                <a:cs typeface="+mn-lt"/>
              </a:rPr>
              <a:t>定的性质。</a:t>
            </a:r>
          </a:p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	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欧拉序是树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dfs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过程中经过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	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结点的顺序。</a:t>
            </a:r>
          </a:p>
          <a:p>
            <a:pPr algn="l"/>
            <a:endParaRPr lang="zh-CN" altLang="en-US" sz="3200">
              <a:ea typeface="华文仿宋" panose="02010600040101010101" charset="-122"/>
              <a:cs typeface="+mn-lt"/>
            </a:endParaRPr>
          </a:p>
          <a:p>
            <a:pPr algn="l"/>
            <a:r>
              <a:rPr lang="zh-CN" altLang="en-US" sz="3200">
                <a:ea typeface="华文仿宋" panose="02010600040101010101" charset="-122"/>
                <a:cs typeface="+mn-lt"/>
              </a:rPr>
              <a:t>如右图，若已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1-&gt;2-&gt;4-&gt;5-&gt;6-&gt;7-&gt;3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的顺序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dfs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树</a:t>
            </a:r>
          </a:p>
        </p:txBody>
      </p:sp>
      <p:pic>
        <p:nvPicPr>
          <p:cNvPr id="3" name="图片 2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805" y="1863725"/>
            <a:ext cx="2855595" cy="436499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215900" y="3735070"/>
          <a:ext cx="852995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15900" y="5392420"/>
            <a:ext cx="851789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即每经过一次结点就记录一次，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n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个结点的树有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2n-1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个记录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/>
              <a:t>目  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zh-CN" altLang="en-US" sz="4400"/>
              <a:t>基础概念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zh-CN" sz="4400"/>
              <a:t>LCA</a:t>
            </a:r>
            <a:r>
              <a:rPr lang="zh-CN" altLang="en-US" sz="4400"/>
              <a:t>基础算法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zh-CN" altLang="en-US" sz="2800"/>
              <a:t>倍增法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Rmq</a:t>
            </a:r>
            <a:r>
              <a:rPr lang="zh-CN" altLang="en-US" sz="2800">
                <a:solidFill>
                  <a:schemeClr val="bg1">
                    <a:lumMod val="65000"/>
                  </a:schemeClr>
                </a:solidFill>
              </a:rPr>
              <a:t>和欧拉序列</a:t>
            </a:r>
            <a:endParaRPr lang="zh-CN" altLang="en-US" sz="2800"/>
          </a:p>
          <a:p>
            <a:pPr lvl="4">
              <a:buFont typeface="Arial" panose="020B0604020202020204" pitchFamily="34" charset="0"/>
              <a:buChar char="•"/>
            </a:pPr>
            <a:r>
              <a:rPr lang="zh-CN" altLang="en-US" sz="2800"/>
              <a:t>离线</a:t>
            </a:r>
            <a:r>
              <a:rPr lang="en-US" altLang="zh-CN" sz="2800"/>
              <a:t>Tarjan</a:t>
            </a:r>
            <a:endParaRPr lang="zh-CN" altLang="en-US" sz="3200"/>
          </a:p>
          <a:p>
            <a:pPr>
              <a:buFont typeface="Wingdings" panose="05000000000000000000" charset="0"/>
              <a:buChar char="l"/>
            </a:pPr>
            <a:r>
              <a:rPr lang="zh-CN" altLang="en-US" sz="4400"/>
              <a:t>例题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900" y="854075"/>
            <a:ext cx="1203388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ea typeface="华文仿宋" panose="02010600040101010101" charset="-122"/>
                <a:cs typeface="+mn-lt"/>
              </a:rPr>
              <a:t>基于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Rmq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和欧拉序的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Lca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算法：</a:t>
            </a:r>
          </a:p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	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预处理出树的欧拉序，预处理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id,vs,depth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数组，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id[u]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表示结点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u</a:t>
            </a:r>
          </a:p>
          <a:p>
            <a:pPr algn="l"/>
            <a:r>
              <a:rPr lang="zh-CN" altLang="en-US" sz="3200">
                <a:ea typeface="华文仿宋" panose="02010600040101010101" charset="-122"/>
                <a:cs typeface="+mn-lt"/>
              </a:rPr>
              <a:t>第一次被访问时的下标，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vs[i]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表示欧拉序中第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i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个结点的编号</a:t>
            </a:r>
            <a:r>
              <a:rPr lang="en-US" altLang="zh-CN" sz="3200">
                <a:ea typeface="华文仿宋" panose="02010600040101010101" charset="-122"/>
                <a:cs typeface="+mn-lt"/>
              </a:rPr>
              <a:t>,</a:t>
            </a:r>
          </a:p>
          <a:p>
            <a:pPr algn="l"/>
            <a:r>
              <a:rPr lang="en-US" altLang="zh-CN" sz="3200">
                <a:ea typeface="华文仿宋" panose="02010600040101010101" charset="-122"/>
                <a:cs typeface="+mn-lt"/>
              </a:rPr>
              <a:t>depth[i]</a:t>
            </a:r>
            <a:r>
              <a:rPr lang="zh-CN" altLang="en-US" sz="3200">
                <a:ea typeface="华文仿宋" panose="02010600040101010101" charset="-122"/>
                <a:cs typeface="+mn-lt"/>
              </a:rPr>
              <a:t>表示</a:t>
            </a:r>
            <a:r>
              <a:rPr lang="zh-CN" altLang="en-US" sz="3200">
                <a:ea typeface="华文仿宋" panose="02010600040101010101" charset="-122"/>
                <a:cs typeface="+mn-lt"/>
                <a:sym typeface="+mn-ea"/>
              </a:rPr>
              <a:t>欧拉序中第</a:t>
            </a:r>
            <a:r>
              <a:rPr lang="en-US" altLang="zh-CN" sz="3200">
                <a:ea typeface="华文仿宋" panose="02010600040101010101" charset="-122"/>
                <a:cs typeface="+mn-lt"/>
                <a:sym typeface="+mn-ea"/>
              </a:rPr>
              <a:t>i</a:t>
            </a:r>
            <a:r>
              <a:rPr lang="zh-CN" altLang="en-US" sz="3200">
                <a:ea typeface="华文仿宋" panose="02010600040101010101" charset="-122"/>
                <a:cs typeface="+mn-lt"/>
                <a:sym typeface="+mn-ea"/>
              </a:rPr>
              <a:t>个结点的深度。</a:t>
            </a:r>
          </a:p>
          <a:p>
            <a:pPr algn="l"/>
            <a:r>
              <a:rPr lang="zh-CN" altLang="en-US" sz="3200">
                <a:ea typeface="华文仿宋" panose="02010600040101010101" charset="-122"/>
                <a:cs typeface="+mn-lt"/>
                <a:sym typeface="+mn-ea"/>
              </a:rPr>
              <a:t>如右图，假设</a:t>
            </a:r>
            <a:r>
              <a:rPr lang="en-US" altLang="zh-CN" sz="3200">
                <a:ea typeface="华文仿宋" panose="02010600040101010101" charset="-122"/>
                <a:cs typeface="+mn-lt"/>
                <a:sym typeface="+mn-ea"/>
              </a:rPr>
              <a:t>dfs</a:t>
            </a:r>
            <a:r>
              <a:rPr lang="zh-CN" altLang="en-US" sz="3200">
                <a:ea typeface="华文仿宋" panose="02010600040101010101" charset="-122"/>
                <a:cs typeface="+mn-lt"/>
                <a:sym typeface="+mn-ea"/>
              </a:rPr>
              <a:t>顺序</a:t>
            </a:r>
            <a:r>
              <a:rPr lang="en-US" altLang="zh-CN" sz="3200">
                <a:ea typeface="华文仿宋" panose="02010600040101010101" charset="-122"/>
                <a:cs typeface="+mn-lt"/>
                <a:sym typeface="+mn-ea"/>
              </a:rPr>
              <a:t>1-&gt;2-&gt;4-&gt;5-&gt;3</a:t>
            </a:r>
          </a:p>
        </p:txBody>
      </p:sp>
      <p:pic>
        <p:nvPicPr>
          <p:cNvPr id="14" name="图片 13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80" y="2691765"/>
            <a:ext cx="3164840" cy="3500120"/>
          </a:xfrm>
          <a:prstGeom prst="rect">
            <a:avLst/>
          </a:prstGeom>
        </p:spPr>
      </p:pic>
      <p:graphicFrame>
        <p:nvGraphicFramePr>
          <p:cNvPr id="15" name="表格 14"/>
          <p:cNvGraphicFramePr/>
          <p:nvPr/>
        </p:nvGraphicFramePr>
        <p:xfrm>
          <a:off x="303530" y="3336925"/>
          <a:ext cx="8528050" cy="175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586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9</a:t>
                      </a:r>
                    </a:p>
                  </a:txBody>
                  <a:tcPr anchor="ctr"/>
                </a:tc>
              </a:tr>
              <a:tr h="586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vs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</a:tr>
              <a:tr h="586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300990" y="5514975"/>
          <a:ext cx="853059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200">
                <a:cs typeface="微软雅黑" panose="020B0503020204020204" charset="-122"/>
                <a:sym typeface="+mn-ea"/>
              </a:rPr>
              <a:t>Rmq</a:t>
            </a:r>
            <a:r>
              <a:rPr lang="zh-CN" altLang="en-US" sz="3200">
                <a:cs typeface="微软雅黑" panose="020B0503020204020204" charset="-122"/>
                <a:sym typeface="+mn-ea"/>
              </a:rPr>
              <a:t>和欧拉序的算法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080" y="860425"/>
            <a:ext cx="3164840" cy="350012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187325" y="860425"/>
          <a:ext cx="8528050" cy="175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586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9</a:t>
                      </a:r>
                    </a:p>
                  </a:txBody>
                  <a:tcPr anchor="ctr"/>
                </a:tc>
              </a:tr>
              <a:tr h="586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vs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</a:tr>
              <a:tr h="586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7325" y="2937510"/>
            <a:ext cx="982027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要求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Lca(u,v)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，例如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Lca(4,5)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，根据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dfs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的性质，在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第一次访问完结点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4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及其子树，回溯，再第一次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访问到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5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的过程中，途中访问过的深度最小的结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点必是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Lca(4,5)</a:t>
            </a:r>
          </a:p>
          <a:p>
            <a:endParaRPr lang="en-US" altLang="zh-CN" sz="32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Rmq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问题。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Lca(u,v)=vs[id[u]&lt;=i&lt;=id[v]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中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depth[i]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最小的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i]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（假设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id[u]&lt;id[v]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900" y="956310"/>
            <a:ext cx="10850880" cy="4399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微软雅黑" panose="020B0503020204020204" charset="-122"/>
              </a:rPr>
              <a:t>离线算法就是先把所有询问存起来，一次处理完，最后输出。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微软雅黑" panose="020B0503020204020204" charset="-122"/>
              </a:rPr>
              <a:t>而在线算法就是即询问即计算，前面两个算法都是在线算法。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algn="l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Tarjan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算法基于这样一个事实，要找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w=Lca(u,v)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，在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dfs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遍历完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到遍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历完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的过程中，遍历到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时，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到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路径上除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外结点的子树都遍历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过了，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的子树还未遍历完。如果对于结点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，访问完它的子树后就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把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在并查集中的父亲设为它在树中的父亲，那么访问到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时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在并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查集中的父亲就是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Lca(u,v)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。</a:t>
            </a:r>
          </a:p>
          <a:p>
            <a:pPr algn="l"/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图片 2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055" y="788670"/>
            <a:ext cx="2855595" cy="4364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9730" y="993140"/>
            <a:ext cx="8856980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如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dfs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顺序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1-&gt;3-&gt;2-&gt;5-&gt;7-&gt;6-&gt;4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，要求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Lca(4,6)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遍历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6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到遍历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4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的过程，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6-&gt;5-&gt;2-&gt;4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6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、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7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、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5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的子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树都遍历完了，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的子树未遍历完。因此遍历到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4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在并查集中的父亲是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自己，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5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、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6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、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7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在并查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集中的父亲是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，于是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Lca(4,6)=2</a:t>
            </a:r>
          </a:p>
          <a:p>
            <a:endParaRPr lang="en-US" altLang="zh-CN" sz="32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时间复杂度：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	O(n+q)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n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为结点个数，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q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为询问个数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9914255" y="5080635"/>
              <a:ext cx="553720" cy="2667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9914255" y="5080635"/>
                <a:ext cx="5537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/>
              <p14:cNvContentPartPr/>
              <p14:nvPr/>
            </p14:nvContentPartPr>
            <p14:xfrm>
              <a:off x="9556750" y="2910840"/>
              <a:ext cx="2545715" cy="22326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9556750" y="2910840"/>
                <a:ext cx="2545715" cy="2232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墨迹 6"/>
              <p14:cNvContentPartPr/>
              <p14:nvPr/>
            </p14:nvContentPartPr>
            <p14:xfrm>
              <a:off x="10467975" y="2633980"/>
              <a:ext cx="347980" cy="35687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10467975" y="2633980"/>
                <a:ext cx="34798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墨迹 8"/>
              <p14:cNvContentPartPr/>
              <p14:nvPr/>
            </p14:nvContentPartPr>
            <p14:xfrm>
              <a:off x="10173335" y="5027295"/>
              <a:ext cx="71120" cy="15176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10173335" y="5027295"/>
                <a:ext cx="7112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墨迹 9"/>
              <p14:cNvContentPartPr/>
              <p14:nvPr/>
            </p14:nvContentPartPr>
            <p14:xfrm>
              <a:off x="9860280" y="2535555"/>
              <a:ext cx="205740" cy="1879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9860280" y="2535555"/>
                <a:ext cx="20574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墨迹 10"/>
              <p14:cNvContentPartPr/>
              <p14:nvPr/>
            </p14:nvContentPartPr>
            <p14:xfrm>
              <a:off x="9985375" y="5098415"/>
              <a:ext cx="401955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9985375" y="5098415"/>
                <a:ext cx="4019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墨迹 12"/>
              <p14:cNvContentPartPr/>
              <p14:nvPr/>
            </p14:nvContentPartPr>
            <p14:xfrm>
              <a:off x="8475980" y="1928495"/>
              <a:ext cx="3716020" cy="363410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8475980" y="1928495"/>
                <a:ext cx="3716020" cy="363410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图片 2" descr="YPNL65BSP(EZ`B54FT@2S6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14705"/>
            <a:ext cx="7233920" cy="5295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1094740"/>
            <a:ext cx="743394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设我们要查找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最近公共祖先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的点为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9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-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8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4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-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6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7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-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5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5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-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35" y="-14605"/>
            <a:ext cx="8241030" cy="4159250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3" name="图片 2" descr="UZ374}AF((A_2GYY%IST${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540" y="228600"/>
            <a:ext cx="3149600" cy="1198245"/>
          </a:xfrm>
          <a:prstGeom prst="rect">
            <a:avLst/>
          </a:prstGeom>
        </p:spPr>
      </p:pic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985" y="906780"/>
            <a:ext cx="2323465" cy="3134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305" y="4041775"/>
            <a:ext cx="1220851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取1为根节点，往下搜索发现有两个儿子2和3；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先搜2，发现2有两个儿子4和5，先搜索4，发现4没有子节点，寻找其关系点；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发现6与4有关系，但是vis[6]=0，即6还没被搜过，所以不操作；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发现没有和4有询问关系的点了，返回此前一次搜索，更新vis[4]=1；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表示4已经被搜完，更新f[4]=2，继续搜5，发现5有两个儿子7和8;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/>
              <p14:cNvContentPartPr/>
              <p14:nvPr/>
            </p14:nvContentPartPr>
            <p14:xfrm>
              <a:off x="4796155" y="3875405"/>
              <a:ext cx="125095" cy="19621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4796155" y="3875405"/>
                <a:ext cx="1250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/>
              <p14:cNvContentPartPr/>
              <p14:nvPr/>
            </p14:nvContentPartPr>
            <p14:xfrm>
              <a:off x="10182225" y="2446655"/>
              <a:ext cx="1652270" cy="2667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10182225" y="2446655"/>
                <a:ext cx="16522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/>
              <p14:cNvContentPartPr/>
              <p14:nvPr/>
            </p14:nvContentPartPr>
            <p14:xfrm>
              <a:off x="9994265" y="3500120"/>
              <a:ext cx="1232535" cy="889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9994265" y="3500120"/>
                <a:ext cx="1232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墨迹 10"/>
              <p14:cNvContentPartPr/>
              <p14:nvPr/>
            </p14:nvContentPartPr>
            <p14:xfrm>
              <a:off x="5037455" y="4304030"/>
              <a:ext cx="151765" cy="1784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5037455" y="4304030"/>
                <a:ext cx="151765" cy="17843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85" y="228600"/>
            <a:ext cx="7783195" cy="4986655"/>
          </a:xfrm>
          <a:prstGeom prst="rect">
            <a:avLst/>
          </a:prstGeom>
        </p:spPr>
      </p:pic>
      <p:pic>
        <p:nvPicPr>
          <p:cNvPr id="5" name="图片 4" descr="UZ374}AF((A_2GYY%IST${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15" y="434975"/>
            <a:ext cx="3149600" cy="1198245"/>
          </a:xfrm>
          <a:prstGeom prst="rect">
            <a:avLst/>
          </a:prstGeom>
        </p:spPr>
      </p:pic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910" y="775970"/>
            <a:ext cx="44367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先搜7，发现7有一个子节点9，搜索9，发现没有子节点，寻找与其有关系的点；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发现8和9有关系，但是vis[8]=0,即8没被搜到过，所以不操作；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发现没有和9有询问关系的点了，返回此前一次搜索，更新vis[9]=1；</a:t>
            </a:r>
          </a:p>
          <a:p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630" y="3779520"/>
            <a:ext cx="1850390" cy="2497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6564630" y="4518025"/>
              <a:ext cx="276860" cy="43751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6"/>
            </p:blipFill>
            <p:spPr>
              <a:xfrm>
                <a:off x="6564630" y="4518025"/>
                <a:ext cx="27686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/>
              <p14:cNvContentPartPr/>
              <p14:nvPr/>
            </p14:nvContentPartPr>
            <p14:xfrm>
              <a:off x="6939915" y="4553585"/>
              <a:ext cx="267970" cy="25019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8"/>
            </p:blipFill>
            <p:spPr>
              <a:xfrm>
                <a:off x="6939915" y="4553585"/>
                <a:ext cx="26797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/>
              <p14:cNvContentPartPr/>
              <p14:nvPr/>
            </p14:nvContentPartPr>
            <p14:xfrm>
              <a:off x="6261100" y="6205855"/>
              <a:ext cx="196215" cy="21399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6261100" y="6205855"/>
                <a:ext cx="19621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墨迹 9"/>
              <p14:cNvContentPartPr/>
              <p14:nvPr/>
            </p14:nvContentPartPr>
            <p14:xfrm>
              <a:off x="6278880" y="6250305"/>
              <a:ext cx="196215" cy="1968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6278880" y="6250305"/>
                <a:ext cx="196215" cy="1968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85" y="228600"/>
            <a:ext cx="7783195" cy="4986655"/>
          </a:xfrm>
          <a:prstGeom prst="rect">
            <a:avLst/>
          </a:prstGeom>
        </p:spPr>
      </p:pic>
      <p:pic>
        <p:nvPicPr>
          <p:cNvPr id="5" name="图片 4" descr="UZ374}AF((A_2GYY%IST${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15" y="434975"/>
            <a:ext cx="3149600" cy="1198245"/>
          </a:xfrm>
          <a:prstGeom prst="rect">
            <a:avLst/>
          </a:prstGeom>
        </p:spPr>
      </p:pic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910" y="775970"/>
            <a:ext cx="443674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表示9已经被搜完，更新f[9]=7，发现7没有没被搜过的子节点了，寻找与其有关系的点；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发现5和7有关系，但是vis[5]=0，所以不操作；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发现没有和7有关系的点了，返回此前一次搜索，更新vis[7]=1；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表示7已经被搜完，更新f[7]=5，继续搜8，发现8没有子节点，则寻找与其有关系的点；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630" y="3779520"/>
            <a:ext cx="1850390" cy="2497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8994140" y="5080635"/>
              <a:ext cx="3188335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6"/>
            </p:blipFill>
            <p:spPr>
              <a:xfrm>
                <a:off x="8994140" y="5080635"/>
                <a:ext cx="3188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/>
              <p14:cNvContentPartPr/>
              <p14:nvPr/>
            </p14:nvContentPartPr>
            <p14:xfrm>
              <a:off x="7716520" y="2062480"/>
              <a:ext cx="491490" cy="6426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8"/>
            </p:blipFill>
            <p:spPr>
              <a:xfrm>
                <a:off x="7716520" y="2062480"/>
                <a:ext cx="491490" cy="6426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735" y="238760"/>
            <a:ext cx="7918450" cy="4614545"/>
          </a:xfrm>
          <a:prstGeom prst="rect">
            <a:avLst/>
          </a:prstGeom>
        </p:spPr>
      </p:pic>
      <p:pic>
        <p:nvPicPr>
          <p:cNvPr id="5" name="图片 4" descr="UZ374}AF((A_2GYY%IST${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165" y="419735"/>
            <a:ext cx="3149600" cy="1198245"/>
          </a:xfrm>
          <a:prstGeom prst="rect">
            <a:avLst/>
          </a:prstGeom>
        </p:spPr>
      </p:pic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710882" y="311785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630" y="3779520"/>
            <a:ext cx="1850390" cy="2497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200" y="1228725"/>
            <a:ext cx="42513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发现9与8有关系，此时vis[9]=1，则他们的最近公共祖先为find(9)=5；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发现没有与8有关系的点了，返回此前一次搜索，更新vis[8]=1；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表示8已经被搜完，更新f[8]=5，发现5没有没搜过的子节点了，寻找与其有关系的点；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7860030" y="3295015"/>
              <a:ext cx="160655" cy="30353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7860030" y="3295015"/>
                <a:ext cx="16065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/>
              <p14:cNvContentPartPr/>
              <p14:nvPr/>
            </p14:nvContentPartPr>
            <p14:xfrm>
              <a:off x="4295775" y="2499995"/>
              <a:ext cx="2367280" cy="250063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4295775" y="2499995"/>
                <a:ext cx="2367280" cy="2500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/>
              <p14:cNvContentPartPr/>
              <p14:nvPr/>
            </p14:nvContentPartPr>
            <p14:xfrm>
              <a:off x="8726170" y="2723515"/>
              <a:ext cx="1527175" cy="5334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8726170" y="2723515"/>
                <a:ext cx="152717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墨迹 8"/>
              <p14:cNvContentPartPr/>
              <p14:nvPr/>
            </p14:nvContentPartPr>
            <p14:xfrm>
              <a:off x="4876800" y="3205480"/>
              <a:ext cx="803275" cy="5270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876800" y="3205480"/>
                <a:ext cx="803275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墨迹 9"/>
              <p14:cNvContentPartPr/>
              <p14:nvPr/>
            </p14:nvContentPartPr>
            <p14:xfrm>
              <a:off x="7922260" y="3286125"/>
              <a:ext cx="71755" cy="2317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7922260" y="3286125"/>
                <a:ext cx="7175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墨迹 10"/>
              <p14:cNvContentPartPr/>
              <p14:nvPr/>
            </p14:nvContentPartPr>
            <p14:xfrm>
              <a:off x="7994015" y="3375025"/>
              <a:ext cx="360" cy="2667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7994015" y="3375025"/>
                <a:ext cx="3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墨迹 11"/>
              <p14:cNvContentPartPr/>
              <p14:nvPr/>
            </p14:nvContentPartPr>
            <p14:xfrm>
              <a:off x="5090795" y="4535805"/>
              <a:ext cx="80645" cy="35750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5090795" y="4535805"/>
                <a:ext cx="8064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墨迹 12"/>
              <p14:cNvContentPartPr/>
              <p14:nvPr/>
            </p14:nvContentPartPr>
            <p14:xfrm>
              <a:off x="5162550" y="4526915"/>
              <a:ext cx="26670" cy="30353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5162550" y="4526915"/>
                <a:ext cx="2667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墨迹 13"/>
              <p14:cNvContentPartPr/>
              <p14:nvPr/>
            </p14:nvContentPartPr>
            <p14:xfrm>
              <a:off x="8886825" y="3732530"/>
              <a:ext cx="1339850" cy="10668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8886825" y="3732530"/>
                <a:ext cx="133985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墨迹 14"/>
              <p14:cNvContentPartPr/>
              <p14:nvPr/>
            </p14:nvContentPartPr>
            <p14:xfrm>
              <a:off x="8663305" y="4785995"/>
              <a:ext cx="1357630" cy="5334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8663305" y="4785995"/>
                <a:ext cx="1357630" cy="533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35" y="311785"/>
            <a:ext cx="7394575" cy="4673600"/>
          </a:xfrm>
          <a:prstGeom prst="rect">
            <a:avLst/>
          </a:prstGeom>
        </p:spPr>
      </p:pic>
      <p:pic>
        <p:nvPicPr>
          <p:cNvPr id="5" name="图片 4" descr="UZ374}AF((A_2GYY%IST${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95" y="311785"/>
            <a:ext cx="885190" cy="1198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185" y="3779520"/>
            <a:ext cx="1850390" cy="2497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1455" y="708660"/>
            <a:ext cx="527939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发现7和5有关系，此时vis[7]=1，所以他们的最近公共祖先为find(7)=5；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又发现5和3有关系，但是vis[3]=0，所以不操作，此时5的子节点全部搜完了；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返回此前一次搜索，更新vis[5]=1，表示5已经被搜完，更新f[5]=2；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发现2没有未被搜完的子节点，寻找与其有关系的点；</a:t>
            </a: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又发现没有和2有关系的点，则此前一次搜索，更新vis[2]=1；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6797040" y="4723765"/>
              <a:ext cx="106680" cy="8001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6797040" y="4723765"/>
                <a:ext cx="10668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/>
              <p14:cNvContentPartPr/>
              <p14:nvPr/>
            </p14:nvContentPartPr>
            <p14:xfrm>
              <a:off x="5832475" y="3803650"/>
              <a:ext cx="1741170" cy="23037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5832475" y="3803650"/>
                <a:ext cx="1741170" cy="2303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/>
              <p14:cNvContentPartPr/>
              <p14:nvPr/>
            </p14:nvContentPartPr>
            <p14:xfrm>
              <a:off x="7895590" y="3866515"/>
              <a:ext cx="1598930" cy="177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7895590" y="3866515"/>
                <a:ext cx="15989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墨迹 8"/>
              <p14:cNvContentPartPr/>
              <p14:nvPr/>
            </p14:nvContentPartPr>
            <p14:xfrm>
              <a:off x="7841615" y="4857750"/>
              <a:ext cx="902335" cy="889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7841615" y="4857750"/>
                <a:ext cx="9023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墨迹 9"/>
              <p14:cNvContentPartPr/>
              <p14:nvPr/>
            </p14:nvContentPartPr>
            <p14:xfrm>
              <a:off x="5430520" y="4205605"/>
              <a:ext cx="2179320" cy="191960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430520" y="4205605"/>
                <a:ext cx="2179320" cy="1919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墨迹 10"/>
              <p14:cNvContentPartPr/>
              <p14:nvPr/>
            </p14:nvContentPartPr>
            <p14:xfrm>
              <a:off x="9360535" y="4893310"/>
              <a:ext cx="2687955" cy="16065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9360535" y="4893310"/>
                <a:ext cx="2687955" cy="16065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25" y="111125"/>
            <a:ext cx="7951470" cy="44011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3262630"/>
            <a:ext cx="2214245" cy="2988310"/>
          </a:xfrm>
          <a:prstGeom prst="rect">
            <a:avLst/>
          </a:prstGeom>
        </p:spPr>
      </p:pic>
      <p:pic>
        <p:nvPicPr>
          <p:cNvPr id="5" name="图片 4" descr="UZ374}AF((A_2GYY%IST${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165" y="228600"/>
            <a:ext cx="1528445" cy="11982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085" y="812165"/>
            <a:ext cx="448310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表示2已经被搜完，更新f[2]=1，继续搜3，发现3有一个子节点6；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搜索6，发现6没有子节点，则寻找与6有关系的点，发现4和6有关系；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此时vis[4]=1，所以它们的最近公共祖先为find(4)=1;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发现没有与6有关系的点了，返回此前一次搜索，更新vis[6]=1，表示6已经被搜完了；</a:t>
            </a:r>
          </a:p>
          <a:p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更新f[6]=3，发现3没有没被搜过的子节点了，则寻找与3有关系的点；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6439535" y="3357245"/>
              <a:ext cx="1393190" cy="151828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6439535" y="3357245"/>
                <a:ext cx="1393190" cy="1518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/>
              <p14:cNvContentPartPr/>
              <p14:nvPr/>
            </p14:nvContentPartPr>
            <p14:xfrm>
              <a:off x="7770495" y="3928745"/>
              <a:ext cx="518160" cy="177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7770495" y="3928745"/>
                <a:ext cx="5181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/>
              <p14:cNvContentPartPr/>
              <p14:nvPr/>
            </p14:nvContentPartPr>
            <p14:xfrm>
              <a:off x="5885815" y="4821555"/>
              <a:ext cx="89535" cy="11620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5885815" y="4821555"/>
                <a:ext cx="895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墨迹 8"/>
              <p14:cNvContentPartPr/>
              <p14:nvPr/>
            </p14:nvContentPartPr>
            <p14:xfrm>
              <a:off x="8788400" y="2562225"/>
              <a:ext cx="974090" cy="3619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8788400" y="2562225"/>
                <a:ext cx="97409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墨迹 9"/>
              <p14:cNvContentPartPr/>
              <p14:nvPr/>
            </p14:nvContentPartPr>
            <p14:xfrm>
              <a:off x="4563745" y="2446655"/>
              <a:ext cx="616585" cy="63373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4563745" y="2446655"/>
                <a:ext cx="616585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墨迹 10"/>
              <p14:cNvContentPartPr/>
              <p14:nvPr/>
            </p14:nvContentPartPr>
            <p14:xfrm>
              <a:off x="8752840" y="3000375"/>
              <a:ext cx="1866900" cy="166052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8752840" y="3000375"/>
                <a:ext cx="1866900" cy="166052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65405"/>
            <a:ext cx="6667500" cy="4629150"/>
          </a:xfrm>
          <a:prstGeom prst="rect">
            <a:avLst/>
          </a:prstGeom>
        </p:spPr>
      </p:pic>
      <p:pic>
        <p:nvPicPr>
          <p:cNvPr id="5" name="图片 4" descr="UZ374}AF((A_2GYY%IST${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95" y="65405"/>
            <a:ext cx="1528445" cy="1198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0130" y="3034030"/>
            <a:ext cx="2214245" cy="29883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200" y="1006475"/>
            <a:ext cx="49256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发现5和3有关系，此时vis[5]=1，则它们的最近公共祖先为find(5)=1；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发现没有和3有关系的点了，返回此前一次搜索，更新vis[3]=1。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更新f[3]=1，发现1没有被搜过的子节点也没有有关系的点，此时可以退出整个dfs了。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8234680" y="3080385"/>
              <a:ext cx="1965325" cy="20002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8234680" y="3080385"/>
                <a:ext cx="1965325" cy="20002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en-US" sz="3200">
                <a:cs typeface="微软雅黑" panose="020B0503020204020204" charset="-122"/>
                <a:sym typeface="+mn-ea"/>
              </a:rPr>
              <a:t>Tarjan</a:t>
            </a:r>
            <a:r>
              <a:rPr lang="zh-CN" sz="3200">
                <a:cs typeface="微软雅黑" panose="020B0503020204020204" charset="-122"/>
                <a:sym typeface="+mn-ea"/>
              </a:rPr>
              <a:t>离线算法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 descr="QQ截图201902131830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0" y="704215"/>
            <a:ext cx="9998075" cy="55918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884045" y="2499995"/>
              <a:ext cx="2849245" cy="6223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1884045" y="2499995"/>
                <a:ext cx="284924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2018030" y="3383915"/>
              <a:ext cx="1018540" cy="1778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2018030" y="3383915"/>
                <a:ext cx="10185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墨迹 4"/>
              <p14:cNvContentPartPr/>
              <p14:nvPr/>
            </p14:nvContentPartPr>
            <p14:xfrm>
              <a:off x="2804160" y="4196715"/>
              <a:ext cx="768350" cy="355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2804160" y="4196715"/>
                <a:ext cx="7683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墨迹 5"/>
              <p14:cNvContentPartPr/>
              <p14:nvPr/>
            </p14:nvContentPartPr>
            <p14:xfrm>
              <a:off x="2116455" y="4482465"/>
              <a:ext cx="1545590" cy="889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2116455" y="4482465"/>
                <a:ext cx="15455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墨迹 6"/>
              <p14:cNvContentPartPr/>
              <p14:nvPr/>
            </p14:nvContentPartPr>
            <p14:xfrm>
              <a:off x="4644390" y="4446905"/>
              <a:ext cx="360" cy="39243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4644390" y="4446905"/>
                <a:ext cx="360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墨迹 7"/>
              <p14:cNvContentPartPr/>
              <p14:nvPr/>
            </p14:nvContentPartPr>
            <p14:xfrm>
              <a:off x="4545965" y="4438015"/>
              <a:ext cx="1375410" cy="43751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4545965" y="4438015"/>
                <a:ext cx="137541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墨迹 8"/>
              <p14:cNvContentPartPr/>
              <p14:nvPr/>
            </p14:nvContentPartPr>
            <p14:xfrm>
              <a:off x="3161665" y="4821555"/>
              <a:ext cx="1080770" cy="2667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3161665" y="4821555"/>
                <a:ext cx="10807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墨迹 9"/>
              <p14:cNvContentPartPr/>
              <p14:nvPr/>
            </p14:nvContentPartPr>
            <p14:xfrm>
              <a:off x="1375410" y="1580515"/>
              <a:ext cx="1357630" cy="355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1375410" y="1580515"/>
                <a:ext cx="13576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墨迹 10"/>
              <p14:cNvContentPartPr/>
              <p14:nvPr/>
            </p14:nvContentPartPr>
            <p14:xfrm>
              <a:off x="3089910" y="3366135"/>
              <a:ext cx="8890" cy="2667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3089910" y="3366135"/>
                <a:ext cx="88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墨迹 11"/>
              <p14:cNvContentPartPr/>
              <p14:nvPr/>
            </p14:nvContentPartPr>
            <p14:xfrm>
              <a:off x="7296785" y="1981835"/>
              <a:ext cx="18415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7296785" y="1981835"/>
                <a:ext cx="18415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代码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5900" y="956310"/>
            <a:ext cx="1097407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微软雅黑" panose="020B0503020204020204" charset="-122"/>
              </a:rPr>
              <a:t>倍增法求Lca：https://paste.ubuntu.com/p/KsxNhx9TVd/</a:t>
            </a:r>
          </a:p>
          <a:p>
            <a:pPr algn="l"/>
            <a:endParaRPr lang="zh-CN" altLang="en-US" sz="3200">
              <a:latin typeface="华文仿宋" panose="02010600040101010101" charset="-122"/>
              <a:ea typeface="华文仿宋" panose="02010600040101010101" charset="-122"/>
              <a:cs typeface="微软雅黑" panose="020B0503020204020204" charset="-122"/>
            </a:endParaRP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微软雅黑" panose="020B0503020204020204" charset="-122"/>
              </a:rPr>
              <a:t>基于Rmq的Lca求法：https://paste.ubuntu.com/p/dDfcjbFdW4/</a:t>
            </a:r>
          </a:p>
          <a:p>
            <a:pPr algn="l"/>
            <a:endParaRPr lang="zh-CN" altLang="en-US" sz="3200">
              <a:latin typeface="华文仿宋" panose="02010600040101010101" charset="-122"/>
              <a:ea typeface="华文仿宋" panose="02010600040101010101" charset="-122"/>
              <a:cs typeface="微软雅黑" panose="020B0503020204020204" charset="-122"/>
            </a:endParaRP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微软雅黑" panose="020B0503020204020204" charset="-122"/>
              </a:rPr>
              <a:t>离线Tarjan求Lca：https://paste.ubuntu.com/p/gvKHZnJR3M/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99745" y="2000250"/>
              <a:ext cx="2036445" cy="2667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499745" y="2000250"/>
                <a:ext cx="20364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258445" y="1464310"/>
              <a:ext cx="27305" cy="5537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258445" y="1464310"/>
                <a:ext cx="2730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/>
              <p14:cNvContentPartPr/>
              <p14:nvPr/>
            </p14:nvContentPartPr>
            <p14:xfrm>
              <a:off x="294640" y="1526540"/>
              <a:ext cx="1250315" cy="56261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294640" y="1526540"/>
                <a:ext cx="1250315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墨迹 36"/>
              <p14:cNvContentPartPr/>
              <p14:nvPr/>
            </p14:nvContentPartPr>
            <p14:xfrm>
              <a:off x="8565515" y="1312545"/>
              <a:ext cx="116205" cy="16065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6"/>
            </p:blipFill>
            <p:spPr>
              <a:xfrm>
                <a:off x="8565515" y="1312545"/>
                <a:ext cx="11620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墨迹 37"/>
              <p14:cNvContentPartPr/>
              <p14:nvPr/>
            </p14:nvContentPartPr>
            <p14:xfrm>
              <a:off x="8672830" y="392430"/>
              <a:ext cx="231775" cy="91122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8"/>
            </p:blipFill>
            <p:spPr>
              <a:xfrm>
                <a:off x="8672830" y="392430"/>
                <a:ext cx="231775" cy="911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5" name="墨迹 44"/>
              <p14:cNvContentPartPr/>
              <p14:nvPr/>
            </p14:nvContentPartPr>
            <p14:xfrm>
              <a:off x="9583420" y="4152265"/>
              <a:ext cx="133985" cy="216979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2"/>
            </p:blipFill>
            <p:spPr>
              <a:xfrm>
                <a:off x="9583420" y="4152265"/>
                <a:ext cx="133985" cy="2169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7" name="墨迹 46"/>
              <p14:cNvContentPartPr/>
              <p14:nvPr/>
            </p14:nvContentPartPr>
            <p14:xfrm>
              <a:off x="9949815" y="6179185"/>
              <a:ext cx="8890" cy="13398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6"/>
            </p:blipFill>
            <p:spPr>
              <a:xfrm>
                <a:off x="9949815" y="6179185"/>
                <a:ext cx="88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22" name="墨迹 121"/>
              <p14:cNvContentPartPr/>
              <p14:nvPr/>
            </p14:nvContentPartPr>
            <p14:xfrm>
              <a:off x="4528185" y="5964555"/>
              <a:ext cx="294640" cy="330835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5"/>
            </p:blipFill>
            <p:spPr>
              <a:xfrm>
                <a:off x="4528185" y="5964555"/>
                <a:ext cx="29464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5" name="墨迹 124"/>
              <p14:cNvContentPartPr/>
              <p14:nvPr/>
            </p14:nvContentPartPr>
            <p14:xfrm>
              <a:off x="5662295" y="5812790"/>
              <a:ext cx="80645" cy="643255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1"/>
            </p:blipFill>
            <p:spPr>
              <a:xfrm>
                <a:off x="5662295" y="5812790"/>
                <a:ext cx="80645" cy="643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29" name="墨迹 128"/>
              <p14:cNvContentPartPr/>
              <p14:nvPr/>
            </p14:nvContentPartPr>
            <p14:xfrm>
              <a:off x="6144895" y="5964555"/>
              <a:ext cx="259080" cy="375285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49"/>
            </p:blipFill>
            <p:spPr>
              <a:xfrm>
                <a:off x="6144895" y="5964555"/>
                <a:ext cx="25908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35" name="墨迹 134"/>
              <p14:cNvContentPartPr/>
              <p14:nvPr/>
            </p14:nvContentPartPr>
            <p14:xfrm>
              <a:off x="6832600" y="5982335"/>
              <a:ext cx="232410" cy="321945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1"/>
            </p:blipFill>
            <p:spPr>
              <a:xfrm>
                <a:off x="6832600" y="5982335"/>
                <a:ext cx="23241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40" name="墨迹 139"/>
              <p14:cNvContentPartPr/>
              <p14:nvPr/>
            </p14:nvContentPartPr>
            <p14:xfrm>
              <a:off x="7252335" y="6161405"/>
              <a:ext cx="169545" cy="160655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69"/>
            </p:blipFill>
            <p:spPr>
              <a:xfrm>
                <a:off x="7252335" y="6161405"/>
                <a:ext cx="1695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42" name="墨迹 141"/>
              <p14:cNvContentPartPr/>
              <p14:nvPr/>
            </p14:nvContentPartPr>
            <p14:xfrm>
              <a:off x="7181215" y="6000750"/>
              <a:ext cx="142875" cy="38354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3"/>
            </p:blipFill>
            <p:spPr>
              <a:xfrm>
                <a:off x="7181215" y="6000750"/>
                <a:ext cx="14287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43" name="墨迹 142"/>
              <p14:cNvContentPartPr/>
              <p14:nvPr/>
            </p14:nvContentPartPr>
            <p14:xfrm>
              <a:off x="7502525" y="5991225"/>
              <a:ext cx="160655" cy="384175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5"/>
            </p:blipFill>
            <p:spPr>
              <a:xfrm>
                <a:off x="7502525" y="5991225"/>
                <a:ext cx="160655" cy="3841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PART 3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[HDU 2586]How far away</a:t>
            </a:r>
            <a:endParaRPr lang="zh-CN" altLang="en-US" sz="4000" b="0" kern="1200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T组数据，给一个n个点的无根树，有q个询问，每个询问两个点，问两点的距离。</a:t>
            </a:r>
          </a:p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 ≤ 10; 2 ≤ n ≤ 4 × 10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4; 1 ≤ q ≤ 200。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867025" y="5000625"/>
              <a:ext cx="285750" cy="30353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2867025" y="5000625"/>
                <a:ext cx="2857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3072130" y="4232275"/>
              <a:ext cx="294640" cy="74993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3072130" y="4232275"/>
                <a:ext cx="294640" cy="749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/>
              <p14:cNvContentPartPr/>
              <p14:nvPr/>
            </p14:nvContentPartPr>
            <p14:xfrm>
              <a:off x="3286760" y="4027170"/>
              <a:ext cx="267970" cy="23177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3286760" y="4027170"/>
                <a:ext cx="26797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墨迹 4"/>
              <p14:cNvContentPartPr/>
              <p14:nvPr/>
            </p14:nvContentPartPr>
            <p14:xfrm>
              <a:off x="2920365" y="5125085"/>
              <a:ext cx="196850" cy="4508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2920365" y="5125085"/>
                <a:ext cx="19685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墨迹 5"/>
              <p14:cNvContentPartPr/>
              <p14:nvPr/>
            </p14:nvContentPartPr>
            <p14:xfrm>
              <a:off x="3018790" y="5027295"/>
              <a:ext cx="35560" cy="2768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3018790" y="5027295"/>
                <a:ext cx="3556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墨迹 6"/>
              <p14:cNvContentPartPr/>
              <p14:nvPr/>
            </p14:nvContentPartPr>
            <p14:xfrm>
              <a:off x="3357880" y="4071620"/>
              <a:ext cx="71755" cy="11620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3357880" y="4071620"/>
                <a:ext cx="7175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墨迹 7"/>
              <p14:cNvContentPartPr/>
              <p14:nvPr/>
            </p14:nvContentPartPr>
            <p14:xfrm>
              <a:off x="3394075" y="4071620"/>
              <a:ext cx="62230" cy="49085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3394075" y="4071620"/>
                <a:ext cx="62230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墨迹 8"/>
              <p14:cNvContentPartPr/>
              <p14:nvPr/>
            </p14:nvContentPartPr>
            <p14:xfrm>
              <a:off x="5796280" y="5133975"/>
              <a:ext cx="598805" cy="46482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5796280" y="5133975"/>
                <a:ext cx="598805" cy="46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墨迹 9"/>
              <p14:cNvContentPartPr/>
              <p14:nvPr/>
            </p14:nvContentPartPr>
            <p14:xfrm>
              <a:off x="5912485" y="5241290"/>
              <a:ext cx="330835" cy="22352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5912485" y="5241290"/>
                <a:ext cx="33083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墨迹 10"/>
              <p14:cNvContentPartPr/>
              <p14:nvPr/>
            </p14:nvContentPartPr>
            <p14:xfrm>
              <a:off x="6064250" y="5276850"/>
              <a:ext cx="107315" cy="23241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6064250" y="5276850"/>
                <a:ext cx="10731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墨迹 11"/>
              <p14:cNvContentPartPr/>
              <p14:nvPr/>
            </p14:nvContentPartPr>
            <p14:xfrm>
              <a:off x="8315325" y="4991100"/>
              <a:ext cx="259080" cy="31305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8315325" y="4991100"/>
                <a:ext cx="25908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墨迹 12"/>
              <p14:cNvContentPartPr/>
              <p14:nvPr/>
            </p14:nvContentPartPr>
            <p14:xfrm>
              <a:off x="8440420" y="5053965"/>
              <a:ext cx="53340" cy="16065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8440420" y="5053965"/>
                <a:ext cx="533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墨迹 13"/>
              <p14:cNvContentPartPr/>
              <p14:nvPr/>
            </p14:nvContentPartPr>
            <p14:xfrm>
              <a:off x="8413750" y="5116195"/>
              <a:ext cx="115570" cy="34861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8413750" y="5116195"/>
                <a:ext cx="11557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墨迹 14"/>
              <p14:cNvContentPartPr/>
              <p14:nvPr/>
            </p14:nvContentPartPr>
            <p14:xfrm>
              <a:off x="6305550" y="3893185"/>
              <a:ext cx="2152650" cy="120523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6305550" y="3893185"/>
                <a:ext cx="2152650" cy="1205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墨迹 15"/>
              <p14:cNvContentPartPr/>
              <p14:nvPr/>
            </p14:nvContentPartPr>
            <p14:xfrm>
              <a:off x="6823710" y="3018155"/>
              <a:ext cx="1696720" cy="82994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6823710" y="3018155"/>
                <a:ext cx="1696720" cy="829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墨迹 16"/>
              <p14:cNvContentPartPr/>
              <p14:nvPr/>
            </p14:nvContentPartPr>
            <p14:xfrm>
              <a:off x="6555740" y="3500120"/>
              <a:ext cx="473075" cy="34798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6555740" y="3500120"/>
                <a:ext cx="47307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墨迹 17"/>
              <p14:cNvContentPartPr/>
              <p14:nvPr/>
            </p14:nvContentPartPr>
            <p14:xfrm>
              <a:off x="6725285" y="3625215"/>
              <a:ext cx="303530" cy="11620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6725285" y="3625215"/>
                <a:ext cx="30353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墨迹 18"/>
              <p14:cNvContentPartPr/>
              <p14:nvPr/>
            </p14:nvContentPartPr>
            <p14:xfrm>
              <a:off x="6877050" y="3044825"/>
              <a:ext cx="1402715" cy="65151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6877050" y="3044825"/>
                <a:ext cx="1402715" cy="651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墨迹 19"/>
              <p14:cNvContentPartPr/>
              <p14:nvPr/>
            </p14:nvContentPartPr>
            <p14:xfrm>
              <a:off x="7779385" y="2419350"/>
              <a:ext cx="518160" cy="54483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7779385" y="2419350"/>
                <a:ext cx="518160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墨迹 20"/>
              <p14:cNvContentPartPr/>
              <p14:nvPr/>
            </p14:nvContentPartPr>
            <p14:xfrm>
              <a:off x="7940040" y="2571750"/>
              <a:ext cx="339725" cy="34798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7940040" y="2571750"/>
                <a:ext cx="33972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" name="墨迹 21"/>
              <p14:cNvContentPartPr/>
              <p14:nvPr/>
            </p14:nvContentPartPr>
            <p14:xfrm>
              <a:off x="6002020" y="2696210"/>
              <a:ext cx="1714500" cy="25628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3"/>
            </p:blipFill>
            <p:spPr>
              <a:xfrm>
                <a:off x="6002020" y="2696210"/>
                <a:ext cx="1714500" cy="2562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墨迹 22"/>
              <p14:cNvContentPartPr/>
              <p14:nvPr/>
            </p14:nvContentPartPr>
            <p14:xfrm>
              <a:off x="7332980" y="3152140"/>
              <a:ext cx="1276985" cy="200914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5"/>
            </p:blipFill>
            <p:spPr>
              <a:xfrm>
                <a:off x="7332980" y="3152140"/>
                <a:ext cx="1276985" cy="2009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" name="墨迹 23"/>
              <p14:cNvContentPartPr/>
              <p14:nvPr/>
            </p14:nvContentPartPr>
            <p14:xfrm>
              <a:off x="6234430" y="3982085"/>
              <a:ext cx="2304415" cy="111633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7"/>
            </p:blipFill>
            <p:spPr>
              <a:xfrm>
                <a:off x="6234430" y="3982085"/>
                <a:ext cx="2304415" cy="1116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墨迹 24"/>
              <p14:cNvContentPartPr/>
              <p14:nvPr/>
            </p14:nvContentPartPr>
            <p14:xfrm>
              <a:off x="6546850" y="3044825"/>
              <a:ext cx="1143000" cy="848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9"/>
            </p:blipFill>
            <p:spPr>
              <a:xfrm>
                <a:off x="6546850" y="3044825"/>
                <a:ext cx="1143000" cy="848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" name="墨迹 25"/>
              <p14:cNvContentPartPr/>
              <p14:nvPr/>
            </p14:nvContentPartPr>
            <p14:xfrm>
              <a:off x="6734175" y="2660650"/>
              <a:ext cx="1464945" cy="10985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1"/>
            </p:blipFill>
            <p:spPr>
              <a:xfrm>
                <a:off x="6734175" y="2660650"/>
                <a:ext cx="1464945" cy="1098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7" name="墨迹 26"/>
              <p14:cNvContentPartPr/>
              <p14:nvPr/>
            </p14:nvContentPartPr>
            <p14:xfrm>
              <a:off x="4108450" y="3491230"/>
              <a:ext cx="98425" cy="13398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3"/>
            </p:blipFill>
            <p:spPr>
              <a:xfrm>
                <a:off x="4108450" y="3491230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" name="墨迹 27"/>
              <p14:cNvContentPartPr/>
              <p14:nvPr/>
            </p14:nvContentPartPr>
            <p14:xfrm>
              <a:off x="3313430" y="3580765"/>
              <a:ext cx="839470" cy="163385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5"/>
            </p:blipFill>
            <p:spPr>
              <a:xfrm>
                <a:off x="3313430" y="3580765"/>
                <a:ext cx="839470" cy="1633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9" name="墨迹 28"/>
              <p14:cNvContentPartPr/>
              <p14:nvPr/>
            </p14:nvContentPartPr>
            <p14:xfrm>
              <a:off x="3402965" y="3598545"/>
              <a:ext cx="669925" cy="3657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7"/>
            </p:blipFill>
            <p:spPr>
              <a:xfrm>
                <a:off x="3402965" y="3598545"/>
                <a:ext cx="66992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0" name="墨迹 29"/>
              <p14:cNvContentPartPr/>
              <p14:nvPr/>
            </p14:nvContentPartPr>
            <p14:xfrm>
              <a:off x="3241675" y="3839210"/>
              <a:ext cx="669925" cy="23241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9"/>
            </p:blipFill>
            <p:spPr>
              <a:xfrm>
                <a:off x="3241675" y="3839210"/>
                <a:ext cx="66992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" name="墨迹 30"/>
              <p14:cNvContentPartPr/>
              <p14:nvPr/>
            </p14:nvContentPartPr>
            <p14:xfrm>
              <a:off x="3402965" y="3616325"/>
              <a:ext cx="687705" cy="29464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1"/>
            </p:blipFill>
            <p:spPr>
              <a:xfrm>
                <a:off x="3402965" y="3616325"/>
                <a:ext cx="68770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2" name="墨迹 31"/>
              <p14:cNvContentPartPr/>
              <p14:nvPr/>
            </p14:nvContentPartPr>
            <p14:xfrm>
              <a:off x="3884930" y="3464560"/>
              <a:ext cx="428625" cy="63373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3"/>
            </p:blipFill>
            <p:spPr>
              <a:xfrm>
                <a:off x="3884930" y="3464560"/>
                <a:ext cx="428625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3" name="墨迹 32"/>
              <p14:cNvContentPartPr/>
              <p14:nvPr/>
            </p14:nvContentPartPr>
            <p14:xfrm>
              <a:off x="9217660" y="4133850"/>
              <a:ext cx="17780" cy="3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5"/>
            </p:blipFill>
            <p:spPr>
              <a:xfrm>
                <a:off x="9217660" y="4133850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[HDU 2586]How far away</a:t>
            </a:r>
            <a:endParaRPr lang="zh-CN" altLang="en-US" sz="4000" b="0" kern="1200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dis[x]表示根到x的距离则x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y距离为dis[x] + dis[y] − 2dis[lca(x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y)]。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1787][AHOI 2008]紧急集合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给定一棵大小为n的树,有m组询问,每组询问给三个点x; y; z,求到这三个点距离和最小的点及最小距离和。</a:t>
            </a:r>
          </a:p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≤ n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m ≤ 5 × 10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8" name="墨迹 57"/>
              <p14:cNvContentPartPr/>
              <p14:nvPr/>
            </p14:nvContentPartPr>
            <p14:xfrm>
              <a:off x="7877810" y="2267585"/>
              <a:ext cx="142875" cy="20574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5"/>
            </p:blipFill>
            <p:spPr>
              <a:xfrm>
                <a:off x="7877810" y="2267585"/>
                <a:ext cx="14287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0" name="墨迹 59"/>
              <p14:cNvContentPartPr/>
              <p14:nvPr/>
            </p14:nvContentPartPr>
            <p14:xfrm>
              <a:off x="7904480" y="2455545"/>
              <a:ext cx="125095" cy="40195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9"/>
            </p:blipFill>
            <p:spPr>
              <a:xfrm>
                <a:off x="7904480" y="2455545"/>
                <a:ext cx="12509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9" name="墨迹 68"/>
              <p14:cNvContentPartPr/>
              <p14:nvPr/>
            </p14:nvContentPartPr>
            <p14:xfrm>
              <a:off x="7806055" y="2276475"/>
              <a:ext cx="223520" cy="18796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7"/>
            </p:blipFill>
            <p:spPr>
              <a:xfrm>
                <a:off x="7806055" y="2276475"/>
                <a:ext cx="223520" cy="1879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1787][AHOI 2008]紧急集合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对三个节点两两求LCA会有2种情况：</a:t>
            </a:r>
          </a:p>
          <a:p>
            <a:pPr lvl="1" defTabSz="914400"/>
            <a:r>
              <a:rPr lang="zh-CN" altLang="en-US"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均相同:答案即为此LCA：</a:t>
            </a:r>
          </a:p>
          <a:p>
            <a:pPr lvl="1" defTabSz="914400"/>
            <a:r>
              <a:rPr lang="zh-CN" altLang="en-US"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 有1个LCA与其他的不同：答案为此LCA。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[LightOJ 1128]Greatest Parent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给你一颗树，树的每个节点都有一个权值，树根是节点0，权值为1，树中每个节点的权值都是大于父节点的权值的；有q个询问，每个询问有两个数u和val，求u的祖先中权值≥ val的最大祖先，就是离u 最远的那个≥ val的祖先的节点。</a:t>
            </a:r>
          </a:p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≤ n ≤ 10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5; 1 ≤ q ≤ 5 × 10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625600" y="2357120"/>
              <a:ext cx="4653280" cy="1873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1625600" y="2357120"/>
                <a:ext cx="46532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7948930" y="3589655"/>
              <a:ext cx="17780" cy="220535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7948930" y="3589655"/>
                <a:ext cx="17780" cy="2205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/>
              <p14:cNvContentPartPr/>
              <p14:nvPr/>
            </p14:nvContentPartPr>
            <p14:xfrm>
              <a:off x="7555865" y="5768340"/>
              <a:ext cx="160655" cy="1778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7555865" y="576834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墨迹 4"/>
              <p14:cNvContentPartPr/>
              <p14:nvPr/>
            </p14:nvContentPartPr>
            <p14:xfrm>
              <a:off x="7555865" y="5687695"/>
              <a:ext cx="125095" cy="29464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7555865" y="5687695"/>
                <a:ext cx="12509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墨迹 5"/>
              <p14:cNvContentPartPr/>
              <p14:nvPr/>
            </p14:nvContentPartPr>
            <p14:xfrm>
              <a:off x="7636510" y="5875655"/>
              <a:ext cx="213995" cy="1066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7636510" y="5875655"/>
                <a:ext cx="21399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墨迹 13"/>
              <p14:cNvContentPartPr/>
              <p14:nvPr/>
            </p14:nvContentPartPr>
            <p14:xfrm>
              <a:off x="10288905" y="2847975"/>
              <a:ext cx="267970" cy="3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10288905" y="2847975"/>
                <a:ext cx="2679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墨迹 15"/>
              <p14:cNvContentPartPr/>
              <p14:nvPr/>
            </p14:nvContentPartPr>
            <p14:xfrm>
              <a:off x="7860030" y="4678680"/>
              <a:ext cx="80010" cy="115189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7860030" y="4678680"/>
                <a:ext cx="80010" cy="1151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墨迹 19"/>
              <p14:cNvContentPartPr/>
              <p14:nvPr/>
            </p14:nvContentPartPr>
            <p14:xfrm>
              <a:off x="8949690" y="2990850"/>
              <a:ext cx="97790" cy="78613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8949690" y="2990850"/>
                <a:ext cx="97790" cy="78613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905" y="1955165"/>
            <a:ext cx="2855595" cy="4364990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基础概念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9400" y="1054100"/>
            <a:ext cx="1135316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1.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定义：LCA（Lowest Common Ancestors），即最近公共祖先，</a:t>
            </a: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是指在有根树中，找出某两个结点u和v最近的公共祖先。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9400" y="2378075"/>
            <a:ext cx="7040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如右图，结点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4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6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的公共祖先有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、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endParaRPr lang="en-US" altLang="zh-CN" sz="32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但最近的公共祖先是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，即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Lca(4,6) = 2</a:t>
            </a:r>
            <a:endParaRPr lang="zh-CN" altLang="en-US" sz="32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0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[LightOJ 1128]Greatest Parent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/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因为任意节点到根的路径上的值是单调的，所以其实就是在给出结点到根的路径上二分跳数（从给定结点往上跳几步）。可以做跟LCA 一样的预处理，记录深度和祖先信息，在二分跳数时可以比较快地找到跳到的祖先。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2144]跳跳棋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跳跳棋是在一条数轴上进行的。棋子只能摆在整点上。每个点不能摆超过一个棋子。我们用跳跳棋来做一个简单的游戏：棋盘上有3 颗棋子，分别在a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b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c这三个位置。我们要通过最少的跳动把他们的位置移动成x; y; z。（棋子是没有区别的）跳动的规则很简单，任意选一颗棋子，对一颗中轴棋子跳动。跳动后两颗棋子距离不变。一次只允许跳过1颗棋子。写一个程序，首先判断是否可以完成任务。如果可以，输出最少需要的跳动次数。</a:t>
            </a:r>
          </a:p>
          <a:p>
            <a:pPr defTabSz="914400" fontAlgn="auto">
              <a:lnSpc>
                <a:spcPct val="100000"/>
              </a:lnSpc>
            </a:pPr>
            <a:r>
              <a:rPr lang="zh-CN" alt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坐标绝对值不超过</a:t>
            </a:r>
            <a:r>
              <a:rPr lang="en-US" altLang="zh-CN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10^9</a:t>
            </a:r>
          </a:p>
        </p:txBody>
      </p:sp>
      <p:pic>
        <p:nvPicPr>
          <p:cNvPr id="2" name="图片 1" descr="BZOJ2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438650"/>
            <a:ext cx="5494655" cy="14306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9440545" y="3062605"/>
              <a:ext cx="1768475" cy="10731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9440545" y="3062605"/>
                <a:ext cx="17684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1241425" y="3500120"/>
              <a:ext cx="982345" cy="1778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1241425" y="3500120"/>
                <a:ext cx="9823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墨迹 4"/>
              <p14:cNvContentPartPr/>
              <p14:nvPr/>
            </p14:nvContentPartPr>
            <p14:xfrm>
              <a:off x="6805930" y="3321685"/>
              <a:ext cx="2366645" cy="17843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6805930" y="3321685"/>
                <a:ext cx="23666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墨迹 5"/>
              <p14:cNvContentPartPr/>
              <p14:nvPr/>
            </p14:nvContentPartPr>
            <p14:xfrm>
              <a:off x="9235440" y="4339590"/>
              <a:ext cx="1778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9235440" y="43395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墨迹 6"/>
              <p14:cNvContentPartPr/>
              <p14:nvPr/>
            </p14:nvContentPartPr>
            <p14:xfrm>
              <a:off x="2080895" y="5410835"/>
              <a:ext cx="178435" cy="889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2080895" y="541083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墨迹 7"/>
              <p14:cNvContentPartPr/>
              <p14:nvPr/>
            </p14:nvContentPartPr>
            <p14:xfrm>
              <a:off x="3268980" y="5384165"/>
              <a:ext cx="383540" cy="8064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3268980" y="5384165"/>
                <a:ext cx="38354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墨迹 8"/>
              <p14:cNvContentPartPr/>
              <p14:nvPr/>
            </p14:nvContentPartPr>
            <p14:xfrm>
              <a:off x="5734050" y="5339715"/>
              <a:ext cx="410845" cy="2667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5734050" y="5339715"/>
                <a:ext cx="4108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墨迹 9"/>
              <p14:cNvContentPartPr/>
              <p14:nvPr/>
            </p14:nvContentPartPr>
            <p14:xfrm>
              <a:off x="3170555" y="4509135"/>
              <a:ext cx="205105" cy="160718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3170555" y="4509135"/>
                <a:ext cx="205105" cy="1607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墨迹 10"/>
              <p14:cNvContentPartPr/>
              <p14:nvPr/>
            </p14:nvContentPartPr>
            <p14:xfrm>
              <a:off x="6734175" y="4348480"/>
              <a:ext cx="125095" cy="11620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6734175" y="4348480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墨迹 11"/>
              <p14:cNvContentPartPr/>
              <p14:nvPr/>
            </p14:nvContentPartPr>
            <p14:xfrm>
              <a:off x="7573645" y="4295140"/>
              <a:ext cx="170180" cy="9779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7573645" y="4295140"/>
                <a:ext cx="17018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墨迹 12"/>
              <p14:cNvContentPartPr/>
              <p14:nvPr/>
            </p14:nvContentPartPr>
            <p14:xfrm>
              <a:off x="8502650" y="4250055"/>
              <a:ext cx="133985" cy="12509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8502650" y="4250055"/>
                <a:ext cx="13398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墨迹 13"/>
              <p14:cNvContentPartPr/>
              <p14:nvPr/>
            </p14:nvContentPartPr>
            <p14:xfrm>
              <a:off x="6841490" y="4107180"/>
              <a:ext cx="259080" cy="12509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6841490" y="4107180"/>
                <a:ext cx="2590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" name="墨迹 14"/>
              <p14:cNvContentPartPr/>
              <p14:nvPr/>
            </p14:nvContentPartPr>
            <p14:xfrm>
              <a:off x="7680960" y="3955415"/>
              <a:ext cx="160655" cy="2768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7680960" y="3955415"/>
                <a:ext cx="1606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" name="墨迹 15"/>
              <p14:cNvContentPartPr/>
              <p14:nvPr/>
            </p14:nvContentPartPr>
            <p14:xfrm>
              <a:off x="8475980" y="4027170"/>
              <a:ext cx="196850" cy="15176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8475980" y="4027170"/>
                <a:ext cx="1968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" name="墨迹 16"/>
              <p14:cNvContentPartPr/>
              <p14:nvPr/>
            </p14:nvContentPartPr>
            <p14:xfrm>
              <a:off x="7073900" y="4330700"/>
              <a:ext cx="330200" cy="8001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7073900" y="4330700"/>
                <a:ext cx="33020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" name="墨迹 17"/>
              <p14:cNvContentPartPr/>
              <p14:nvPr/>
            </p14:nvContentPartPr>
            <p14:xfrm>
              <a:off x="8128000" y="4330700"/>
              <a:ext cx="196215" cy="2667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8128000" y="4330700"/>
                <a:ext cx="1962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" name="墨迹 18"/>
              <p14:cNvContentPartPr/>
              <p14:nvPr/>
            </p14:nvContentPartPr>
            <p14:xfrm>
              <a:off x="6769735" y="4518025"/>
              <a:ext cx="991870" cy="5181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6769735" y="4518025"/>
                <a:ext cx="99187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" name="墨迹 19"/>
              <p14:cNvContentPartPr/>
              <p14:nvPr/>
            </p14:nvContentPartPr>
            <p14:xfrm>
              <a:off x="6788150" y="4714875"/>
              <a:ext cx="196215" cy="355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6788150" y="4714875"/>
                <a:ext cx="19621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" name="墨迹 20"/>
              <p14:cNvContentPartPr/>
              <p14:nvPr/>
            </p14:nvContentPartPr>
            <p14:xfrm>
              <a:off x="7779385" y="4500245"/>
              <a:ext cx="830580" cy="4286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7779385" y="4500245"/>
                <a:ext cx="83058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2" name="墨迹 21"/>
              <p14:cNvContentPartPr/>
              <p14:nvPr/>
            </p14:nvContentPartPr>
            <p14:xfrm>
              <a:off x="8601075" y="4482465"/>
              <a:ext cx="151765" cy="8001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8601075" y="4482465"/>
                <a:ext cx="15176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3" name="墨迹 22"/>
              <p14:cNvContentPartPr/>
              <p14:nvPr/>
            </p14:nvContentPartPr>
            <p14:xfrm>
              <a:off x="7439660" y="3589655"/>
              <a:ext cx="937895" cy="3657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7439660" y="3589655"/>
                <a:ext cx="93789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4" name="墨迹 23"/>
              <p14:cNvContentPartPr/>
              <p14:nvPr/>
            </p14:nvContentPartPr>
            <p14:xfrm>
              <a:off x="7368540" y="3759200"/>
              <a:ext cx="241300" cy="19621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7368540" y="3759200"/>
                <a:ext cx="24130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墨迹 24"/>
              <p14:cNvContentPartPr/>
              <p14:nvPr/>
            </p14:nvContentPartPr>
            <p14:xfrm>
              <a:off x="10485755" y="3634105"/>
              <a:ext cx="303530" cy="30353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10485755" y="3634105"/>
                <a:ext cx="30353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6" name="墨迹 25"/>
              <p14:cNvContentPartPr/>
              <p14:nvPr/>
            </p14:nvContentPartPr>
            <p14:xfrm>
              <a:off x="10119360" y="3973195"/>
              <a:ext cx="562610" cy="8128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10119360" y="3973195"/>
                <a:ext cx="56261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7" name="墨迹 26"/>
              <p14:cNvContentPartPr/>
              <p14:nvPr/>
            </p14:nvContentPartPr>
            <p14:xfrm>
              <a:off x="10673080" y="3964305"/>
              <a:ext cx="133985" cy="80391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10673080" y="3964305"/>
                <a:ext cx="133985" cy="803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8" name="墨迹 27"/>
              <p14:cNvContentPartPr/>
              <p14:nvPr/>
            </p14:nvContentPartPr>
            <p14:xfrm>
              <a:off x="10664190" y="3893185"/>
              <a:ext cx="571500" cy="53594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10664190" y="3893185"/>
                <a:ext cx="57150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9" name="墨迹 28"/>
              <p14:cNvContentPartPr/>
              <p14:nvPr/>
            </p14:nvContentPartPr>
            <p14:xfrm>
              <a:off x="9949815" y="4678680"/>
              <a:ext cx="348615" cy="33083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9949815" y="4678680"/>
                <a:ext cx="34861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0" name="墨迹 29"/>
              <p14:cNvContentPartPr/>
              <p14:nvPr/>
            </p14:nvContentPartPr>
            <p14:xfrm>
              <a:off x="10744835" y="4687570"/>
              <a:ext cx="222885" cy="2413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10744835" y="4687570"/>
                <a:ext cx="22288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1" name="墨迹 30"/>
              <p14:cNvContentPartPr/>
              <p14:nvPr/>
            </p14:nvContentPartPr>
            <p14:xfrm>
              <a:off x="11235690" y="4410710"/>
              <a:ext cx="339725" cy="21463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11235690" y="4410710"/>
                <a:ext cx="33972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2" name="墨迹 31"/>
              <p14:cNvContentPartPr/>
              <p14:nvPr/>
            </p14:nvContentPartPr>
            <p14:xfrm>
              <a:off x="7002145" y="5143500"/>
              <a:ext cx="348615" cy="22288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7002145" y="5143500"/>
                <a:ext cx="34861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3" name="墨迹 32"/>
              <p14:cNvContentPartPr/>
              <p14:nvPr/>
            </p14:nvContentPartPr>
            <p14:xfrm>
              <a:off x="7127240" y="5116195"/>
              <a:ext cx="178435" cy="16065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7127240" y="5116195"/>
                <a:ext cx="1784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4" name="墨迹 33"/>
              <p14:cNvContentPartPr/>
              <p14:nvPr/>
            </p14:nvContentPartPr>
            <p14:xfrm>
              <a:off x="7814945" y="5053965"/>
              <a:ext cx="330835" cy="29464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7814945" y="5053965"/>
                <a:ext cx="33083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5" name="墨迹 34"/>
              <p14:cNvContentPartPr/>
              <p14:nvPr/>
            </p14:nvContentPartPr>
            <p14:xfrm>
              <a:off x="7994015" y="5027295"/>
              <a:ext cx="187325" cy="53530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7994015" y="5027295"/>
                <a:ext cx="187325" cy="535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6" name="墨迹 35"/>
              <p14:cNvContentPartPr/>
              <p14:nvPr/>
            </p14:nvContentPartPr>
            <p14:xfrm>
              <a:off x="8735060" y="5125085"/>
              <a:ext cx="428625" cy="29464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8735060" y="5125085"/>
                <a:ext cx="42862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7" name="墨迹 36"/>
              <p14:cNvContentPartPr/>
              <p14:nvPr/>
            </p14:nvContentPartPr>
            <p14:xfrm>
              <a:off x="8824595" y="5223510"/>
              <a:ext cx="285750" cy="10731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8824595" y="5223510"/>
                <a:ext cx="28575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8" name="墨迹 37"/>
              <p14:cNvContentPartPr/>
              <p14:nvPr/>
            </p14:nvContentPartPr>
            <p14:xfrm>
              <a:off x="7047230" y="5250180"/>
              <a:ext cx="151765" cy="7175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7047230" y="5250180"/>
                <a:ext cx="15176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9" name="墨迹 38"/>
              <p14:cNvContentPartPr/>
              <p14:nvPr/>
            </p14:nvContentPartPr>
            <p14:xfrm>
              <a:off x="6707505" y="5089525"/>
              <a:ext cx="250190" cy="50038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6707505" y="5089525"/>
                <a:ext cx="25019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0" name="墨迹 39"/>
              <p14:cNvContentPartPr/>
              <p14:nvPr/>
            </p14:nvContentPartPr>
            <p14:xfrm>
              <a:off x="7582535" y="5375275"/>
              <a:ext cx="80645" cy="3556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8"/>
            </p:blipFill>
            <p:spPr>
              <a:xfrm>
                <a:off x="7582535" y="5375275"/>
                <a:ext cx="806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1" name="墨迹 40"/>
              <p14:cNvContentPartPr/>
              <p14:nvPr/>
            </p14:nvContentPartPr>
            <p14:xfrm>
              <a:off x="8440420" y="5313045"/>
              <a:ext cx="44450" cy="11620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0"/>
            </p:blipFill>
            <p:spPr>
              <a:xfrm>
                <a:off x="8440420" y="5313045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2" name="墨迹 41"/>
              <p14:cNvContentPartPr/>
              <p14:nvPr/>
            </p14:nvContentPartPr>
            <p14:xfrm>
              <a:off x="8824595" y="4946650"/>
              <a:ext cx="544830" cy="79502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2"/>
            </p:blipFill>
            <p:spPr>
              <a:xfrm>
                <a:off x="8824595" y="4946650"/>
                <a:ext cx="544830" cy="795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3" name="墨迹 42"/>
              <p14:cNvContentPartPr/>
              <p14:nvPr/>
            </p14:nvContentPartPr>
            <p14:xfrm>
              <a:off x="6457315" y="5634355"/>
              <a:ext cx="1590040" cy="25019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4"/>
            </p:blipFill>
            <p:spPr>
              <a:xfrm>
                <a:off x="6457315" y="5634355"/>
                <a:ext cx="159004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4" name="墨迹 43"/>
              <p14:cNvContentPartPr/>
              <p14:nvPr/>
            </p14:nvContentPartPr>
            <p14:xfrm>
              <a:off x="6412865" y="5562600"/>
              <a:ext cx="71120" cy="22352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6"/>
            </p:blipFill>
            <p:spPr>
              <a:xfrm>
                <a:off x="6412865" y="5562600"/>
                <a:ext cx="7112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5" name="墨迹 44"/>
              <p14:cNvContentPartPr/>
              <p14:nvPr/>
            </p14:nvContentPartPr>
            <p14:xfrm>
              <a:off x="6430645" y="5527040"/>
              <a:ext cx="80645" cy="889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8"/>
            </p:blipFill>
            <p:spPr>
              <a:xfrm>
                <a:off x="6430645" y="552704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6" name="墨迹 45"/>
              <p14:cNvContentPartPr/>
              <p14:nvPr/>
            </p14:nvContentPartPr>
            <p14:xfrm>
              <a:off x="6841490" y="5991225"/>
              <a:ext cx="214630" cy="1968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0"/>
            </p:blipFill>
            <p:spPr>
              <a:xfrm>
                <a:off x="6841490" y="5991225"/>
                <a:ext cx="21463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7" name="墨迹 46"/>
              <p14:cNvContentPartPr/>
              <p14:nvPr/>
            </p14:nvContentPartPr>
            <p14:xfrm>
              <a:off x="7019925" y="5982335"/>
              <a:ext cx="71755" cy="15176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2"/>
            </p:blipFill>
            <p:spPr>
              <a:xfrm>
                <a:off x="7019925" y="5982335"/>
                <a:ext cx="717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48" name="墨迹 47"/>
              <p14:cNvContentPartPr/>
              <p14:nvPr/>
            </p14:nvContentPartPr>
            <p14:xfrm>
              <a:off x="6993255" y="5982335"/>
              <a:ext cx="142875" cy="7175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4"/>
            </p:blipFill>
            <p:spPr>
              <a:xfrm>
                <a:off x="6993255" y="5982335"/>
                <a:ext cx="14287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49" name="墨迹 48"/>
              <p14:cNvContentPartPr/>
              <p14:nvPr/>
            </p14:nvContentPartPr>
            <p14:xfrm>
              <a:off x="7162800" y="6009640"/>
              <a:ext cx="161290" cy="1778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6"/>
            </p:blipFill>
            <p:spPr>
              <a:xfrm>
                <a:off x="7162800" y="6009640"/>
                <a:ext cx="1612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0" name="墨迹 49"/>
              <p14:cNvContentPartPr/>
              <p14:nvPr/>
            </p14:nvContentPartPr>
            <p14:xfrm>
              <a:off x="7252335" y="5920105"/>
              <a:ext cx="250190" cy="44640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8"/>
            </p:blipFill>
            <p:spPr>
              <a:xfrm>
                <a:off x="7252335" y="5920105"/>
                <a:ext cx="25019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1" name="墨迹 50"/>
              <p14:cNvContentPartPr/>
              <p14:nvPr/>
            </p14:nvContentPartPr>
            <p14:xfrm>
              <a:off x="7707630" y="6214745"/>
              <a:ext cx="360" cy="5334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0"/>
            </p:blipFill>
            <p:spPr>
              <a:xfrm>
                <a:off x="7707630" y="6214745"/>
                <a:ext cx="3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2" name="墨迹 51"/>
              <p14:cNvContentPartPr/>
              <p14:nvPr/>
            </p14:nvContentPartPr>
            <p14:xfrm>
              <a:off x="8074025" y="5973445"/>
              <a:ext cx="169545" cy="15176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2"/>
            </p:blipFill>
            <p:spPr>
              <a:xfrm>
                <a:off x="8074025" y="5973445"/>
                <a:ext cx="1695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3" name="墨迹 52"/>
              <p14:cNvContentPartPr/>
              <p14:nvPr/>
            </p14:nvContentPartPr>
            <p14:xfrm>
              <a:off x="8038465" y="6071870"/>
              <a:ext cx="250190" cy="16065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4"/>
            </p:blipFill>
            <p:spPr>
              <a:xfrm>
                <a:off x="8038465" y="6071870"/>
                <a:ext cx="25019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4" name="墨迹 53"/>
              <p14:cNvContentPartPr/>
              <p14:nvPr/>
            </p14:nvContentPartPr>
            <p14:xfrm>
              <a:off x="8404860" y="6107430"/>
              <a:ext cx="8890" cy="12509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6"/>
            </p:blipFill>
            <p:spPr>
              <a:xfrm>
                <a:off x="8404860" y="6107430"/>
                <a:ext cx="889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5" name="墨迹 54"/>
              <p14:cNvContentPartPr/>
              <p14:nvPr/>
            </p14:nvContentPartPr>
            <p14:xfrm>
              <a:off x="8627745" y="5973445"/>
              <a:ext cx="357505" cy="36639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8"/>
            </p:blipFill>
            <p:spPr>
              <a:xfrm>
                <a:off x="8627745" y="5973445"/>
                <a:ext cx="35750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6" name="墨迹 55"/>
              <p14:cNvContentPartPr/>
              <p14:nvPr/>
            </p14:nvContentPartPr>
            <p14:xfrm>
              <a:off x="8761730" y="6107430"/>
              <a:ext cx="151765" cy="10731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10"/>
            </p:blipFill>
            <p:spPr>
              <a:xfrm>
                <a:off x="8761730" y="6107430"/>
                <a:ext cx="15176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7" name="墨迹 56"/>
              <p14:cNvContentPartPr/>
              <p14:nvPr/>
            </p14:nvContentPartPr>
            <p14:xfrm>
              <a:off x="6564630" y="5821680"/>
              <a:ext cx="205105" cy="62547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2"/>
            </p:blipFill>
            <p:spPr>
              <a:xfrm>
                <a:off x="6564630" y="5821680"/>
                <a:ext cx="205105" cy="625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58" name="墨迹 57"/>
              <p14:cNvContentPartPr/>
              <p14:nvPr/>
            </p14:nvContentPartPr>
            <p14:xfrm>
              <a:off x="8976360" y="5786120"/>
              <a:ext cx="312420" cy="70548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4"/>
            </p:blipFill>
            <p:spPr>
              <a:xfrm>
                <a:off x="8976360" y="5786120"/>
                <a:ext cx="312420" cy="705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59" name="墨迹 58"/>
              <p14:cNvContentPartPr/>
              <p14:nvPr/>
            </p14:nvContentPartPr>
            <p14:xfrm>
              <a:off x="9056370" y="240665"/>
              <a:ext cx="2027555" cy="236664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6"/>
            </p:blipFill>
            <p:spPr>
              <a:xfrm>
                <a:off x="9056370" y="240665"/>
                <a:ext cx="2027555" cy="2366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0" name="墨迹 59"/>
              <p14:cNvContentPartPr/>
              <p14:nvPr/>
            </p14:nvContentPartPr>
            <p14:xfrm>
              <a:off x="10316210" y="330200"/>
              <a:ext cx="125095" cy="18732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8"/>
            </p:blipFill>
            <p:spPr>
              <a:xfrm>
                <a:off x="10316210" y="330200"/>
                <a:ext cx="1250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1" name="墨迹 60"/>
              <p14:cNvContentPartPr/>
              <p14:nvPr/>
            </p14:nvContentPartPr>
            <p14:xfrm>
              <a:off x="9610090" y="1794510"/>
              <a:ext cx="232410" cy="21463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20"/>
            </p:blipFill>
            <p:spPr>
              <a:xfrm>
                <a:off x="9610090" y="1794510"/>
                <a:ext cx="23241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2" name="墨迹 61"/>
              <p14:cNvContentPartPr/>
              <p14:nvPr/>
            </p14:nvContentPartPr>
            <p14:xfrm>
              <a:off x="9690735" y="1838960"/>
              <a:ext cx="80645" cy="4508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2"/>
            </p:blipFill>
            <p:spPr>
              <a:xfrm>
                <a:off x="9690735" y="1838960"/>
                <a:ext cx="8064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3" name="墨迹 62"/>
              <p14:cNvContentPartPr/>
              <p14:nvPr/>
            </p14:nvContentPartPr>
            <p14:xfrm>
              <a:off x="9842500" y="1767840"/>
              <a:ext cx="35560" cy="11620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4"/>
            </p:blipFill>
            <p:spPr>
              <a:xfrm>
                <a:off x="9842500" y="1767840"/>
                <a:ext cx="3556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4" name="墨迹 63"/>
              <p14:cNvContentPartPr/>
              <p14:nvPr/>
            </p14:nvContentPartPr>
            <p14:xfrm>
              <a:off x="10494645" y="1732280"/>
              <a:ext cx="375285" cy="52641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6"/>
            </p:blipFill>
            <p:spPr>
              <a:xfrm>
                <a:off x="10494645" y="1732280"/>
                <a:ext cx="375285" cy="526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5" name="墨迹 64"/>
              <p14:cNvContentPartPr/>
              <p14:nvPr/>
            </p14:nvContentPartPr>
            <p14:xfrm>
              <a:off x="9878060" y="1321435"/>
              <a:ext cx="723900" cy="49974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8"/>
            </p:blipFill>
            <p:spPr>
              <a:xfrm>
                <a:off x="9878060" y="1321435"/>
                <a:ext cx="72390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6" name="墨迹 65"/>
              <p14:cNvContentPartPr/>
              <p14:nvPr/>
            </p14:nvContentPartPr>
            <p14:xfrm>
              <a:off x="10271125" y="928370"/>
              <a:ext cx="89535" cy="42862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30"/>
            </p:blipFill>
            <p:spPr>
              <a:xfrm>
                <a:off x="10271125" y="928370"/>
                <a:ext cx="8953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67" name="墨迹 66"/>
              <p14:cNvContentPartPr/>
              <p14:nvPr/>
            </p14:nvContentPartPr>
            <p14:xfrm>
              <a:off x="10288905" y="1365885"/>
              <a:ext cx="330835" cy="41973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2"/>
            </p:blipFill>
            <p:spPr>
              <a:xfrm>
                <a:off x="10288905" y="1365885"/>
                <a:ext cx="33083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68" name="墨迹 67"/>
              <p14:cNvContentPartPr/>
              <p14:nvPr/>
            </p14:nvContentPartPr>
            <p14:xfrm>
              <a:off x="10235565" y="1294765"/>
              <a:ext cx="133985" cy="12446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4"/>
            </p:blipFill>
            <p:spPr>
              <a:xfrm>
                <a:off x="10235565" y="1294765"/>
                <a:ext cx="13398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69" name="墨迹 68"/>
              <p14:cNvContentPartPr/>
              <p14:nvPr/>
            </p14:nvContentPartPr>
            <p14:xfrm>
              <a:off x="6341110" y="4562475"/>
              <a:ext cx="17780" cy="36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0"/>
            </p:blipFill>
            <p:spPr>
              <a:xfrm>
                <a:off x="6341110" y="456247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2144]跳跳棋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570230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为了方便研究跳法，我们把棋子按坐标大小排序后设为a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c。每次都有三种跳法：</a:t>
            </a:r>
          </a:p>
          <a:p>
            <a:pPr lvl="1" defTabSz="914400" fontAlgn="auto">
              <a:lnSpc>
                <a:spcPct val="100000"/>
              </a:lnSpc>
            </a:pPr>
            <a:r>
              <a:rPr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b往左跳</a:t>
            </a:r>
          </a:p>
          <a:p>
            <a:pPr lvl="1" defTabSz="914400" fontAlgn="auto">
              <a:lnSpc>
                <a:spcPct val="100000"/>
              </a:lnSpc>
            </a:pPr>
            <a:r>
              <a:rPr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 b往右跳</a:t>
            </a:r>
          </a:p>
          <a:p>
            <a:pPr lvl="1" defTabSz="914400" fontAlgn="auto">
              <a:lnSpc>
                <a:spcPct val="100000"/>
              </a:lnSpc>
            </a:pPr>
            <a:r>
              <a:rPr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3 离b近的往里跳(远的不允许跳，会越过两个棋子)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从只有两种跳法的所有状态出发，就可以到达任意一种状态。因为两边往中间跳实际上是一种状态的还原。对于每一个状态(x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y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z)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: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中间的向外面跳为(2x−y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z)或者(x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z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2z − y),设为左结点和右结点。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所以我们就可以把题意转化一下，即第一问为两种状态是否有lca，而第二种则是问两种状态在树上的距离。我们可以采用类似倍增的方法跳lca，来求出答案。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7868920" y="5634355"/>
              <a:ext cx="2107565" cy="533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7868920" y="5634355"/>
                <a:ext cx="210756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3456305" y="6089650"/>
              <a:ext cx="2143760" cy="2667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3456305" y="6089650"/>
                <a:ext cx="21437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/>
              <p14:cNvContentPartPr/>
              <p14:nvPr/>
            </p14:nvContentPartPr>
            <p14:xfrm>
              <a:off x="6421755" y="1642745"/>
              <a:ext cx="8890" cy="2857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6421755" y="1642745"/>
                <a:ext cx="889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墨迹 4"/>
              <p14:cNvContentPartPr/>
              <p14:nvPr/>
            </p14:nvContentPartPr>
            <p14:xfrm>
              <a:off x="7056120" y="1660525"/>
              <a:ext cx="437515" cy="18732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7056120" y="1660525"/>
                <a:ext cx="43751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墨迹 5"/>
              <p14:cNvContentPartPr/>
              <p14:nvPr/>
            </p14:nvContentPartPr>
            <p14:xfrm>
              <a:off x="9672955" y="1598295"/>
              <a:ext cx="17780" cy="2590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9672955" y="1598295"/>
                <a:ext cx="1778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墨迹 6"/>
              <p14:cNvContentPartPr/>
              <p14:nvPr/>
            </p14:nvContentPartPr>
            <p14:xfrm>
              <a:off x="9806940" y="1616075"/>
              <a:ext cx="160655" cy="16065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9806940" y="1616075"/>
                <a:ext cx="1606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墨迹 7"/>
              <p14:cNvContentPartPr/>
              <p14:nvPr/>
            </p14:nvContentPartPr>
            <p14:xfrm>
              <a:off x="10048240" y="1392555"/>
              <a:ext cx="169545" cy="2590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10048240" y="1392555"/>
                <a:ext cx="16954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墨迹 8"/>
              <p14:cNvContentPartPr/>
              <p14:nvPr/>
            </p14:nvContentPartPr>
            <p14:xfrm>
              <a:off x="8904605" y="2508885"/>
              <a:ext cx="45085" cy="38417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8904605" y="2508885"/>
                <a:ext cx="4508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墨迹 9"/>
              <p14:cNvContentPartPr/>
              <p14:nvPr/>
            </p14:nvContentPartPr>
            <p14:xfrm>
              <a:off x="9217660" y="2589530"/>
              <a:ext cx="142875" cy="16065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9217660" y="2589530"/>
                <a:ext cx="1428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墨迹 10"/>
              <p14:cNvContentPartPr/>
              <p14:nvPr/>
            </p14:nvContentPartPr>
            <p14:xfrm>
              <a:off x="9351645" y="2419350"/>
              <a:ext cx="213995" cy="16129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9351645" y="2419350"/>
                <a:ext cx="21399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墨迹 11"/>
              <p14:cNvContentPartPr/>
              <p14:nvPr/>
            </p14:nvContentPartPr>
            <p14:xfrm>
              <a:off x="10039350" y="2633980"/>
              <a:ext cx="44450" cy="26797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10039350" y="2633980"/>
                <a:ext cx="444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墨迹 12"/>
              <p14:cNvContentPartPr/>
              <p14:nvPr/>
            </p14:nvContentPartPr>
            <p14:xfrm>
              <a:off x="10262235" y="2696210"/>
              <a:ext cx="89535" cy="10731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10262235" y="2696210"/>
                <a:ext cx="895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墨迹 13"/>
              <p14:cNvContentPartPr/>
              <p14:nvPr/>
            </p14:nvContentPartPr>
            <p14:xfrm>
              <a:off x="10360660" y="2410460"/>
              <a:ext cx="89535" cy="30416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10360660" y="2410460"/>
                <a:ext cx="89535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墨迹 14"/>
              <p14:cNvContentPartPr/>
              <p14:nvPr/>
            </p14:nvContentPartPr>
            <p14:xfrm>
              <a:off x="10780395" y="2562225"/>
              <a:ext cx="17780" cy="31305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10780395" y="2562225"/>
                <a:ext cx="1778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墨迹 15"/>
              <p14:cNvContentPartPr/>
              <p14:nvPr/>
            </p14:nvContentPartPr>
            <p14:xfrm>
              <a:off x="10958830" y="2633980"/>
              <a:ext cx="187960" cy="21399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10958830" y="2633980"/>
                <a:ext cx="18796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墨迹 16"/>
              <p14:cNvContentPartPr/>
              <p14:nvPr/>
            </p14:nvContentPartPr>
            <p14:xfrm>
              <a:off x="11191240" y="2401570"/>
              <a:ext cx="160655" cy="4286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11191240" y="2401570"/>
                <a:ext cx="16065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墨迹 17"/>
              <p14:cNvContentPartPr/>
              <p14:nvPr/>
            </p14:nvContentPartPr>
            <p14:xfrm>
              <a:off x="8958580" y="3027045"/>
              <a:ext cx="2661285" cy="8001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8958580" y="3027045"/>
                <a:ext cx="266128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墨迹 18"/>
              <p14:cNvContentPartPr/>
              <p14:nvPr/>
            </p14:nvContentPartPr>
            <p14:xfrm>
              <a:off x="7546975" y="1937385"/>
              <a:ext cx="1054100" cy="39306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7546975" y="1937385"/>
                <a:ext cx="105410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墨迹 19"/>
              <p14:cNvContentPartPr/>
              <p14:nvPr/>
            </p14:nvContentPartPr>
            <p14:xfrm>
              <a:off x="8458200" y="2169795"/>
              <a:ext cx="321310" cy="33909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8458200" y="2169795"/>
                <a:ext cx="32131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墨迹 20"/>
              <p14:cNvContentPartPr/>
              <p14:nvPr/>
            </p14:nvContentPartPr>
            <p14:xfrm>
              <a:off x="8475980" y="3928745"/>
              <a:ext cx="17780" cy="3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8475980" y="392874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2144]跳跳棋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首先，我们应该判断两个状态可不可以互达。要做到这一点，实际上就是看两个状态所在树的根是不是相同就行了。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怎么样算出这个根呢？令b − a = d1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 − b = d2,不妨设d1 &lt; d2，那么a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b两点可以一直向右，每次移动d1距离，直到d2 − k × d1 ≤ d1为止，这几乎是一个取模运算。</a:t>
            </a:r>
          </a:p>
          <a:p>
            <a:pPr lvl="1" defTabSz="914400" fontAlgn="auto">
              <a:lnSpc>
                <a:spcPct val="100000"/>
              </a:lnSpc>
            </a:pPr>
            <a:r>
              <a:rPr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d1</a:t>
            </a:r>
            <a:r>
              <a:rPr lang="en-US"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d2:最后剩下d1距离，移动d</a:t>
            </a:r>
            <a:r>
              <a:rPr lang="en-US"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2/d</a:t>
            </a:r>
            <a:r>
              <a:rPr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1 − 1步。</a:t>
            </a:r>
          </a:p>
          <a:p>
            <a:pPr lvl="1" defTabSz="914400" fontAlgn="auto">
              <a:lnSpc>
                <a:spcPct val="100000"/>
              </a:lnSpc>
            </a:pPr>
            <a:r>
              <a:rPr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 剩下d2 mod d1距离，移动d2</a:t>
            </a:r>
            <a:r>
              <a:rPr lang="en-US"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/d</a:t>
            </a:r>
            <a:r>
              <a:rPr sz="21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1步。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而根据与其类似的辗转相除的过程的复杂度，这样计算的复杂度是O(logd)的，这样就能很快算出根了。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墨迹 11"/>
              <p14:cNvContentPartPr/>
              <p14:nvPr/>
            </p14:nvContentPartPr>
            <p14:xfrm>
              <a:off x="4528185" y="3107055"/>
              <a:ext cx="3349625" cy="6286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4528185" y="3107055"/>
                <a:ext cx="334962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墨迹 27"/>
              <p14:cNvContentPartPr/>
              <p14:nvPr/>
            </p14:nvContentPartPr>
            <p14:xfrm>
              <a:off x="7190105" y="3562350"/>
              <a:ext cx="2518410" cy="539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5"/>
            </p:blipFill>
            <p:spPr>
              <a:xfrm>
                <a:off x="7190105" y="3562350"/>
                <a:ext cx="251841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9" name="墨迹 28"/>
              <p14:cNvContentPartPr/>
              <p14:nvPr/>
            </p14:nvContentPartPr>
            <p14:xfrm>
              <a:off x="5108575" y="4304030"/>
              <a:ext cx="205740" cy="10668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7"/>
            </p:blipFill>
            <p:spPr>
              <a:xfrm>
                <a:off x="5108575" y="4304030"/>
                <a:ext cx="20574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0" name="墨迹 29"/>
              <p14:cNvContentPartPr/>
              <p14:nvPr/>
            </p14:nvContentPartPr>
            <p14:xfrm>
              <a:off x="2232660" y="4687570"/>
              <a:ext cx="1250315" cy="889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9"/>
            </p:blipFill>
            <p:spPr>
              <a:xfrm>
                <a:off x="2232660" y="4687570"/>
                <a:ext cx="1250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" name="墨迹 30"/>
              <p14:cNvContentPartPr/>
              <p14:nvPr/>
            </p14:nvContentPartPr>
            <p14:xfrm>
              <a:off x="1884045" y="4286250"/>
              <a:ext cx="750570" cy="2667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1"/>
            </p:blipFill>
            <p:spPr>
              <a:xfrm>
                <a:off x="1884045" y="4286250"/>
                <a:ext cx="7505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2" name="墨迹 31"/>
              <p14:cNvContentPartPr/>
              <p14:nvPr/>
            </p14:nvContentPartPr>
            <p14:xfrm>
              <a:off x="8190230" y="4562475"/>
              <a:ext cx="17780" cy="3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3"/>
            </p:blipFill>
            <p:spPr>
              <a:xfrm>
                <a:off x="8190230" y="45624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3" name="墨迹 32"/>
              <p14:cNvContentPartPr/>
              <p14:nvPr/>
            </p14:nvContentPartPr>
            <p14:xfrm>
              <a:off x="8618855" y="4267835"/>
              <a:ext cx="17780" cy="3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3"/>
            </p:blipFill>
            <p:spPr>
              <a:xfrm>
                <a:off x="8618855" y="426783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2144]跳跳棋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接下来就是求LCA的问题。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二分/倍增求与lca的深度差x，ans = 2x + abs(d1 − d2)。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[NOIP 2013]火车运输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 国有n 座城市，编号从1 到n，城市之间有m 条双向道路。每一条道路对车辆都有重量限制，简称限重。现在有q 辆货车从xi到yi运输货物，司机们想知道每辆车在不超过车辆限重的情况下，最多能运多重的货物。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≤ n ≤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1 ≤ m ≤ 5 ×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1 ≤ q ≤ 3 ×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7672070" y="2633980"/>
              <a:ext cx="1259205" cy="355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7672070" y="2633980"/>
                <a:ext cx="12592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4420870" y="2169795"/>
              <a:ext cx="4680585" cy="889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4420870" y="2169795"/>
                <a:ext cx="468058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/>
              <p14:cNvContentPartPr/>
              <p14:nvPr/>
            </p14:nvContentPartPr>
            <p14:xfrm>
              <a:off x="1795145" y="3589655"/>
              <a:ext cx="4269105" cy="2667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1795145" y="3589655"/>
                <a:ext cx="42691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墨迹 4"/>
              <p14:cNvContentPartPr/>
              <p14:nvPr/>
            </p14:nvContentPartPr>
            <p14:xfrm>
              <a:off x="3197225" y="3089275"/>
              <a:ext cx="2117090" cy="8064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3197225" y="3089275"/>
                <a:ext cx="211709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墨迹 5"/>
              <p14:cNvContentPartPr/>
              <p14:nvPr/>
            </p14:nvContentPartPr>
            <p14:xfrm>
              <a:off x="7841615" y="3098165"/>
              <a:ext cx="1644015" cy="2667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7841615" y="3098165"/>
                <a:ext cx="1644015" cy="2667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[NOIP 2013]火车运输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最优路径一定在最大生成树(森林)上，于是题目便转化为，询问森林中两点路径上边权最小值，连通性用并查集判断即可。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对于一棵树上的一次询问，可以用倍增的方法解决。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anc[i][j] 表示点i 向上2j 步到达的结点: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anc[i][j] = anc[anc[i][j − 1]][j − 1]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g[i][j] 表示点i 向上2j 步的路径中的边权最小值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g[i][j] = min(g[i][j − 1]; g[anc[i][j − 1]][j − 1])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/>
              <p14:cNvContentPartPr/>
              <p14:nvPr/>
            </p14:nvContentPartPr>
            <p14:xfrm>
              <a:off x="3796030" y="4535805"/>
              <a:ext cx="249555" cy="20574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3796030" y="4535805"/>
                <a:ext cx="24955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墨迹 10"/>
              <p14:cNvContentPartPr/>
              <p14:nvPr/>
            </p14:nvContentPartPr>
            <p14:xfrm>
              <a:off x="4099560" y="4500245"/>
              <a:ext cx="5334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4099560" y="4500245"/>
                <a:ext cx="533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墨迹 11"/>
              <p14:cNvContentPartPr/>
              <p14:nvPr/>
            </p14:nvContentPartPr>
            <p14:xfrm>
              <a:off x="3840480" y="4598670"/>
              <a:ext cx="339090" cy="42862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3840480" y="4598670"/>
                <a:ext cx="33909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墨迹 12"/>
              <p14:cNvContentPartPr/>
              <p14:nvPr/>
            </p14:nvContentPartPr>
            <p14:xfrm>
              <a:off x="4188460" y="4401820"/>
              <a:ext cx="170180" cy="6286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4188460" y="4401820"/>
                <a:ext cx="17018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墨迹 24"/>
              <p14:cNvContentPartPr/>
              <p14:nvPr/>
            </p14:nvContentPartPr>
            <p14:xfrm>
              <a:off x="3152775" y="1553210"/>
              <a:ext cx="901700" cy="13398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9"/>
            </p:blipFill>
            <p:spPr>
              <a:xfrm>
                <a:off x="3152775" y="1553210"/>
                <a:ext cx="901700" cy="13398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[UVA 11354]Bond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n个城市，m条边相连，每次询问两点之间最大值最小是多少。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 ≤ n ≤ 5 ×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4; 1 ≤ m ≤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墨迹 14"/>
              <p14:cNvContentPartPr/>
              <p14:nvPr/>
            </p14:nvContentPartPr>
            <p14:xfrm>
              <a:off x="9065260" y="5393055"/>
              <a:ext cx="375285" cy="103632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9065260" y="5393055"/>
                <a:ext cx="375285" cy="1036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墨迹 19"/>
              <p14:cNvContentPartPr/>
              <p14:nvPr/>
            </p14:nvContentPartPr>
            <p14:xfrm>
              <a:off x="10727055" y="5295265"/>
              <a:ext cx="446405" cy="125857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10727055" y="5295265"/>
                <a:ext cx="446405" cy="125857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[UVA 11354]Bond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最小瓶颈树。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倍增维护边权最大值。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1977]次小生成树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严格次小生成树。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≤ n ≤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5; 1 ≤ m ≤ 3 ×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7" name="墨迹 116"/>
              <p14:cNvContentPartPr/>
              <p14:nvPr/>
            </p14:nvContentPartPr>
            <p14:xfrm>
              <a:off x="4787265" y="2866390"/>
              <a:ext cx="44450" cy="21399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31"/>
            </p:blipFill>
            <p:spPr>
              <a:xfrm>
                <a:off x="4787265" y="2866390"/>
                <a:ext cx="4445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18" name="墨迹 117"/>
              <p14:cNvContentPartPr/>
              <p14:nvPr/>
            </p14:nvContentPartPr>
            <p14:xfrm>
              <a:off x="4930140" y="2812415"/>
              <a:ext cx="62230" cy="25908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3"/>
            </p:blipFill>
            <p:spPr>
              <a:xfrm>
                <a:off x="4930140" y="2812415"/>
                <a:ext cx="6223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36" name="墨迹 135"/>
              <p14:cNvContentPartPr/>
              <p14:nvPr/>
            </p14:nvContentPartPr>
            <p14:xfrm>
              <a:off x="4644390" y="2732405"/>
              <a:ext cx="527050" cy="428625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9"/>
            </p:blipFill>
            <p:spPr>
              <a:xfrm>
                <a:off x="4644390" y="2732405"/>
                <a:ext cx="52705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38" name="墨迹 137"/>
              <p14:cNvContentPartPr/>
              <p14:nvPr/>
            </p14:nvContentPartPr>
            <p14:xfrm>
              <a:off x="3322320" y="2696210"/>
              <a:ext cx="2697480" cy="22352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73"/>
            </p:blipFill>
            <p:spPr>
              <a:xfrm>
                <a:off x="3322320" y="2696210"/>
                <a:ext cx="2697480" cy="2235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905" y="1955165"/>
            <a:ext cx="2855595" cy="4364990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暴力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045" y="855345"/>
            <a:ext cx="949706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latin typeface="华文仿宋" panose="02010600040101010101" charset="-122"/>
                <a:ea typeface="华文仿宋" panose="02010600040101010101" charset="-122"/>
              </a:rPr>
              <a:t>2.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如何求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的最近公共祖先？</a:t>
            </a: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①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中深度大的往上走，直到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深度相同，若此</a:t>
            </a: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u==v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，则已找到</a:t>
            </a: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②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一起往上走，直到走到同一个结点</a:t>
            </a:r>
          </a:p>
          <a:p>
            <a:pPr algn="l"/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</a:rPr>
              <a:t>时间复杂度：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</a:rPr>
              <a:t>O(n)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3" name="墨迹 52"/>
              <p14:cNvContentPartPr/>
              <p14:nvPr/>
            </p14:nvContentPartPr>
            <p14:xfrm>
              <a:off x="10896600" y="1294765"/>
              <a:ext cx="285750" cy="3556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6"/>
            </p:blipFill>
            <p:spPr>
              <a:xfrm>
                <a:off x="10896600" y="1294765"/>
                <a:ext cx="2857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4" name="墨迹 53"/>
              <p14:cNvContentPartPr/>
              <p14:nvPr/>
            </p14:nvContentPartPr>
            <p14:xfrm>
              <a:off x="11191240" y="1223010"/>
              <a:ext cx="26670" cy="41084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8"/>
            </p:blipFill>
            <p:spPr>
              <a:xfrm>
                <a:off x="11191240" y="1223010"/>
                <a:ext cx="26670" cy="41084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0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1977]次小生成树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先求一次最小生成树，然后枚举哪些非树边，找到以非树边两端点在树上路径中最大的一条边，将这条边加入树，形成一个环，那么删掉此环上的一条边，就会从新出现一棵生成树。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如何高效的去找要删去的边？倍增LCA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倍增维护3个值，father维护LCA，f 维护路径上的最大值，g维护路径上的严格次大值。对于删环上的边，如果添加进来的边与环上最大值不同，那么直接删换上最大值，如果与最大值相同，就必须删次大值。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2306][CTSC 2011]幸福路径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有向图G有n个顶点，点i 的权值为w(i)。现在有一只蚂蚁，从给定的起点v0出发，沿着图G 的边爬行。开始时，它的体力为1。每爬过一条边，它的体力都会下降为原来的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倍，其中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是一个给定的小于1的正常数。而蚂蚁爬到某个顶点时的幸福度，是它当时的体力与该点权值的乘积。我们把蚂蚁在爬行路径上幸福度的总和记为H。求H的最大值。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n ≤ 100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m ≤ 1000。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2306][CTSC 2011]幸福路径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考虑到体力衰减很快，所以我们只要做有限次数的DP即可。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F[t][i][j]表示从i走到j走了2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t步的最大收益。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F[t][i][j] = max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{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F[t − 1][i][j] + F[t − 1][k][j] × p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^(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^(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t−1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))}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;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我们每次倍增前进，前进的时候在每一层做一次Floyd，做完之后合并再到下一层。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4569]萌萌哒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一个长度为n的大数，用S1; S2; S3; · · · ; Sn表示，其中Si表示数的第i位,S1是数的最高位，告诉你m个限制条件，每个条件表示为四个数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[l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] [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l2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]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即两个长度相同的区间[l1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r1][l2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r2]数字完全相同，求方案数模10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9 + 7。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 ≤ n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m ≤ 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097280" y="579973"/>
            <a:ext cx="10058400" cy="1450757"/>
          </a:xfrm>
        </p:spPr>
        <p:txBody>
          <a:bodyPr anchor="ctr"/>
          <a:lstStyle/>
          <a:p>
            <a:pPr defTabSz="914400"/>
            <a:r>
              <a:rPr lang="zh-CN" altLang="en-US" sz="4400" b="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[BZOJ 4569]萌萌哒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206240"/>
          </a:xfrm>
        </p:spPr>
        <p:txBody>
          <a:bodyPr anchor="t">
            <a:normAutofit/>
          </a:bodyPr>
          <a:lstStyle/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f [i][j]表示区间[i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i+2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j−1]，对于一个限制可以拆成log 份，然后进行集合合并即可。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如果任意f[s][t]和f[i][j]属于同一集合，那么f[s][t−1]与f[i][j−1]以及f[s+2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^(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t−1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−1][t−1]和f[i+2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^(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j−1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−1][j−1] 都应该属于同一集合。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为了满足这个限制，只要最后再一层一层的做，把下一层的合并了即可。合并注意必须让编号大的合进编号小的里。</a:t>
            </a:r>
          </a:p>
          <a:p>
            <a:pPr defTabSz="914400" fontAlgn="auto">
              <a:lnSpc>
                <a:spcPct val="100000"/>
              </a:lnSpc>
            </a:pP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统计答案就很简单了，答案是9×10</a:t>
            </a:r>
            <a:r>
              <a:rPr lang="en-US"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^</a:t>
            </a:r>
            <a:r>
              <a:rPr sz="2400" kern="1200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t其中t =集合个数−1。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谢 谢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欢迎提问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PART 2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4640" y="1314450"/>
            <a:ext cx="1180020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	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注意到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走到最近公共祖先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之前，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所在结点不相同。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而到达最近公共祖先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w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后，再往上走仍是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的公共祖先，即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v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走到同一个结点，这具有二分性质。于是可以预处理出一个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3200" baseline="30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</a:t>
            </a:r>
          </a:p>
          <a:p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表，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fa[k][u]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表示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往上走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3200" baseline="30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步走到的结点，令根结点深度为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，则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3200" baseline="30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&gt;depth[u]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时，令</a:t>
            </a:r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fa[k][u]=-1(</a:t>
            </a:r>
            <a:r>
              <a:rPr lang="zh-CN" altLang="en-US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不合法情况的处理）</a:t>
            </a:r>
          </a:p>
          <a:p>
            <a:r>
              <a:rPr lang="en-US" altLang="zh-CN" sz="32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	</a:t>
            </a:r>
            <a:endParaRPr lang="zh-CN" altLang="en-US" sz="32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4947920" y="3286125"/>
              <a:ext cx="1706245" cy="1778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4947920" y="3286125"/>
                <a:ext cx="17062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墨迹 18"/>
              <p14:cNvContentPartPr/>
              <p14:nvPr/>
            </p14:nvContentPartPr>
            <p14:xfrm>
              <a:off x="9172575" y="2946400"/>
              <a:ext cx="1018540" cy="179514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9172575" y="2946400"/>
                <a:ext cx="1018540" cy="1795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墨迹 19"/>
              <p14:cNvContentPartPr/>
              <p14:nvPr/>
            </p14:nvContentPartPr>
            <p14:xfrm>
              <a:off x="10173335" y="2759075"/>
              <a:ext cx="62230" cy="12509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10173335" y="2759075"/>
                <a:ext cx="6223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墨迹 20"/>
              <p14:cNvContentPartPr/>
              <p14:nvPr/>
            </p14:nvContentPartPr>
            <p14:xfrm>
              <a:off x="10164445" y="2723515"/>
              <a:ext cx="392430" cy="39243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10164445" y="2723515"/>
                <a:ext cx="392430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墨迹 44"/>
              <p14:cNvContentPartPr/>
              <p14:nvPr/>
            </p14:nvContentPartPr>
            <p14:xfrm>
              <a:off x="10253345" y="2732405"/>
              <a:ext cx="339725" cy="30353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1"/>
            </p:blipFill>
            <p:spPr>
              <a:xfrm>
                <a:off x="10253345" y="2732405"/>
                <a:ext cx="33972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墨迹 45"/>
              <p14:cNvContentPartPr/>
              <p14:nvPr/>
            </p14:nvContentPartPr>
            <p14:xfrm>
              <a:off x="10459085" y="2821305"/>
              <a:ext cx="17780" cy="36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12"/>
            </p:blipFill>
            <p:spPr>
              <a:xfrm>
                <a:off x="10459085" y="282130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0970" y="932180"/>
            <a:ext cx="117843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不妨假设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depth[u] &lt; depth[v]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①将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往上走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 = depth[v] - depth[u]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步，此时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所在结点深度相同，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该过程可用二进制优化。由于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是确定值，将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看成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的次方的和值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 = 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k1 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+ 2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k2 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+ ... + 2</a:t>
            </a:r>
            <a:r>
              <a:rPr lang="en-US" altLang="zh-CN" sz="2800" baseline="30000">
                <a:latin typeface="华文仿宋" panose="02010600040101010101" charset="-122"/>
                <a:ea typeface="华文仿宋" panose="02010600040101010101" charset="-122"/>
              </a:rPr>
              <a:t>km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，利用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数组，如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 = fa[k</a:t>
            </a:r>
            <a:r>
              <a:rPr lang="en-US" altLang="zh-CN" sz="2800" baseline="-25000">
                <a:latin typeface="华文仿宋" panose="02010600040101010101" charset="-122"/>
                <a:ea typeface="华文仿宋" panose="02010600040101010101" charset="-122"/>
              </a:rPr>
              <a:t>1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][v]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 = fa[k</a:t>
            </a:r>
            <a:r>
              <a:rPr lang="en-US" altLang="zh-CN" sz="2800" baseline="-2500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][v]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加速。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②若此时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u = 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，说明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Lca(u,v)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已找到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③利用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数组加速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一起往上走到最近公共祖先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w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的过程。令</a:t>
            </a:r>
          </a:p>
          <a:p>
            <a:pPr algn="l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 = depth[u] - depth[w]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，虽然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是个未知值，但依然可以看成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sym typeface="+mn-ea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sym typeface="+mn-ea"/>
              </a:rPr>
              <a:t>的次方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的和。从高位到低位枚举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的二进制位，设最低位为第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0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位，若枚</a:t>
            </a:r>
          </a:p>
          <a:p>
            <a:pPr algn="l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举到第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位，有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fa[k][u] != fa[k][v]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，则令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u = fa[k][u]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 = fa[k][v]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。最后最近公共祖先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w = fa[0][u] = fa[0][v]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，即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u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</a:rPr>
              <a:t>v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的父亲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/>
              <p14:cNvContentPartPr/>
              <p14:nvPr/>
            </p14:nvContentPartPr>
            <p14:xfrm>
              <a:off x="9145905" y="1919605"/>
              <a:ext cx="107315" cy="38576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9145905" y="1919605"/>
                <a:ext cx="107315" cy="385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2" name="墨迹 141"/>
              <p14:cNvContentPartPr/>
              <p14:nvPr/>
            </p14:nvContentPartPr>
            <p14:xfrm>
              <a:off x="5653405" y="1589405"/>
              <a:ext cx="267970" cy="1946275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4"/>
            </p:blipFill>
            <p:spPr>
              <a:xfrm>
                <a:off x="5653405" y="1589405"/>
                <a:ext cx="267970" cy="1946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9" name="墨迹 148"/>
              <p14:cNvContentPartPr/>
              <p14:nvPr/>
            </p14:nvContentPartPr>
            <p14:xfrm>
              <a:off x="124460" y="1133475"/>
              <a:ext cx="777240" cy="84836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88"/>
            </p:blipFill>
            <p:spPr>
              <a:xfrm>
                <a:off x="124460" y="1133475"/>
                <a:ext cx="777240" cy="848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1002028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倍增法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327775" y="4261485"/>
            <a:ext cx="605155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更新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d</a:t>
            </a:r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为 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00000100</a:t>
            </a:r>
          </a:p>
          <a:p>
            <a:pPr algn="l"/>
            <a:endParaRPr lang="en-US" altLang="zh-CN" sz="3200" b="1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algn="l"/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        k</a:t>
            </a:r>
          </a:p>
          <a:p>
            <a:pPr algn="l"/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此时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3200" b="1" baseline="3000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=d</a:t>
            </a:r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，有</a:t>
            </a:r>
            <a:r>
              <a:rPr lang="en-US" altLang="zh-CN" sz="32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[k][u]=</a:t>
            </a:r>
            <a:r>
              <a:rPr lang="en-US" altLang="zh-CN" sz="3200" b="1"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[k][v]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1120" y="906145"/>
            <a:ext cx="5295265" cy="24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</a:rPr>
              <a:t>假想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d</a:t>
            </a:r>
            <a:r>
              <a:rPr lang="zh-CN" altLang="en-US" sz="3200" b="1" dirty="0">
                <a:latin typeface="华文仿宋" panose="02010600040101010101" charset="-122"/>
                <a:ea typeface="华文仿宋" panose="02010600040101010101" charset="-122"/>
              </a:rPr>
              <a:t>的二进制数为</a:t>
            </a:r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00100100</a:t>
            </a:r>
          </a:p>
          <a:p>
            <a:pPr algn="l"/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00100100</a:t>
            </a:r>
          </a:p>
          <a:p>
            <a:pPr algn="l"/>
            <a:endParaRPr lang="zh-CN" altLang="en-US" sz="32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algn="l"/>
            <a:r>
              <a:rPr lang="en-US" altLang="zh-CN" sz="3200" b="1" dirty="0">
                <a:latin typeface="华文仿宋" panose="02010600040101010101" charset="-122"/>
                <a:ea typeface="华文仿宋" panose="02010600040101010101" charset="-122"/>
              </a:rPr>
              <a:t>  k</a:t>
            </a:r>
          </a:p>
          <a:p>
            <a:pPr algn="l"/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</a:rPr>
              <a:t>此时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en-US" altLang="zh-CN" sz="2400" b="1" baseline="30000" dirty="0">
                <a:latin typeface="华文仿宋" panose="02010600040101010101" charset="-122"/>
                <a:ea typeface="华文仿宋" panose="02010600040101010101" charset="-122"/>
              </a:rPr>
              <a:t>k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</a:rPr>
              <a:t>&gt;d</a:t>
            </a:r>
            <a:r>
              <a:rPr lang="zh-CN" altLang="en-US" sz="2400" b="1" dirty="0">
                <a:latin typeface="华文仿宋" panose="02010600040101010101" charset="-122"/>
                <a:ea typeface="华文仿宋" panose="02010600040101010101" charset="-122"/>
              </a:rPr>
              <a:t>，显然有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</a:rPr>
              <a:t>[k][u]=</a:t>
            </a:r>
            <a:r>
              <a:rPr lang="en-US" altLang="zh-CN" sz="2400" b="1" dirty="0" err="1">
                <a:latin typeface="华文仿宋" panose="02010600040101010101" charset="-122"/>
                <a:ea typeface="华文仿宋" panose="02010600040101010101" charset="-122"/>
              </a:rPr>
              <a:t>fa</a:t>
            </a:r>
            <a:r>
              <a:rPr lang="en-US" altLang="zh-CN" sz="2400" b="1" dirty="0">
                <a:latin typeface="华文仿宋" panose="02010600040101010101" charset="-122"/>
                <a:ea typeface="华文仿宋" panose="02010600040101010101" charset="-122"/>
              </a:rPr>
              <a:t>[k][v]</a:t>
            </a:r>
          </a:p>
        </p:txBody>
      </p:sp>
      <p:sp>
        <p:nvSpPr>
          <p:cNvPr id="31" name="上箭头 30"/>
          <p:cNvSpPr/>
          <p:nvPr/>
        </p:nvSpPr>
        <p:spPr>
          <a:xfrm>
            <a:off x="416560" y="1996440"/>
            <a:ext cx="75565" cy="372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上箭头 31"/>
          <p:cNvSpPr/>
          <p:nvPr/>
        </p:nvSpPr>
        <p:spPr>
          <a:xfrm>
            <a:off x="231140" y="1996440"/>
            <a:ext cx="75565" cy="372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983095" y="1398270"/>
            <a:ext cx="473456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00100100</a:t>
            </a:r>
          </a:p>
          <a:p>
            <a:pPr algn="l"/>
            <a:endParaRPr lang="en-US" altLang="zh-CN" sz="32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algn="l"/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k</a:t>
            </a:r>
          </a:p>
          <a:p>
            <a:pPr algn="l"/>
            <a:r>
              <a:rPr lang="zh-CN" altLang="en-US" sz="24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此时</a:t>
            </a:r>
            <a:r>
              <a:rPr lang="en-US" altLang="zh-CN" sz="24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2400" b="1" baseline="30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en-US" altLang="zh-CN" sz="24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&lt;d</a:t>
            </a:r>
            <a:r>
              <a:rPr lang="zh-CN" altLang="en-US" sz="24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，有</a:t>
            </a:r>
            <a:r>
              <a:rPr lang="en-US" altLang="zh-CN" sz="24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fa[k][u]!=fa[k][v]</a:t>
            </a:r>
          </a:p>
        </p:txBody>
      </p:sp>
      <p:sp>
        <p:nvSpPr>
          <p:cNvPr id="34" name="上箭头 33"/>
          <p:cNvSpPr/>
          <p:nvPr/>
        </p:nvSpPr>
        <p:spPr>
          <a:xfrm>
            <a:off x="9613265" y="4784725"/>
            <a:ext cx="75565" cy="372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7510145" y="1997075"/>
            <a:ext cx="75565" cy="372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5817235" y="1953260"/>
            <a:ext cx="802005" cy="459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8760460" y="3459480"/>
            <a:ext cx="537845" cy="714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箭头 37"/>
          <p:cNvSpPr/>
          <p:nvPr/>
        </p:nvSpPr>
        <p:spPr>
          <a:xfrm>
            <a:off x="4646295" y="4991735"/>
            <a:ext cx="782955" cy="430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1120" y="4261485"/>
            <a:ext cx="625665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00000100</a:t>
            </a:r>
          </a:p>
          <a:p>
            <a:pPr algn="l"/>
            <a:endParaRPr lang="en-US" altLang="zh-CN" sz="32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algn="l"/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  k</a:t>
            </a:r>
          </a:p>
          <a:p>
            <a:pPr algn="l"/>
            <a:r>
              <a:rPr lang="zh-CN" altLang="en-US" sz="32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此时</a:t>
            </a:r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en-US" altLang="zh-CN" sz="3200" b="1" baseline="30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k</a:t>
            </a:r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&lt;d</a:t>
            </a:r>
            <a:r>
              <a:rPr lang="zh-CN" altLang="en-US" sz="32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，有</a:t>
            </a:r>
            <a:r>
              <a:rPr lang="en-US" altLang="zh-CN" sz="32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fa[k][u]!=fa[k][v]</a:t>
            </a:r>
          </a:p>
        </p:txBody>
      </p:sp>
      <p:sp>
        <p:nvSpPr>
          <p:cNvPr id="40" name="上箭头 39"/>
          <p:cNvSpPr/>
          <p:nvPr/>
        </p:nvSpPr>
        <p:spPr>
          <a:xfrm>
            <a:off x="1365885" y="4784725"/>
            <a:ext cx="75565" cy="372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30200" y="1428750"/>
              <a:ext cx="661035" cy="355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30200" y="1428750"/>
                <a:ext cx="66103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267335" y="2419350"/>
              <a:ext cx="360" cy="10731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267335" y="2419350"/>
                <a:ext cx="36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/>
              <p14:cNvContentPartPr/>
              <p14:nvPr/>
            </p14:nvContentPartPr>
            <p14:xfrm>
              <a:off x="526415" y="2428875"/>
              <a:ext cx="1357630" cy="5334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526415" y="2428875"/>
                <a:ext cx="135763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墨迹 8"/>
              <p14:cNvContentPartPr/>
              <p14:nvPr/>
            </p14:nvContentPartPr>
            <p14:xfrm>
              <a:off x="2661285" y="3232150"/>
              <a:ext cx="2741930" cy="6286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2661285" y="3232150"/>
                <a:ext cx="274193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墨迹 23"/>
              <p14:cNvContentPartPr/>
              <p14:nvPr/>
            </p14:nvContentPartPr>
            <p14:xfrm>
              <a:off x="7493635" y="2035810"/>
              <a:ext cx="80010" cy="889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4"/>
            </p:blipFill>
            <p:spPr>
              <a:xfrm>
                <a:off x="7493635" y="2035810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墨迹 40"/>
              <p14:cNvContentPartPr/>
              <p14:nvPr/>
            </p14:nvContentPartPr>
            <p14:xfrm>
              <a:off x="7726045" y="3161030"/>
              <a:ext cx="17780" cy="36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9"/>
            </p:blipFill>
            <p:spPr>
              <a:xfrm>
                <a:off x="7726045" y="316103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" name="墨迹 41"/>
              <p14:cNvContentPartPr/>
              <p14:nvPr/>
            </p14:nvContentPartPr>
            <p14:xfrm>
              <a:off x="7627620" y="3214370"/>
              <a:ext cx="527050" cy="2667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51"/>
            </p:blipFill>
            <p:spPr>
              <a:xfrm>
                <a:off x="7627620" y="3214370"/>
                <a:ext cx="5270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5" name="墨迹 44"/>
              <p14:cNvContentPartPr/>
              <p14:nvPr/>
            </p14:nvContentPartPr>
            <p14:xfrm>
              <a:off x="9065260" y="3339465"/>
              <a:ext cx="2626360" cy="444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57"/>
            </p:blipFill>
            <p:spPr>
              <a:xfrm>
                <a:off x="9065260" y="3339465"/>
                <a:ext cx="26263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墨迹 63"/>
              <p14:cNvContentPartPr/>
              <p14:nvPr/>
            </p14:nvContentPartPr>
            <p14:xfrm>
              <a:off x="8976360" y="3330575"/>
              <a:ext cx="241300" cy="36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94"/>
            </p:blipFill>
            <p:spPr>
              <a:xfrm>
                <a:off x="8976360" y="3330575"/>
                <a:ext cx="2413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5" name="墨迹 64"/>
              <p14:cNvContentPartPr/>
              <p14:nvPr/>
            </p14:nvContentPartPr>
            <p14:xfrm>
              <a:off x="142875" y="901700"/>
              <a:ext cx="80010" cy="66992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96"/>
            </p:blipFill>
            <p:spPr>
              <a:xfrm>
                <a:off x="142875" y="901700"/>
                <a:ext cx="8001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6" name="墨迹 65"/>
              <p14:cNvContentPartPr/>
              <p14:nvPr/>
            </p14:nvContentPartPr>
            <p14:xfrm>
              <a:off x="115570" y="1419225"/>
              <a:ext cx="232410" cy="10731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98"/>
            </p:blipFill>
            <p:spPr>
              <a:xfrm>
                <a:off x="115570" y="1419225"/>
                <a:ext cx="23241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7" name="墨迹 76"/>
              <p14:cNvContentPartPr/>
              <p14:nvPr/>
            </p14:nvContentPartPr>
            <p14:xfrm>
              <a:off x="8770620" y="6196965"/>
              <a:ext cx="3411855" cy="7112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20"/>
            </p:blipFill>
            <p:spPr>
              <a:xfrm>
                <a:off x="8770620" y="6196965"/>
                <a:ext cx="341185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8" name="墨迹 77"/>
              <p14:cNvContentPartPr/>
              <p14:nvPr/>
            </p14:nvContentPartPr>
            <p14:xfrm>
              <a:off x="321310" y="1838960"/>
              <a:ext cx="360" cy="8953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22"/>
            </p:blipFill>
            <p:spPr>
              <a:xfrm>
                <a:off x="321310" y="1838960"/>
                <a:ext cx="36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9" name="墨迹 78"/>
              <p14:cNvContentPartPr/>
              <p14:nvPr/>
            </p14:nvContentPartPr>
            <p14:xfrm>
              <a:off x="1312545" y="4705350"/>
              <a:ext cx="313055" cy="40195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24"/>
            </p:blipFill>
            <p:spPr>
              <a:xfrm>
                <a:off x="1312545" y="4705350"/>
                <a:ext cx="31305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82" name="墨迹 81"/>
              <p14:cNvContentPartPr/>
              <p14:nvPr/>
            </p14:nvContentPartPr>
            <p14:xfrm>
              <a:off x="2616835" y="6223635"/>
              <a:ext cx="3849370" cy="7175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30"/>
            </p:blipFill>
            <p:spPr>
              <a:xfrm>
                <a:off x="2616835" y="6223635"/>
                <a:ext cx="3849370" cy="7175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3556</Words>
  <Application>Microsoft Macintosh PowerPoint</Application>
  <PresentationFormat>自定义</PresentationFormat>
  <Paragraphs>375</Paragraphs>
  <Slides>55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回顾</vt:lpstr>
      <vt:lpstr>最近公共祖先</vt:lpstr>
      <vt:lpstr>目  录</vt:lpstr>
      <vt:lpstr>基础概念</vt:lpstr>
      <vt:lpstr>PowerPoint 演示文稿</vt:lpstr>
      <vt:lpstr>PowerPoint 演示文稿</vt:lpstr>
      <vt:lpstr>基础算法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</vt:lpstr>
      <vt:lpstr>[HDU 2586]How far away</vt:lpstr>
      <vt:lpstr>[HDU 2586]How far away</vt:lpstr>
      <vt:lpstr>[BZOJ 1787][AHOI 2008]紧急集合</vt:lpstr>
      <vt:lpstr>[BZOJ 1787][AHOI 2008]紧急集合</vt:lpstr>
      <vt:lpstr>[LightOJ 1128]Greatest Parent</vt:lpstr>
      <vt:lpstr>[LightOJ 1128]Greatest Parent</vt:lpstr>
      <vt:lpstr>[BZOJ 2144]跳跳棋</vt:lpstr>
      <vt:lpstr>[BZOJ 2144]跳跳棋</vt:lpstr>
      <vt:lpstr>[BZOJ 2144]跳跳棋</vt:lpstr>
      <vt:lpstr>[BZOJ 2144]跳跳棋</vt:lpstr>
      <vt:lpstr>[NOIP 2013]火车运输</vt:lpstr>
      <vt:lpstr>[NOIP 2013]火车运输</vt:lpstr>
      <vt:lpstr>[UVA 11354]Bond</vt:lpstr>
      <vt:lpstr>[UVA 11354]Bond</vt:lpstr>
      <vt:lpstr>[BZOJ 1977]次小生成树</vt:lpstr>
      <vt:lpstr>[BZOJ 1977]次小生成树</vt:lpstr>
      <vt:lpstr>[BZOJ 2306][CTSC 2011]幸福路径</vt:lpstr>
      <vt:lpstr>[BZOJ 2306][CTSC 2011]幸福路径</vt:lpstr>
      <vt:lpstr>[BZOJ 4569]萌萌哒</vt:lpstr>
      <vt:lpstr>[BZOJ 4569]萌萌哒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分块和树状数组</dc:title>
  <dc:creator>LENVOV</dc:creator>
  <cp:lastModifiedBy>hzg 黄</cp:lastModifiedBy>
  <cp:revision>97</cp:revision>
  <dcterms:created xsi:type="dcterms:W3CDTF">2019-02-06T09:10:00Z</dcterms:created>
  <dcterms:modified xsi:type="dcterms:W3CDTF">2021-04-22T00:11:21Z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