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6"/>
  </p:notesMasterIdLst>
  <p:sldIdLst>
    <p:sldId id="256" r:id="rId2"/>
    <p:sldId id="347" r:id="rId3"/>
    <p:sldId id="348" r:id="rId4"/>
    <p:sldId id="349" r:id="rId5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7"/>
    </p:embeddedFont>
    <p:embeddedFont>
      <p:font typeface="Julius Sans One" panose="020B0604020202020204" charset="0"/>
      <p:regular r:id="rId8"/>
    </p:embeddedFont>
    <p:embeddedFont>
      <p:font typeface="Montserrat" panose="00000500000000000000" pitchFamily="2" charset="-18"/>
      <p:regular r:id="rId9"/>
      <p:bold r:id="rId10"/>
      <p:italic r:id="rId11"/>
      <p:boldItalic r:id="rId12"/>
    </p:embeddedFont>
    <p:embeddedFont>
      <p:font typeface="Questrial" pitchFamily="2" charset="-18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62EA74-BA0F-4FD4-B186-B85A78194293}">
  <a:tblStyle styleId="{2162EA74-BA0F-4FD4-B186-B85A781942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814" y="804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>
          <a:extLst>
            <a:ext uri="{FF2B5EF4-FFF2-40B4-BE49-F238E27FC236}">
              <a16:creationId xmlns:a16="http://schemas.microsoft.com/office/drawing/2014/main" id="{668CE01E-1F78-43E3-2EA1-6AC445A0A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>
            <a:extLst>
              <a:ext uri="{FF2B5EF4-FFF2-40B4-BE49-F238E27FC236}">
                <a16:creationId xmlns:a16="http://schemas.microsoft.com/office/drawing/2014/main" id="{36331B27-535B-E8B8-7BC1-84D153E56D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>
            <a:extLst>
              <a:ext uri="{FF2B5EF4-FFF2-40B4-BE49-F238E27FC236}">
                <a16:creationId xmlns:a16="http://schemas.microsoft.com/office/drawing/2014/main" id="{2BB051DC-327F-FCD1-6347-2D4D59BA6C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897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>
          <a:extLst>
            <a:ext uri="{FF2B5EF4-FFF2-40B4-BE49-F238E27FC236}">
              <a16:creationId xmlns:a16="http://schemas.microsoft.com/office/drawing/2014/main" id="{0545AFCD-4EA1-D58A-59BE-7D683E7C2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b02797fa4_2_226:notes">
            <a:extLst>
              <a:ext uri="{FF2B5EF4-FFF2-40B4-BE49-F238E27FC236}">
                <a16:creationId xmlns:a16="http://schemas.microsoft.com/office/drawing/2014/main" id="{F74430C6-FE94-ACD6-8E89-55F237559B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b02797fa4_2_226:notes">
            <a:extLst>
              <a:ext uri="{FF2B5EF4-FFF2-40B4-BE49-F238E27FC236}">
                <a16:creationId xmlns:a16="http://schemas.microsoft.com/office/drawing/2014/main" id="{0AD5BFFD-E5F9-F4F8-2E22-F35D7BFB6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77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>
          <a:extLst>
            <a:ext uri="{FF2B5EF4-FFF2-40B4-BE49-F238E27FC236}">
              <a16:creationId xmlns:a16="http://schemas.microsoft.com/office/drawing/2014/main" id="{6818D889-CAF3-0D73-955D-BFA121E5D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1249ffcf0_1_40:notes">
            <a:extLst>
              <a:ext uri="{FF2B5EF4-FFF2-40B4-BE49-F238E27FC236}">
                <a16:creationId xmlns:a16="http://schemas.microsoft.com/office/drawing/2014/main" id="{91384F9B-5CE4-B766-3EE0-CE874FC138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1249ffcf0_1_40:notes">
            <a:extLst>
              <a:ext uri="{FF2B5EF4-FFF2-40B4-BE49-F238E27FC236}">
                <a16:creationId xmlns:a16="http://schemas.microsoft.com/office/drawing/2014/main" id="{00FD32D7-7571-8269-3EDD-F842296D5B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05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1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3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71" r:id="rId4"/>
    <p:sldLayoutId id="2147483676" r:id="rId5"/>
    <p:sldLayoutId id="2147483685" r:id="rId6"/>
    <p:sldLayoutId id="2147483690" r:id="rId7"/>
    <p:sldLayoutId id="2147483695" r:id="rId8"/>
    <p:sldLayoutId id="2147483703" r:id="rId9"/>
    <p:sldLayoutId id="2147483704" r:id="rId10"/>
    <p:sldLayoutId id="214748370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Random</a:t>
            </a:r>
            <a:br>
              <a:rPr lang="hu-HU" dirty="0"/>
            </a:br>
            <a:r>
              <a:rPr lang="hu-HU" dirty="0" err="1"/>
              <a:t>Generator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3808209"/>
            <a:ext cx="3829200" cy="9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Molnár Krisztián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Juhász Gergő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Fehér György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Hajdu István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8681" y="370707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>
          <a:extLst>
            <a:ext uri="{FF2B5EF4-FFF2-40B4-BE49-F238E27FC236}">
              <a16:creationId xmlns:a16="http://schemas.microsoft.com/office/drawing/2014/main" id="{897BC1D1-2325-5424-680A-2CAE3E7D5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>
            <a:extLst>
              <a:ext uri="{FF2B5EF4-FFF2-40B4-BE49-F238E27FC236}">
                <a16:creationId xmlns:a16="http://schemas.microsoft.com/office/drawing/2014/main" id="{129FA398-AD15-EDEC-6C5B-8DAADB8F79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47037" y="2413000"/>
            <a:ext cx="1783513" cy="184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0000"/>
                </a:solidFill>
              </a:rPr>
              <a:t>Juhász Gergő:</a:t>
            </a:r>
            <a:endParaRPr lang="en-US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hu-HU" dirty="0">
                <a:solidFill>
                  <a:srgbClr val="000000"/>
                </a:solidFill>
              </a:rPr>
              <a:t>Random Szám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51" name="Google Shape;551;p75">
            <a:extLst>
              <a:ext uri="{FF2B5EF4-FFF2-40B4-BE49-F238E27FC236}">
                <a16:creationId xmlns:a16="http://schemas.microsoft.com/office/drawing/2014/main" id="{98F2C116-3AC8-43D8-B5BA-69C684C30A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Feladatok</a:t>
            </a:r>
            <a:endParaRPr b="1" dirty="0"/>
          </a:p>
        </p:txBody>
      </p:sp>
      <p:cxnSp>
        <p:nvCxnSpPr>
          <p:cNvPr id="552" name="Google Shape;552;p75">
            <a:extLst>
              <a:ext uri="{FF2B5EF4-FFF2-40B4-BE49-F238E27FC236}">
                <a16:creationId xmlns:a16="http://schemas.microsoft.com/office/drawing/2014/main" id="{17A0BF3A-3C83-4503-872A-4537C9FEE569}"/>
              </a:ext>
            </a:extLst>
          </p:cNvPr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50;p75">
            <a:extLst>
              <a:ext uri="{FF2B5EF4-FFF2-40B4-BE49-F238E27FC236}">
                <a16:creationId xmlns:a16="http://schemas.microsoft.com/office/drawing/2014/main" id="{144F45C0-EB2B-58AE-95B1-8D8F16A5A0C8}"/>
              </a:ext>
            </a:extLst>
          </p:cNvPr>
          <p:cNvSpPr txBox="1">
            <a:spLocks/>
          </p:cNvSpPr>
          <p:nvPr/>
        </p:nvSpPr>
        <p:spPr>
          <a:xfrm>
            <a:off x="2915788" y="2413000"/>
            <a:ext cx="1568751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29845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Montserrat"/>
              <a:buNone/>
            </a:pPr>
            <a:r>
              <a:rPr lang="hu-HU" dirty="0">
                <a:solidFill>
                  <a:srgbClr val="000000"/>
                </a:solidFill>
              </a:rPr>
              <a:t>Fehér György:</a:t>
            </a:r>
          </a:p>
          <a:p>
            <a:pPr marL="0" indent="0">
              <a:buFont typeface="Montserrat"/>
              <a:buNone/>
            </a:pPr>
            <a:endParaRPr lang="hu-HU" dirty="0">
              <a:solidFill>
                <a:srgbClr val="000000"/>
              </a:solidFill>
            </a:endParaRPr>
          </a:p>
          <a:p>
            <a:pPr indent="-317500">
              <a:buSzPts val="1400"/>
              <a:buFont typeface="Didact Gothic"/>
              <a:buChar char="●"/>
            </a:pPr>
            <a:r>
              <a:rPr lang="hu-HU" dirty="0">
                <a:solidFill>
                  <a:srgbClr val="000000"/>
                </a:solidFill>
              </a:rPr>
              <a:t>Random szó, mondat, bekezdés</a:t>
            </a:r>
          </a:p>
        </p:txBody>
      </p:sp>
      <p:sp>
        <p:nvSpPr>
          <p:cNvPr id="5" name="Google Shape;550;p75">
            <a:extLst>
              <a:ext uri="{FF2B5EF4-FFF2-40B4-BE49-F238E27FC236}">
                <a16:creationId xmlns:a16="http://schemas.microsoft.com/office/drawing/2014/main" id="{F565EC02-5E73-B712-D639-FBB491D6B5D5}"/>
              </a:ext>
            </a:extLst>
          </p:cNvPr>
          <p:cNvSpPr txBox="1">
            <a:spLocks/>
          </p:cNvSpPr>
          <p:nvPr/>
        </p:nvSpPr>
        <p:spPr>
          <a:xfrm>
            <a:off x="4248450" y="2413000"/>
            <a:ext cx="1887387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29845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Montserrat"/>
              <a:buNone/>
            </a:pPr>
            <a:r>
              <a:rPr lang="hu-HU" dirty="0">
                <a:solidFill>
                  <a:srgbClr val="000000"/>
                </a:solidFill>
              </a:rPr>
              <a:t>Hajdu István:</a:t>
            </a:r>
          </a:p>
          <a:p>
            <a:pPr marL="0" indent="0">
              <a:buFont typeface="Montserrat"/>
              <a:buNone/>
            </a:pPr>
            <a:endParaRPr lang="hu-HU" dirty="0">
              <a:solidFill>
                <a:srgbClr val="000000"/>
              </a:solidFill>
            </a:endParaRPr>
          </a:p>
          <a:p>
            <a:pPr indent="-317500">
              <a:buSzPts val="1400"/>
              <a:buFont typeface="Didact Gothic"/>
              <a:buChar char="●"/>
            </a:pPr>
            <a:r>
              <a:rPr lang="hu-HU" dirty="0">
                <a:solidFill>
                  <a:srgbClr val="000000"/>
                </a:solidFill>
              </a:rPr>
              <a:t>Random dátum</a:t>
            </a:r>
          </a:p>
        </p:txBody>
      </p:sp>
      <p:sp>
        <p:nvSpPr>
          <p:cNvPr id="6" name="Google Shape;550;p75">
            <a:extLst>
              <a:ext uri="{FF2B5EF4-FFF2-40B4-BE49-F238E27FC236}">
                <a16:creationId xmlns:a16="http://schemas.microsoft.com/office/drawing/2014/main" id="{CCC9F540-3C14-FD6C-FFA4-4BB4733902E1}"/>
              </a:ext>
            </a:extLst>
          </p:cNvPr>
          <p:cNvSpPr txBox="1">
            <a:spLocks/>
          </p:cNvSpPr>
          <p:nvPr/>
        </p:nvSpPr>
        <p:spPr>
          <a:xfrm>
            <a:off x="5974212" y="2413000"/>
            <a:ext cx="189978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29845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Montserrat"/>
              <a:buNone/>
            </a:pPr>
            <a:r>
              <a:rPr lang="hu-HU" dirty="0">
                <a:solidFill>
                  <a:srgbClr val="000000"/>
                </a:solidFill>
              </a:rPr>
              <a:t>Molnár Krisztián:</a:t>
            </a:r>
          </a:p>
          <a:p>
            <a:pPr marL="0" indent="0">
              <a:buFont typeface="Montserrat"/>
              <a:buNone/>
            </a:pPr>
            <a:endParaRPr lang="hu-HU" dirty="0">
              <a:solidFill>
                <a:srgbClr val="000000"/>
              </a:solidFill>
            </a:endParaRPr>
          </a:p>
          <a:p>
            <a:pPr indent="-317500">
              <a:buSzPts val="1400"/>
              <a:buFont typeface="Didact Gothic"/>
              <a:buChar char="●"/>
            </a:pPr>
            <a:r>
              <a:rPr lang="hu-HU" dirty="0">
                <a:solidFill>
                  <a:srgbClr val="000000"/>
                </a:solidFill>
              </a:rPr>
              <a:t>Random város</a:t>
            </a:r>
          </a:p>
          <a:p>
            <a:pPr indent="-317500">
              <a:buSzPts val="1400"/>
              <a:buFont typeface="Didact Gothic"/>
              <a:buChar char="●"/>
            </a:pPr>
            <a:r>
              <a:rPr lang="hu-HU" dirty="0">
                <a:solidFill>
                  <a:srgbClr val="000000"/>
                </a:solidFill>
              </a:rPr>
              <a:t>Random étel</a:t>
            </a:r>
          </a:p>
          <a:p>
            <a:pPr indent="-317500">
              <a:buSzPts val="1400"/>
              <a:buFont typeface="Didact Gothic"/>
              <a:buChar char="●"/>
            </a:pPr>
            <a:r>
              <a:rPr lang="hu-HU" dirty="0">
                <a:solidFill>
                  <a:srgbClr val="000000"/>
                </a:solidFill>
              </a:rPr>
              <a:t>Random név</a:t>
            </a:r>
          </a:p>
        </p:txBody>
      </p:sp>
    </p:spTree>
    <p:extLst>
      <p:ext uri="{BB962C8B-B14F-4D97-AF65-F5344CB8AC3E}">
        <p14:creationId xmlns:p14="http://schemas.microsoft.com/office/powerpoint/2010/main" val="336938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>
          <a:extLst>
            <a:ext uri="{FF2B5EF4-FFF2-40B4-BE49-F238E27FC236}">
              <a16:creationId xmlns:a16="http://schemas.microsoft.com/office/drawing/2014/main" id="{2ABC1AD1-5F2F-7567-BBAE-AF346FF9C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6">
            <a:extLst>
              <a:ext uri="{FF2B5EF4-FFF2-40B4-BE49-F238E27FC236}">
                <a16:creationId xmlns:a16="http://schemas.microsoft.com/office/drawing/2014/main" id="{3C522D0A-6D19-7FD4-0E57-6ADED8AFA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1521325"/>
            <a:ext cx="5039875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feladat kivitelezése</a:t>
            </a:r>
            <a:endParaRPr dirty="0"/>
          </a:p>
        </p:txBody>
      </p:sp>
      <p:cxnSp>
        <p:nvCxnSpPr>
          <p:cNvPr id="559" name="Google Shape;559;p76">
            <a:extLst>
              <a:ext uri="{FF2B5EF4-FFF2-40B4-BE49-F238E27FC236}">
                <a16:creationId xmlns:a16="http://schemas.microsoft.com/office/drawing/2014/main" id="{03EA482A-A97C-290C-409E-59CD2E33961B}"/>
              </a:ext>
            </a:extLst>
          </p:cNvPr>
          <p:cNvCxnSpPr/>
          <p:nvPr/>
        </p:nvCxnSpPr>
        <p:spPr>
          <a:xfrm>
            <a:off x="851125" y="22608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4AEE16-5451-BCEF-E1D7-65C9366A0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75" y="1435100"/>
            <a:ext cx="22733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7DFCB71-73E3-CEC2-C309-87383F904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448" y="2655479"/>
            <a:ext cx="1693426" cy="16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>
          <a:extLst>
            <a:ext uri="{FF2B5EF4-FFF2-40B4-BE49-F238E27FC236}">
              <a16:creationId xmlns:a16="http://schemas.microsoft.com/office/drawing/2014/main" id="{3ED031F1-67BF-B323-34C3-698A50B12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2">
            <a:extLst>
              <a:ext uri="{FF2B5EF4-FFF2-40B4-BE49-F238E27FC236}">
                <a16:creationId xmlns:a16="http://schemas.microsoft.com/office/drawing/2014/main" id="{AD207826-B2C4-6FBE-E201-D88BAAFAB6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Alapok </a:t>
            </a:r>
            <a:endParaRPr b="1" dirty="0"/>
          </a:p>
        </p:txBody>
      </p:sp>
      <p:sp>
        <p:nvSpPr>
          <p:cNvPr id="706" name="Google Shape;706;p92">
            <a:extLst>
              <a:ext uri="{FF2B5EF4-FFF2-40B4-BE49-F238E27FC236}">
                <a16:creationId xmlns:a16="http://schemas.microsoft.com/office/drawing/2014/main" id="{E458ECFC-7CA8-38C9-8362-733F42F9801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50"/>
                </a:solidFill>
              </a:rPr>
              <a:t>Random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707" name="Google Shape;707;p92">
            <a:extLst>
              <a:ext uri="{FF2B5EF4-FFF2-40B4-BE49-F238E27FC236}">
                <a16:creationId xmlns:a16="http://schemas.microsoft.com/office/drawing/2014/main" id="{BA023D73-B855-1714-7B55-3C5A34DCD4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0" name="Google Shape;710;p92">
            <a:extLst>
              <a:ext uri="{FF2B5EF4-FFF2-40B4-BE49-F238E27FC236}">
                <a16:creationId xmlns:a16="http://schemas.microsoft.com/office/drawing/2014/main" id="{E068B7D2-90B1-683E-862D-05C222E6954A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LangChange</a:t>
            </a:r>
            <a:endParaRPr dirty="0"/>
          </a:p>
        </p:txBody>
      </p:sp>
      <p:sp>
        <p:nvSpPr>
          <p:cNvPr id="714" name="Google Shape;714;p92">
            <a:extLst>
              <a:ext uri="{FF2B5EF4-FFF2-40B4-BE49-F238E27FC236}">
                <a16:creationId xmlns:a16="http://schemas.microsoft.com/office/drawing/2014/main" id="{DB1AB7CC-4814-8122-B276-52277787631D}"/>
              </a:ext>
            </a:extLst>
          </p:cNvPr>
          <p:cNvSpPr/>
          <p:nvPr/>
        </p:nvSpPr>
        <p:spPr>
          <a:xfrm rot="10800000">
            <a:off x="1682775" y="545312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92">
            <a:extLst>
              <a:ext uri="{FF2B5EF4-FFF2-40B4-BE49-F238E27FC236}">
                <a16:creationId xmlns:a16="http://schemas.microsoft.com/office/drawing/2014/main" id="{0F100ADA-8A77-51C6-8759-D8D52C73B664}"/>
              </a:ext>
            </a:extLst>
          </p:cNvPr>
          <p:cNvSpPr/>
          <p:nvPr/>
        </p:nvSpPr>
        <p:spPr>
          <a:xfrm rot="10800000">
            <a:off x="6625746" y="545312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0" name="Google Shape;720;p92">
            <a:extLst>
              <a:ext uri="{FF2B5EF4-FFF2-40B4-BE49-F238E27FC236}">
                <a16:creationId xmlns:a16="http://schemas.microsoft.com/office/drawing/2014/main" id="{6DC5A37D-E2A1-E0FB-B69B-AF9418509BD9}"/>
              </a:ext>
            </a:extLst>
          </p:cNvPr>
          <p:cNvCxnSpPr/>
          <p:nvPr/>
        </p:nvCxnSpPr>
        <p:spPr>
          <a:xfrm>
            <a:off x="4572000" y="3179625"/>
            <a:ext cx="0" cy="9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92">
            <a:extLst>
              <a:ext uri="{FF2B5EF4-FFF2-40B4-BE49-F238E27FC236}">
                <a16:creationId xmlns:a16="http://schemas.microsoft.com/office/drawing/2014/main" id="{891A68DE-0CA5-2B8D-71FA-C8E99DA34C99}"/>
              </a:ext>
            </a:extLst>
          </p:cNvPr>
          <p:cNvCxnSpPr/>
          <p:nvPr/>
        </p:nvCxnSpPr>
        <p:spPr>
          <a:xfrm>
            <a:off x="4572000" y="1276600"/>
            <a:ext cx="0" cy="9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Kép 18">
            <a:extLst>
              <a:ext uri="{FF2B5EF4-FFF2-40B4-BE49-F238E27FC236}">
                <a16:creationId xmlns:a16="http://schemas.microsoft.com/office/drawing/2014/main" id="{D23505A1-E0F3-6D95-D0C3-5AAF9489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1" y="1583835"/>
            <a:ext cx="2810267" cy="314369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2CDA6615-C62A-28EB-A6FD-EF359B35E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94" y="3294144"/>
            <a:ext cx="3543659" cy="682482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7AB15EAD-60DF-3288-FA42-19346C5C3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565" y="1385274"/>
            <a:ext cx="2905862" cy="1157201"/>
          </a:xfrm>
          <a:prstGeom prst="rect">
            <a:avLst/>
          </a:prstGeom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1338E453-AB5B-EF54-E630-DFC0E3BC6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569" y="2957696"/>
            <a:ext cx="2905858" cy="137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8301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Office PowerPoint</Application>
  <PresentationFormat>Diavetítés a képernyőre (16:9 oldalarány)</PresentationFormat>
  <Paragraphs>24</Paragraphs>
  <Slides>4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Didact Gothic</vt:lpstr>
      <vt:lpstr>Arial</vt:lpstr>
      <vt:lpstr>Montserrat</vt:lpstr>
      <vt:lpstr>Julius Sans One</vt:lpstr>
      <vt:lpstr>Questrial</vt:lpstr>
      <vt:lpstr>Minimalist Grayscale Pitch Deck XL by Slidesgo</vt:lpstr>
      <vt:lpstr>Random Generator</vt:lpstr>
      <vt:lpstr>Feladatok</vt:lpstr>
      <vt:lpstr>A feladat kivitelezése</vt:lpstr>
      <vt:lpstr>Alapok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Generator</dc:title>
  <dc:creator>molnár krisz</dc:creator>
  <cp:lastModifiedBy>krisz molnár</cp:lastModifiedBy>
  <cp:revision>2</cp:revision>
  <dcterms:modified xsi:type="dcterms:W3CDTF">2024-02-29T22:18:21Z</dcterms:modified>
</cp:coreProperties>
</file>