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67C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67C8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E67C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Adatsor 1</c:v>
          </c:tx>
          <c:spPr>
            <a:solidFill>
              <a:srgbClr val="4E67C8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Kategória 1</c:v>
              </c:pt>
              <c:pt idx="1">
                <c:v>Kategória 2</c:v>
              </c:pt>
              <c:pt idx="2">
                <c:v>Kategória 3</c:v>
              </c:pt>
              <c:pt idx="3">
                <c:v>Kategória 4</c:v>
              </c:pt>
            </c:strLit>
          </c:cat>
          <c:val>
            <c:numLit>
              <c:formatCode>General</c:formatCode>
              <c:ptCount val="4"/>
              <c:pt idx="0">
                <c:v>4.3</c:v>
              </c:pt>
              <c:pt idx="1">
                <c:v>2.5</c:v>
              </c:pt>
              <c:pt idx="2">
                <c:v>3.5</c:v>
              </c:pt>
              <c:pt idx="3">
                <c:v>4.5</c:v>
              </c:pt>
            </c:numLit>
          </c:val>
          <c:extLst>
            <c:ext xmlns:c16="http://schemas.microsoft.com/office/drawing/2014/chart" uri="{C3380CC4-5D6E-409C-BE32-E72D297353CC}">
              <c16:uniqueId val="{00000000-524B-4985-9412-3D943DAF32C1}"/>
            </c:ext>
          </c:extLst>
        </c:ser>
        <c:ser>
          <c:idx val="1"/>
          <c:order val="1"/>
          <c:tx>
            <c:v>Adatsor 2</c:v>
          </c:tx>
          <c:spPr>
            <a:solidFill>
              <a:srgbClr val="5ECCF3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Kategória 1</c:v>
              </c:pt>
              <c:pt idx="1">
                <c:v>Kategória 2</c:v>
              </c:pt>
              <c:pt idx="2">
                <c:v>Kategória 3</c:v>
              </c:pt>
              <c:pt idx="3">
                <c:v>Kategória 4</c:v>
              </c:pt>
            </c:strLit>
          </c:cat>
          <c:val>
            <c:numLit>
              <c:formatCode>General</c:formatCode>
              <c:ptCount val="4"/>
              <c:pt idx="0">
                <c:v>2.4</c:v>
              </c:pt>
              <c:pt idx="1">
                <c:v>4.4000000000000004</c:v>
              </c:pt>
              <c:pt idx="2">
                <c:v>1.8</c:v>
              </c:pt>
              <c:pt idx="3">
                <c:v>2.8</c:v>
              </c:pt>
            </c:numLit>
          </c:val>
          <c:extLst>
            <c:ext xmlns:c16="http://schemas.microsoft.com/office/drawing/2014/chart" uri="{C3380CC4-5D6E-409C-BE32-E72D297353CC}">
              <c16:uniqueId val="{00000001-524B-4985-9412-3D943DAF32C1}"/>
            </c:ext>
          </c:extLst>
        </c:ser>
        <c:ser>
          <c:idx val="2"/>
          <c:order val="2"/>
          <c:tx>
            <c:v>Adatsor 3</c:v>
          </c:tx>
          <c:spPr>
            <a:solidFill>
              <a:srgbClr val="A7EA52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Kategória 1</c:v>
              </c:pt>
              <c:pt idx="1">
                <c:v>Kategória 2</c:v>
              </c:pt>
              <c:pt idx="2">
                <c:v>Kategória 3</c:v>
              </c:pt>
              <c:pt idx="3">
                <c:v>Kategória 4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2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2-524B-4985-9412-3D943DAF3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2081469967"/>
        <c:axId val="1897090879"/>
      </c:barChart>
      <c:valAx>
        <c:axId val="1897090879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FFFFFF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FFFFFF"/>
                </a:solidFill>
                <a:latin typeface="Arial"/>
              </a:defRPr>
            </a:pPr>
            <a:endParaRPr lang="hu-HU"/>
          </a:p>
        </c:txPr>
        <c:crossAx val="2081469967"/>
        <c:crosses val="autoZero"/>
        <c:crossBetween val="between"/>
      </c:valAx>
      <c:catAx>
        <c:axId val="208146996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FFFFFF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cap="none" spc="0" baseline="0">
                <a:solidFill>
                  <a:srgbClr val="FFFFFF"/>
                </a:solidFill>
                <a:latin typeface="Arial"/>
              </a:defRPr>
            </a:pPr>
            <a:endParaRPr lang="hu-HU"/>
          </a:p>
        </c:txPr>
        <c:crossAx val="1897090879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FFFFFF"/>
              </a:solidFill>
              <a:latin typeface="Arial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hu-HU" sz="1197" b="0" i="0" u="none" strike="noStrike" kern="1200" baseline="0">
          <a:solidFill>
            <a:srgbClr val="000000"/>
          </a:solidFill>
          <a:latin typeface="Arial"/>
        </a:defRPr>
      </a:pPr>
      <a:endParaRPr lang="hu-H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411838F-EC47-CFD4-9077-757B61A933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E87D16-1174-C919-49FE-7AE8FCE2DDD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54B9E7-C282-4388-93D2-B9BFC54017A0}" type="datetime1">
              <a:rPr lang="hu-HU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2024. 03. 07.</a:t>
            </a:fld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AFE26F4-725F-2DA7-6372-D76287181B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E5EABE3-6D7A-2496-3296-F23CA5173E0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2CF19F-5A82-4694-84E6-0A1B4E324E57}" type="slidenum">
              <a:t>‹#›</a:t>
            </a:fld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296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627482E-C8C8-F724-E482-7D5BCD1C7B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21CF39-B70D-2CB6-691C-496F5C173FA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CE5DDD4C-D24D-4B21-9923-919B4A0D35B7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4" name="Diakép helye 3">
            <a:extLst>
              <a:ext uri="{FF2B5EF4-FFF2-40B4-BE49-F238E27FC236}">
                <a16:creationId xmlns:a16="http://schemas.microsoft.com/office/drawing/2014/main" id="{55C1E867-00E7-CEF0-FEDD-4628E4F34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Jegyzetek helye 4">
            <a:extLst>
              <a:ext uri="{FF2B5EF4-FFF2-40B4-BE49-F238E27FC236}">
                <a16:creationId xmlns:a16="http://schemas.microsoft.com/office/drawing/2014/main" id="{3BE11932-4FFB-0264-2BA3-136F173DEAE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9C8736-0C26-0950-37E2-B76C78A3623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AE3016-8064-6A69-7D6D-86DA2A90E3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5DC7FBD9-4700-4207-B628-00E1CD123264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34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hu-HU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hu-HU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hu-HU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hu-HU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hu-HU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9D45B8AE-9FD6-066F-E6C6-FFCA2F285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5CEFD4CC-DE34-F8B8-3B31-0B3A5AC164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A8322FF-4E67-E7C5-E6B6-7BAE167B064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78D666-8E4B-4686-9D44-64C07B831E2F}" type="slidenum">
              <a:t>1</a:t>
            </a:fld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5C5935F-E853-626B-AB9A-994E5F5D8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8FECCB1-B4B4-8C1F-FD9B-435A606804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6B1EA7-C612-01F2-E2FB-D38B630500C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774C6D-921C-49BE-9F15-BE723B76BB10}" type="slidenum">
              <a:t>2</a:t>
            </a:fld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BBEE725-D8E4-6D77-C005-C8C07CB33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0CD1579-7747-EDEF-A3A5-0823DEB2D2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4809E-42BD-A6FE-E949-D75B389D634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C4A5C8-2168-4594-A4C7-2882E786AA54}" type="slidenum">
              <a:t>3</a:t>
            </a:fld>
            <a:endParaRPr lang="hu-HU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7">
            <a:extLst>
              <a:ext uri="{FF2B5EF4-FFF2-40B4-BE49-F238E27FC236}">
                <a16:creationId xmlns:a16="http://schemas.microsoft.com/office/drawing/2014/main" id="{6CA2F71E-7C2C-FC23-5C93-0F1D0E1034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19196" y="4343400"/>
            <a:ext cx="10363196" cy="1975104"/>
          </a:xfrm>
        </p:spPr>
        <p:txBody>
          <a:bodyPr/>
          <a:lstStyle>
            <a:lvl1pPr marR="9144">
              <a:defRPr b="1" cap="all" spc="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Alcím 8">
            <a:extLst>
              <a:ext uri="{FF2B5EF4-FFF2-40B4-BE49-F238E27FC236}">
                <a16:creationId xmlns:a16="http://schemas.microsoft.com/office/drawing/2014/main" id="{33D5661A-BE17-3280-8BA3-179E0E9654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9196" y="2834640"/>
            <a:ext cx="10363196" cy="1508760"/>
          </a:xfrm>
        </p:spPr>
        <p:txBody>
          <a:bodyPr lIns="100584"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A7EA52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</a:p>
        </p:txBody>
      </p:sp>
      <p:sp>
        <p:nvSpPr>
          <p:cNvPr id="4" name="Élőláb helye 16">
            <a:extLst>
              <a:ext uri="{FF2B5EF4-FFF2-40B4-BE49-F238E27FC236}">
                <a16:creationId xmlns:a16="http://schemas.microsoft.com/office/drawing/2014/main" id="{5035A522-9CC5-9DB3-B3D2-0FB985BE75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5" name="Dátum helye 27">
            <a:extLst>
              <a:ext uri="{FF2B5EF4-FFF2-40B4-BE49-F238E27FC236}">
                <a16:creationId xmlns:a16="http://schemas.microsoft.com/office/drawing/2014/main" id="{642C69FC-0FBC-0530-3496-211FCD2A9C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5CDD1-1391-43D2-9882-BE2CDD88C9AF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6" name="Dia számának helye 28">
            <a:extLst>
              <a:ext uri="{FF2B5EF4-FFF2-40B4-BE49-F238E27FC236}">
                <a16:creationId xmlns:a16="http://schemas.microsoft.com/office/drawing/2014/main" id="{A397ACD1-CFDC-38B8-926A-FCABD5DC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A43C6-629C-40E7-9248-F006AB1C3368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006832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6D3AF9-E33B-60A1-FADE-186C6F72A1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9A9257A-F892-2E76-2FB2-3BCD192057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Élőláb helye 4">
            <a:extLst>
              <a:ext uri="{FF2B5EF4-FFF2-40B4-BE49-F238E27FC236}">
                <a16:creationId xmlns:a16="http://schemas.microsoft.com/office/drawing/2014/main" id="{4989A2E6-5AFB-39C8-34BA-613C98967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A1CA081D-E17B-DA65-F555-D08669F322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326679-4908-4637-8AE3-3A89D3B050C3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E03A3A-72D5-47E1-8691-8D41A96315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6EFBC-229B-44DF-B0B5-6850AB1DE1D8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18645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DE9E335-3EA4-9405-46BE-72D3D02B637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203" y="274640"/>
            <a:ext cx="2641601" cy="5851529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A834F1-C2FF-6C19-1D2E-D6399584D25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12801" y="274640"/>
            <a:ext cx="7823204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Élőláb helye 4">
            <a:extLst>
              <a:ext uri="{FF2B5EF4-FFF2-40B4-BE49-F238E27FC236}">
                <a16:creationId xmlns:a16="http://schemas.microsoft.com/office/drawing/2014/main" id="{BCCD6476-D189-ED28-ED22-BBFEC44DAA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DE2E534F-9EC8-AD62-D95A-81B2D89CE2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54DE6C-6F06-4152-9221-765F54A237B9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8D40DD-6523-5E7B-19D0-C7BF80000A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0CC288-5EDE-48EE-9FEF-F771C3E4C51A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4355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9B8F07-653A-9DAF-F980-C5992C6F97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23A484-3138-D1A0-9CF8-8C2371D1B6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Élőláb helye 4">
            <a:extLst>
              <a:ext uri="{FF2B5EF4-FFF2-40B4-BE49-F238E27FC236}">
                <a16:creationId xmlns:a16="http://schemas.microsoft.com/office/drawing/2014/main" id="{07A8DE4C-44EC-E28B-D5E6-82D7396EA1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73FA3003-5392-3964-6270-D655162672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46C15-2CBA-45A3-902D-EC3C8FD1087B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30C3D1-9F17-358F-7838-B6A57EB1AA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E010B-C66E-4BCD-8F0B-1634E0BCA8BA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704604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95671F-9DFC-4C3D-40B0-E54D671B9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2536" y="512064"/>
            <a:ext cx="10875260" cy="777240"/>
          </a:xfrm>
        </p:spPr>
        <p:txBody>
          <a:bodyPr tIns="64008"/>
          <a:lstStyle>
            <a:lvl1pPr>
              <a:defRPr>
                <a:latin typeface="Arial" pitchFamily="34"/>
              </a:defRPr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208E6D-9824-B150-BC05-3A372659C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2536" y="1351675"/>
            <a:ext cx="7624066" cy="977484"/>
          </a:xfrm>
        </p:spPr>
        <p:txBody>
          <a:bodyPr lIns="82296" bIns="0"/>
          <a:lstStyle>
            <a:lvl1pPr marL="54864" indent="0">
              <a:buNone/>
              <a:defRPr sz="20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Élőláb helye 4">
            <a:extLst>
              <a:ext uri="{FF2B5EF4-FFF2-40B4-BE49-F238E27FC236}">
                <a16:creationId xmlns:a16="http://schemas.microsoft.com/office/drawing/2014/main" id="{2134DB23-28D1-D09E-36AD-275F393821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5281C6BB-DD6E-D06B-6E54-490CA43A86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4F7C5F-8F4A-4BCE-BF4D-5DF4560E5FBD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7FE741-349B-A485-2064-D74B362D5F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BF5801-51A6-48AD-AE96-19A27AD59931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67648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D4AC13-6217-C0C4-FDBC-899E63900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12064"/>
            <a:ext cx="10972800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C756EE-7FA9-D2B5-8500-1BA0DE4929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9121" y="1770497"/>
            <a:ext cx="5384801" cy="45259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3ACFAC-3995-328B-EBAC-B575A05FAE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7120" y="1770497"/>
            <a:ext cx="5384801" cy="45259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5">
            <a:extLst>
              <a:ext uri="{FF2B5EF4-FFF2-40B4-BE49-F238E27FC236}">
                <a16:creationId xmlns:a16="http://schemas.microsoft.com/office/drawing/2014/main" id="{67925542-5D20-1274-1784-C05F5F61AC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6" name="Dátum helye 4">
            <a:extLst>
              <a:ext uri="{FF2B5EF4-FFF2-40B4-BE49-F238E27FC236}">
                <a16:creationId xmlns:a16="http://schemas.microsoft.com/office/drawing/2014/main" id="{F028A953-3040-A9EC-1261-67C14DD9D6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B6A9B9-0480-4E1B-BF32-6B2EA671652A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54CFAC-7F3E-BC07-6BF0-ABAE5137BE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DA41BB-0EEC-4385-8B9B-C20CB925759E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46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49D300-4C52-9443-ED51-3DE0750BE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8" y="512064"/>
            <a:ext cx="10363196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44D1C9-68B5-A539-E737-14F877B8B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809753"/>
            <a:ext cx="5386913" cy="639759"/>
          </a:xfrm>
        </p:spPr>
        <p:txBody>
          <a:bodyPr anchor="ctr"/>
          <a:lstStyle>
            <a:lvl1pPr marL="73152" indent="0">
              <a:buNone/>
              <a:defRPr sz="2400">
                <a:solidFill>
                  <a:srgbClr val="A7EA52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4">
            <a:extLst>
              <a:ext uri="{FF2B5EF4-FFF2-40B4-BE49-F238E27FC236}">
                <a16:creationId xmlns:a16="http://schemas.microsoft.com/office/drawing/2014/main" id="{E2179089-3A40-1098-0EFD-84117DB7982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3" y="2459041"/>
            <a:ext cx="5386913" cy="3959352"/>
          </a:xfrm>
        </p:spPr>
        <p:txBody>
          <a:bodyPr/>
          <a:lstStyle>
            <a:lvl1pPr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3">
            <a:extLst>
              <a:ext uri="{FF2B5EF4-FFF2-40B4-BE49-F238E27FC236}">
                <a16:creationId xmlns:a16="http://schemas.microsoft.com/office/drawing/2014/main" id="{247210E7-262D-19DD-A208-9EF31C6123D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3368" y="1809753"/>
            <a:ext cx="5389034" cy="639759"/>
          </a:xfrm>
        </p:spPr>
        <p:txBody>
          <a:bodyPr anchor="ctr"/>
          <a:lstStyle>
            <a:lvl1pPr marL="73152" indent="0">
              <a:buNone/>
              <a:defRPr sz="2400">
                <a:solidFill>
                  <a:srgbClr val="A7EA52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2D60155-F295-6D80-D444-23CF43E6E2B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3368" y="2459041"/>
            <a:ext cx="5389034" cy="3959352"/>
          </a:xfrm>
        </p:spPr>
        <p:txBody>
          <a:bodyPr/>
          <a:lstStyle>
            <a:lvl1pPr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Élőláb helye 7">
            <a:extLst>
              <a:ext uri="{FF2B5EF4-FFF2-40B4-BE49-F238E27FC236}">
                <a16:creationId xmlns:a16="http://schemas.microsoft.com/office/drawing/2014/main" id="{951765A7-1D12-4CA5-BB60-FA8397E5CF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8" name="Dátum helye 6">
            <a:extLst>
              <a:ext uri="{FF2B5EF4-FFF2-40B4-BE49-F238E27FC236}">
                <a16:creationId xmlns:a16="http://schemas.microsoft.com/office/drawing/2014/main" id="{8BB6B9E8-0066-6C92-7EFE-1E6EAF89E6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CAA411-3382-416B-8270-5F2EA8C7C849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27BAFB1-F3A1-4C9A-0356-1490320532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7793-A4B4-4E76-B1AB-9FB212C85902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71395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6CA44F-F12C-D693-37A0-5A5047932D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Élőláb helye 3">
            <a:extLst>
              <a:ext uri="{FF2B5EF4-FFF2-40B4-BE49-F238E27FC236}">
                <a16:creationId xmlns:a16="http://schemas.microsoft.com/office/drawing/2014/main" id="{6A226D9D-2209-00AE-08F0-DDF4270E2D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4" name="Dátum helye 2">
            <a:extLst>
              <a:ext uri="{FF2B5EF4-FFF2-40B4-BE49-F238E27FC236}">
                <a16:creationId xmlns:a16="http://schemas.microsoft.com/office/drawing/2014/main" id="{4E19D0A8-DFE0-5880-6B8B-152EB515CD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CC9DDC-FC99-49B2-BECB-C0CF8975F829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D9725C-DB47-ABF5-46ED-88C7390E5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06DE8-56AD-44E6-B572-C37E7DD341DB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97798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2">
            <a:extLst>
              <a:ext uri="{FF2B5EF4-FFF2-40B4-BE49-F238E27FC236}">
                <a16:creationId xmlns:a16="http://schemas.microsoft.com/office/drawing/2014/main" id="{D3A6A56F-14EF-E004-6A06-03FB6EF7F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3" name="Dátum helye 1">
            <a:extLst>
              <a:ext uri="{FF2B5EF4-FFF2-40B4-BE49-F238E27FC236}">
                <a16:creationId xmlns:a16="http://schemas.microsoft.com/office/drawing/2014/main" id="{B93E733F-400B-17DB-CD33-578A5730B2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CB1EF-36AB-4C16-ADEA-9495454BAC12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28579E-C90E-FBE5-A216-C482D6884F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F3D3D9-17D1-4369-B985-1A4D36784AF5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66321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5EC06-567D-3EF3-7970-882C5CB7E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3048"/>
            <a:ext cx="10972800" cy="1162046"/>
          </a:xfrm>
        </p:spPr>
        <p:txBody>
          <a:bodyPr anchor="ctr"/>
          <a:lstStyle>
            <a:lvl1pPr>
              <a:defRPr sz="36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CACB8D-A0C9-5168-66F1-96E97FB6156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1435095"/>
            <a:ext cx="3352803" cy="4572000"/>
          </a:xfrm>
        </p:spPr>
        <p:txBody>
          <a:bodyPr/>
          <a:lstStyle>
            <a:lvl1pPr marL="54864" indent="0"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5B2B4B-414E-851C-F0C2-4F8DA50506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0" y="1435095"/>
            <a:ext cx="7315200" cy="4572000"/>
          </a:xfrm>
        </p:spPr>
        <p:txBody>
          <a:bodyPr/>
          <a:lstStyle>
            <a:lvl1pPr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5">
            <a:extLst>
              <a:ext uri="{FF2B5EF4-FFF2-40B4-BE49-F238E27FC236}">
                <a16:creationId xmlns:a16="http://schemas.microsoft.com/office/drawing/2014/main" id="{C3859A3D-F59E-C46D-9649-E28EBA6B43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6" name="Dátum helye 4">
            <a:extLst>
              <a:ext uri="{FF2B5EF4-FFF2-40B4-BE49-F238E27FC236}">
                <a16:creationId xmlns:a16="http://schemas.microsoft.com/office/drawing/2014/main" id="{C240E387-8E1C-1228-E36E-93345B3827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F51C85-3858-412C-9B59-E11D24F285C3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72D761-3238-7902-5E15-EAE3DAC4CB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F3BA89-F76F-4FAE-9DC2-855C7E4CF1B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8306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7">
            <a:extLst>
              <a:ext uri="{FF2B5EF4-FFF2-40B4-BE49-F238E27FC236}">
                <a16:creationId xmlns:a16="http://schemas.microsoft.com/office/drawing/2014/main" id="{93B18399-F25F-5837-3E7B-8263802C7E02}"/>
              </a:ext>
            </a:extLst>
          </p:cNvPr>
          <p:cNvSpPr/>
          <p:nvPr/>
        </p:nvSpPr>
        <p:spPr>
          <a:xfrm>
            <a:off x="490712" y="0"/>
            <a:ext cx="11704320" cy="187804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" name="Egyenes összekötő 8">
            <a:extLst>
              <a:ext uri="{FF2B5EF4-FFF2-40B4-BE49-F238E27FC236}">
                <a16:creationId xmlns:a16="http://schemas.microsoft.com/office/drawing/2014/main" id="{CCBF84D3-7C22-79D2-BEC5-C858D6BF97EB}"/>
              </a:ext>
            </a:extLst>
          </p:cNvPr>
          <p:cNvCxnSpPr/>
          <p:nvPr/>
        </p:nvCxnSpPr>
        <p:spPr>
          <a:xfrm>
            <a:off x="484257" y="1885026"/>
            <a:ext cx="11710163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Cím 1">
            <a:extLst>
              <a:ext uri="{FF2B5EF4-FFF2-40B4-BE49-F238E27FC236}">
                <a16:creationId xmlns:a16="http://schemas.microsoft.com/office/drawing/2014/main" id="{0CBE5678-4101-20FA-C7D1-BAB6BD745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196" y="441252"/>
            <a:ext cx="9144000" cy="701747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5" name="Kép helyőrzője 2" descr="Üres helyőrző kép hozzáadásához. Kattintson a helyőrzőre, és jelölje ki a hozzáadni kívánt képet">
            <a:extLst>
              <a:ext uri="{FF2B5EF4-FFF2-40B4-BE49-F238E27FC236}">
                <a16:creationId xmlns:a16="http://schemas.microsoft.com/office/drawing/2014/main" id="{C8B0AA02-84C5-CDEC-C8E9-B60FBD736EA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0712" y="1893777"/>
            <a:ext cx="11704320" cy="4960144"/>
          </a:xfrm>
          <a:solidFill>
            <a:srgbClr val="212745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hu-HU"/>
              <a:t>Kép beszúrásához kattintson az ikonra</a:t>
            </a:r>
          </a:p>
        </p:txBody>
      </p:sp>
      <p:sp>
        <p:nvSpPr>
          <p:cNvPr id="6" name="Szöveg helye 3">
            <a:extLst>
              <a:ext uri="{FF2B5EF4-FFF2-40B4-BE49-F238E27FC236}">
                <a16:creationId xmlns:a16="http://schemas.microsoft.com/office/drawing/2014/main" id="{E60BC6DF-6A9B-31F0-8A12-230D03A8AA7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19196" y="1150141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Élőláb helye 5">
            <a:extLst>
              <a:ext uri="{FF2B5EF4-FFF2-40B4-BE49-F238E27FC236}">
                <a16:creationId xmlns:a16="http://schemas.microsoft.com/office/drawing/2014/main" id="{23F20A94-A117-641E-DA76-8F8291460E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219196" y="55494"/>
            <a:ext cx="7416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8" name="Dátum helye 4">
            <a:extLst>
              <a:ext uri="{FF2B5EF4-FFF2-40B4-BE49-F238E27FC236}">
                <a16:creationId xmlns:a16="http://schemas.microsoft.com/office/drawing/2014/main" id="{47DEA683-E6E1-BD4B-C86E-64A965D53C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35995" y="55494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6DFA65E-EBC6-4185-B2F9-80302DF5C930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9" name="Dia számának helye 6">
            <a:extLst>
              <a:ext uri="{FF2B5EF4-FFF2-40B4-BE49-F238E27FC236}">
                <a16:creationId xmlns:a16="http://schemas.microsoft.com/office/drawing/2014/main" id="{70186D06-BC2D-410F-C6D9-731ABF2123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80804" y="55494"/>
            <a:ext cx="609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22AE698-A183-441D-8B71-C60C04F2CB01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9418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21">
            <a:extLst>
              <a:ext uri="{FF2B5EF4-FFF2-40B4-BE49-F238E27FC236}">
                <a16:creationId xmlns:a16="http://schemas.microsoft.com/office/drawing/2014/main" id="{085EACF9-F157-31E6-39F6-676F8EC43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196" y="512064"/>
            <a:ext cx="10363196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12">
            <a:extLst>
              <a:ext uri="{FF2B5EF4-FFF2-40B4-BE49-F238E27FC236}">
                <a16:creationId xmlns:a16="http://schemas.microsoft.com/office/drawing/2014/main" id="{A8B35188-CB5E-B2A8-1F2C-FA8B2FFBC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196" y="1783555"/>
            <a:ext cx="10363196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Élőláb helye 2">
            <a:extLst>
              <a:ext uri="{FF2B5EF4-FFF2-40B4-BE49-F238E27FC236}">
                <a16:creationId xmlns:a16="http://schemas.microsoft.com/office/drawing/2014/main" id="{6F0945F4-0DBD-640B-50CE-DBD581D0A2A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219196" y="6416673"/>
            <a:ext cx="7416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100" b="0" i="0" u="none" strike="noStrike" kern="1200" cap="none" spc="0" baseline="0">
                <a:solidFill>
                  <a:srgbClr val="B4DCFA"/>
                </a:solidFill>
                <a:uFillTx/>
                <a:latin typeface="Arial"/>
              </a:defRPr>
            </a:lvl1pPr>
          </a:lstStyle>
          <a:p>
            <a:pPr lvl="0"/>
            <a:r>
              <a:rPr lang="hu-HU"/>
              <a:t>Élőláb beszúrása</a:t>
            </a:r>
          </a:p>
        </p:txBody>
      </p:sp>
      <p:sp>
        <p:nvSpPr>
          <p:cNvPr id="5" name="Dátum helye 13">
            <a:extLst>
              <a:ext uri="{FF2B5EF4-FFF2-40B4-BE49-F238E27FC236}">
                <a16:creationId xmlns:a16="http://schemas.microsoft.com/office/drawing/2014/main" id="{D52CB617-C965-918C-ABBF-D24D78D7699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635995" y="6416673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100" b="0" i="0" u="none" strike="noStrike" kern="1200" cap="none" spc="0" baseline="0">
                <a:solidFill>
                  <a:srgbClr val="B4DCFA"/>
                </a:solidFill>
                <a:uFillTx/>
                <a:latin typeface="Arial"/>
              </a:defRPr>
            </a:lvl1pPr>
          </a:lstStyle>
          <a:p>
            <a:pPr lvl="0"/>
            <a:fld id="{ADAC42BC-0EC6-4971-A08A-18C3314C5213}" type="datetime1">
              <a:rPr lang="hu-HU"/>
              <a:pPr lvl="0"/>
              <a:t>2024. 03. 07.</a:t>
            </a:fld>
            <a:endParaRPr lang="hu-HU"/>
          </a:p>
        </p:txBody>
      </p:sp>
      <p:sp>
        <p:nvSpPr>
          <p:cNvPr id="6" name="Dia számának helye 22">
            <a:extLst>
              <a:ext uri="{FF2B5EF4-FFF2-40B4-BE49-F238E27FC236}">
                <a16:creationId xmlns:a16="http://schemas.microsoft.com/office/drawing/2014/main" id="{43CAC377-25D6-6446-F688-FDB84FE61A8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80804" y="6416673"/>
            <a:ext cx="609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100" b="0" i="0" u="none" strike="noStrike" kern="1200" cap="none" spc="0" baseline="0">
                <a:solidFill>
                  <a:srgbClr val="B4DCFA"/>
                </a:solidFill>
                <a:uFillTx/>
                <a:latin typeface="Arial"/>
              </a:defRPr>
            </a:lvl1pPr>
          </a:lstStyle>
          <a:p>
            <a:pPr lvl="0"/>
            <a:fld id="{E6A8849F-79E4-405C-BB10-B1BE69BE3074}" type="slidenum"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4000" b="0" i="0" u="none" strike="noStrike" kern="1200" cap="none" spc="-100" baseline="0">
          <a:solidFill>
            <a:srgbClr val="B4DCFA"/>
          </a:solidFill>
          <a:uFillTx/>
          <a:latin typeface="Arial"/>
        </a:defRPr>
      </a:lvl1pPr>
    </p:titleStyle>
    <p:bodyStyle>
      <a:lvl1pPr marL="411480" marR="0" lvl="0" indent="-34290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B4DCFA"/>
        </a:buClr>
        <a:buSzPct val="95000"/>
        <a:buFont typeface="Wingdings"/>
        <a:buChar char=""/>
        <a:tabLst/>
        <a:defRPr lang="hu-HU" sz="3000" b="0" i="0" u="none" strike="noStrike" kern="1200" cap="none" spc="0" baseline="0">
          <a:solidFill>
            <a:srgbClr val="FFFFFF"/>
          </a:solidFill>
          <a:uFillTx/>
          <a:latin typeface="Arial"/>
        </a:defRPr>
      </a:lvl1pPr>
      <a:lvl2pPr marL="740664" marR="0" lvl="1" indent="-28575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5ECCF3"/>
        </a:buClr>
        <a:buSzPct val="90000"/>
        <a:buFont typeface="Wingdings"/>
        <a:buChar char=""/>
        <a:tabLst/>
        <a:defRPr lang="hu-HU" sz="2600" b="0" i="0" u="none" strike="noStrike" kern="1200" cap="none" spc="0" baseline="0">
          <a:solidFill>
            <a:srgbClr val="FFFFFF"/>
          </a:solidFill>
          <a:uFillTx/>
          <a:latin typeface="Arial"/>
        </a:defRPr>
      </a:lvl2pPr>
      <a:lvl3pPr marL="996696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5ECCF3"/>
        </a:buClr>
        <a:buSzPct val="100000"/>
        <a:buFont typeface="Wingdings 2"/>
        <a:buChar char=""/>
        <a:tabLst/>
        <a:defRPr lang="hu-HU" sz="2400" b="0" i="0" u="none" strike="noStrike" kern="1200" cap="none" spc="0" baseline="0">
          <a:solidFill>
            <a:srgbClr val="FFFFFF"/>
          </a:solidFill>
          <a:uFillTx/>
          <a:latin typeface="Arial"/>
        </a:defRPr>
      </a:lvl3pPr>
      <a:lvl4pPr marL="1261872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A7EA52"/>
        </a:buClr>
        <a:buSzPct val="100000"/>
        <a:buFont typeface="Wingdings 3"/>
        <a:buChar char=""/>
        <a:tabLst/>
        <a:defRPr lang="hu-HU" sz="2200" b="0" i="0" u="none" strike="noStrike" kern="1200" cap="none" spc="0" baseline="0">
          <a:solidFill>
            <a:srgbClr val="FFFFFF"/>
          </a:solidFill>
          <a:uFillTx/>
          <a:latin typeface="Arial"/>
        </a:defRPr>
      </a:lvl4pPr>
      <a:lvl5pPr marL="1481328" marR="0" lvl="4" indent="-210312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A7EA52"/>
        </a:buClr>
        <a:buSzPct val="100000"/>
        <a:buFont typeface="Wingdings 2"/>
        <a:buChar char=""/>
        <a:tabLst/>
        <a:defRPr lang="hu-HU" sz="2000" b="0" i="0" u="none" strike="noStrike" kern="1200" cap="none" spc="0" baseline="0">
          <a:solidFill>
            <a:srgbClr val="FFFFFF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7A96C6-4A58-33AA-22F2-6E54A601CBA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rAndomnumber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83A8F4-554F-74B7-7584-F2255D250D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/>
              <a:t>Juhász Gergő</a:t>
            </a: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8C0A4-0109-BC20-2ACD-824951203B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9B31A7-FD04-85BD-29EB-4B98FFBFA1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B96BDE23-6656-7EA7-9798-7B866B67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46" y="1994288"/>
            <a:ext cx="7205115" cy="286943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94ADD-382F-D07A-C833-43800C0034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1ABB45-918A-565A-9106-32A92F26DB2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4516BE6B-0289-A2D2-1B24-DD90502E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79" y="2054958"/>
            <a:ext cx="9483050" cy="27480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F4D284-FAFB-74BE-DCFA-AC58F3622E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2C588A-F5AC-0DB2-58AD-833F84E2840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A2717EB8-EBE1-7FAB-5174-CE295529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8" y="914052"/>
            <a:ext cx="6068269" cy="50299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2">
            <a:extLst>
              <a:ext uri="{FF2B5EF4-FFF2-40B4-BE49-F238E27FC236}">
                <a16:creationId xmlns:a16="http://schemas.microsoft.com/office/drawing/2014/main" id="{6339DD81-5590-C4E4-0EC9-4AB7AF9E86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3200"/>
              <a:t>Véletlen szám generálás</a:t>
            </a:r>
            <a:endParaRPr lang="en-US" sz="3200"/>
          </a:p>
        </p:txBody>
      </p:sp>
      <p:sp>
        <p:nvSpPr>
          <p:cNvPr id="3" name="Tartalom helye 13">
            <a:extLst>
              <a:ext uri="{FF2B5EF4-FFF2-40B4-BE49-F238E27FC236}">
                <a16:creationId xmlns:a16="http://schemas.microsoft.com/office/drawing/2014/main" id="{795524EB-E90E-7462-D8AE-FBBF9EAE1E8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2">
            <a:extLst>
              <a:ext uri="{FF2B5EF4-FFF2-40B4-BE49-F238E27FC236}">
                <a16:creationId xmlns:a16="http://schemas.microsoft.com/office/drawing/2014/main" id="{847A7472-A8B9-BC1D-B706-975B958D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08" y="2571439"/>
            <a:ext cx="8879134" cy="14981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EDFF1-B5DE-F5F0-1D0F-395F1B176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Double-el</a:t>
            </a:r>
            <a:endParaRPr lang="en-US"/>
          </a:p>
        </p:txBody>
      </p:sp>
      <p:graphicFrame>
        <p:nvGraphicFramePr>
          <p:cNvPr id="3" name="Tartalom helye 5" descr="4 kategóriába tartozó 3 sorozat értékeit megjelenítő csoportosított oszlop diagram">
            <a:extLst>
              <a:ext uri="{FF2B5EF4-FFF2-40B4-BE49-F238E27FC236}">
                <a16:creationId xmlns:a16="http://schemas.microsoft.com/office/drawing/2014/main" id="{6B3B6813-292F-499D-0A6E-8066F8A060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196" y="1784351"/>
          <a:ext cx="1036319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C88BE0-0C6C-5B7B-27A0-90EA0346FE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E954C2-559F-E3AF-ED0C-A33122C5E6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C66456A-5CF7-F601-0CA1-91A2B86D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06" y="2581159"/>
            <a:ext cx="6468374" cy="16956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DC16D-4000-E4AC-C50C-788B6FEC48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Tartalom helye 6">
            <a:extLst>
              <a:ext uri="{FF2B5EF4-FFF2-40B4-BE49-F238E27FC236}">
                <a16:creationId xmlns:a16="http://schemas.microsoft.com/office/drawing/2014/main" id="{660B8E34-7E9D-9C9E-96C2-64BB94141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320" y="2889083"/>
            <a:ext cx="6496958" cy="2362526"/>
          </a:xfr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9B14F-EC2C-DE88-0FD6-9C8738E7B5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Tartalom helye 4">
            <a:extLst>
              <a:ext uri="{FF2B5EF4-FFF2-40B4-BE49-F238E27FC236}">
                <a16:creationId xmlns:a16="http://schemas.microsoft.com/office/drawing/2014/main" id="{1E364DD3-5EBA-78E6-0ACF-542682D4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373" y="3012929"/>
            <a:ext cx="4286844" cy="2114842"/>
          </a:xfr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B23E7-3531-F708-D629-805BEB55CF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BE4E88-C5FF-013D-F8CB-A7613A0173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E3D57D0-C361-181B-348A-4EE87FEA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7" y="2376342"/>
            <a:ext cx="5630061" cy="21053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37AE39-2B27-B940-9C05-863AF1D797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Tartalom helye 13">
            <a:extLst>
              <a:ext uri="{FF2B5EF4-FFF2-40B4-BE49-F238E27FC236}">
                <a16:creationId xmlns:a16="http://schemas.microsoft.com/office/drawing/2014/main" id="{812B0A84-6C88-2AE6-FCD1-037258377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744" y="709236"/>
            <a:ext cx="8168508" cy="5439527"/>
          </a:xfr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EBB24E-51AD-D007-34DC-6BF02A0411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A3ECC4-A9AC-2142-E55C-C4AED595CE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BC3CF2DC-2604-2D0C-5A0A-B2006DD2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24" y="830220"/>
            <a:ext cx="5785756" cy="51975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lkonyat témájú sabl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Alkonyat%20témájú%20diák</Template>
  <TotalTime>13</TotalTime>
  <Words>10</Words>
  <Application>Microsoft Office PowerPoint</Application>
  <PresentationFormat>Szélesvásznú</PresentationFormat>
  <Paragraphs>7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Wingdings 3</vt:lpstr>
      <vt:lpstr>Alkonyat témájú sablon</vt:lpstr>
      <vt:lpstr>rAndomnumber</vt:lpstr>
      <vt:lpstr>Véletlen szám generálás</vt:lpstr>
      <vt:lpstr>Double-el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rADndomnumber</dc:title>
  <dc:creator>. Juhász</dc:creator>
  <cp:lastModifiedBy>. Juhász</cp:lastModifiedBy>
  <cp:revision>2</cp:revision>
  <dcterms:created xsi:type="dcterms:W3CDTF">2024-03-07T21:40:35Z</dcterms:created>
  <dcterms:modified xsi:type="dcterms:W3CDTF">2024-03-07T21:55:37Z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