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t>28/07/2013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0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t>28/07/2013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0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t>28/07/2013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3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t>28/07/2013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3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t>28/07/2013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8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t>28/07/2013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6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t>28/07/2013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5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t>28/07/2013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3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t>28/07/2013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5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t>28/07/2013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0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DCB5-6D71-EB44-9F0A-D3622F5F58F7}" type="datetimeFigureOut">
              <a:rPr lang="en-US" smtClean="0"/>
              <a:t>28/07/2013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4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FDCB5-6D71-EB44-9F0A-D3622F5F58F7}" type="datetimeFigureOut">
              <a:rPr lang="en-US" smtClean="0"/>
              <a:t>28/07/2013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77DF2-D252-904B-AD75-5F3944DC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ycam.github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introduction to solving biological problems with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4600" y="4025900"/>
            <a:ext cx="6654800" cy="17526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Graham </a:t>
            </a:r>
            <a:r>
              <a:rPr lang="en-US" sz="2600" dirty="0" smtClean="0"/>
              <a:t>Ritchie, EMBL-EBI &amp; Sanger Institute</a:t>
            </a:r>
          </a:p>
          <a:p>
            <a:r>
              <a:rPr lang="en-US" sz="2600" dirty="0" smtClean="0"/>
              <a:t>Gabor </a:t>
            </a:r>
            <a:r>
              <a:rPr lang="en-US" sz="2600" dirty="0" err="1" smtClean="0"/>
              <a:t>Bunkoczi</a:t>
            </a:r>
            <a:r>
              <a:rPr lang="en-US" sz="2600" dirty="0" smtClean="0"/>
              <a:t>, CIMR, University of Cambridge</a:t>
            </a:r>
          </a:p>
          <a:p>
            <a:r>
              <a:rPr lang="en-US" sz="2600" dirty="0" smtClean="0"/>
              <a:t>James Morris, Sanger Institute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0951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Split into 4 sections introducing programming with the Python language and going into some biological examples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We’d like you to follow along with the example code as we go through the material, and attempt the exercises to practice what you’ve learned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Questions are welcome at any point!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If you have specific projects/problems you like to use Python for we are happy to (try to) help during the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9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Day 1: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Morning: running the Python interpreter, variables and types, arithmetic, basic data structures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Afternoon: logic &amp; flow control, loops, exceptions, importing libraries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Day 2: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Morning: custom functions, variable scope, some biological examples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Afternoon: dealing with files, parsing file formats, introduction to </a:t>
            </a:r>
            <a:r>
              <a:rPr lang="en-US" dirty="0" err="1" smtClean="0"/>
              <a:t>BioPython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294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There is a course webpage with links to the materials, example solutions to the exercises etc.:</a:t>
            </a:r>
          </a:p>
          <a:p>
            <a:pPr lvl="1">
              <a:spcAft>
                <a:spcPts val="600"/>
              </a:spcAft>
            </a:pPr>
            <a:r>
              <a:rPr lang="en-US" sz="3200" dirty="0" smtClean="0">
                <a:hlinkClick r:id="rId2"/>
              </a:rPr>
              <a:t>http://pycam.github.io</a:t>
            </a:r>
            <a:endParaRPr lang="en-US" sz="3200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You are encouraged </a:t>
            </a:r>
            <a:r>
              <a:rPr lang="en-US" dirty="0" smtClean="0"/>
              <a:t>to follow along with the materials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NB</a:t>
            </a:r>
            <a:r>
              <a:rPr lang="en-US" dirty="0" smtClean="0"/>
              <a:t>: this material is still in development, feedback is welcome!</a:t>
            </a:r>
          </a:p>
        </p:txBody>
      </p:sp>
    </p:spTree>
    <p:extLst>
      <p:ext uri="{BB962C8B-B14F-4D97-AF65-F5344CB8AC3E}">
        <p14:creationId xmlns:p14="http://schemas.microsoft.com/office/powerpoint/2010/main" val="232549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214</Words>
  <Application>Microsoft Macintosh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An introduction to solving biological problems with Python</vt:lpstr>
      <vt:lpstr>This course</vt:lpstr>
      <vt:lpstr>Course structure</vt:lpstr>
      <vt:lpstr>Materials</vt:lpstr>
    </vt:vector>
  </TitlesOfParts>
  <Company>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solving biological problems with Python</dc:title>
  <dc:creator>Graham Ritchie</dc:creator>
  <cp:lastModifiedBy>Graham Ritchie</cp:lastModifiedBy>
  <cp:revision>10</cp:revision>
  <dcterms:created xsi:type="dcterms:W3CDTF">2013-05-27T22:26:14Z</dcterms:created>
  <dcterms:modified xsi:type="dcterms:W3CDTF">2013-07-28T20:58:51Z</dcterms:modified>
</cp:coreProperties>
</file>