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9464B9-72B3-A52E-35B0-FA4DF78A8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0274EB8-2A1C-2C9E-C12C-49551E6F2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F1C761B-1452-4325-D3C3-FD49BD7A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6F15-F444-476E-9BB5-C181A18A2126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D2A03DF-E36D-114C-E2DA-6E7B6336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E2DE259-5F3B-1080-DE2C-1A92384E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D5BD-56DA-4482-B84C-4057368734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774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AA6B78-0F82-25B6-2FAA-FDB5AD9F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62ED885-410A-4C38-7BDB-2C74770AE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A3AD449-39B7-2C19-EA19-0166A082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6F15-F444-476E-9BB5-C181A18A2126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598EF68-3167-104A-0BD5-3CB1AD47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9D26DBF-C8D1-9446-68E1-37EF6EE0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D5BD-56DA-4482-B84C-4057368734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218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BE68369-0BDA-33F9-A433-523FA3254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41842D8-47E7-EE9C-C5AE-0E9FE9839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10ACF38-8EBC-2E03-BF3A-4A7F504F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6F15-F444-476E-9BB5-C181A18A2126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13F7925-E467-AC4D-4270-F9722EEA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1B47574-3187-6208-83D1-DEE54636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D5BD-56DA-4482-B84C-4057368734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29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6AD579-8FF1-F638-FDD2-72D8BE88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A82989-69B7-A808-1CAA-9933739DD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9F8F44-A793-9794-FC78-7F10647D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6F15-F444-476E-9BB5-C181A18A2126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1F8FC4B-64C8-DE10-D9F5-BFA0F9E2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8DF931-42E6-2839-8D31-E588B94A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D5BD-56DA-4482-B84C-4057368734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057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30B421-AF8B-A73A-DA49-9AB4E725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CA8D2D8-7BFB-2821-DC59-F8E80614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91911D-A95B-B681-BA4E-A123599A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6F15-F444-476E-9BB5-C181A18A2126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3FC737D-37DD-E9FA-77AD-A161C242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20696B-6A9F-63CF-9576-7709F80C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D5BD-56DA-4482-B84C-4057368734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049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B80A65-5A3D-1737-106D-618330C3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093F5D-AEBF-6AD8-1C5D-5161D24DC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667F59E-801B-4F7D-0878-46472066D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F96CDF0-5AA0-7C64-D8D8-C4D835D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6F15-F444-476E-9BB5-C181A18A2126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D34025D-0B87-A41C-C197-42B644A8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1349EF8-DA4F-0D82-0783-966225C6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D5BD-56DA-4482-B84C-4057368734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3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2468F4-5F1E-B642-A628-5D712C848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DC2B16E-F33C-60DD-063A-FCBBCFDE0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015DC6E-FB4D-4F71-1AC8-C49AA4881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52A2708-4282-83AE-1905-93B13EF38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812AF37-45AC-2E72-34B9-08ECA02FD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FB45BC0-0889-11BF-BFE2-F72F698F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6F15-F444-476E-9BB5-C181A18A2126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4257E99-980A-1662-6EFC-98710BE8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3A179AD-0DA1-3482-F532-1E9A449B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D5BD-56DA-4482-B84C-4057368734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973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9F732F-3AA1-2963-F198-761ABD31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EF4838F-E185-95D3-0780-04A6BE7F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6F15-F444-476E-9BB5-C181A18A2126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51F2046-0C2A-BD7B-428D-3C8E6308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431369C-A36F-710C-7B36-80D4F00A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D5BD-56DA-4482-B84C-4057368734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195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D3EB5E4-7B55-F669-D48B-1856F436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6F15-F444-476E-9BB5-C181A18A2126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2C3F817-EBA0-6C74-49BE-ED4844F9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98AAAA0-DB9F-3CEC-D998-9FF64192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D5BD-56DA-4482-B84C-4057368734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718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F6DEA6-B20E-4DD7-1D6F-12018752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382A68-E9DC-14C4-FE66-A43E429FE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3114FB4-536D-57E2-D7E6-D4FDC35B8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43B04A9-5A4B-A08B-87CF-C6C46B3D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6F15-F444-476E-9BB5-C181A18A2126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54FFB61-8A8F-6A6E-19A3-FFDDFEE3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95A303F-EEFE-5F9D-6661-2E84D5B7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D5BD-56DA-4482-B84C-4057368734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562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43499A-67D9-CD19-6BFA-BD82B1A9A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2F9B260-88C7-71DF-3244-2922867DA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6512F0D-4490-0836-2463-9C03FCC79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D88E8C3-2B91-A51D-2B4B-43A33D15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6F15-F444-476E-9BB5-C181A18A2126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E3D737E-01ED-E68B-4175-AD6B0F3C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76F3117-385F-607C-37AF-43C4AB1A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D5BD-56DA-4482-B84C-4057368734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375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A4EFB33-BCB1-F3A1-934E-51B191C01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970FD6B-7C79-F20D-5A9D-6E0B99EC1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FD38E37-2BC8-60E8-5F0E-C3DE05DDA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956F15-F444-476E-9BB5-C181A18A2126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C8A0BFD-4FE2-F7B4-4776-F04BA2F7B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36F1AB6-A887-6C93-C033-E53316E89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24D5BD-56DA-4482-B84C-4057368734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768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03D001-AF1A-8BD2-84CD-95CBDC767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Kezét fogó kéz">
            <a:extLst>
              <a:ext uri="{FF2B5EF4-FFF2-40B4-BE49-F238E27FC236}">
                <a16:creationId xmlns:a16="http://schemas.microsoft.com/office/drawing/2014/main" id="{A7E77F79-3757-5E80-9C66-E32B7F35BF1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7AAEBFC-E12C-B5D6-DC2D-B28A55371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>
                <a:solidFill>
                  <a:schemeClr val="bg1"/>
                </a:solidFill>
              </a:rPr>
              <a:t>IKTP</a:t>
            </a:r>
            <a:br>
              <a:rPr lang="en-US" sz="5100">
                <a:solidFill>
                  <a:schemeClr val="bg1"/>
                </a:solidFill>
              </a:rPr>
            </a:br>
            <a:r>
              <a:rPr lang="en-US" sz="5100">
                <a:solidFill>
                  <a:schemeClr val="bg1"/>
                </a:solidFill>
              </a:rPr>
              <a:t>Molnár Krisztina</a:t>
            </a:r>
            <a:br>
              <a:rPr lang="en-US" sz="5100">
                <a:solidFill>
                  <a:schemeClr val="bg1"/>
                </a:solidFill>
              </a:rPr>
            </a:br>
            <a:r>
              <a:rPr lang="en-US" sz="5100">
                <a:solidFill>
                  <a:schemeClr val="bg1"/>
                </a:solidFill>
              </a:rPr>
              <a:t>&amp;</a:t>
            </a:r>
            <a:br>
              <a:rPr lang="en-US" sz="5100">
                <a:solidFill>
                  <a:schemeClr val="bg1"/>
                </a:solidFill>
              </a:rPr>
            </a:br>
            <a:r>
              <a:rPr lang="en-US" sz="5100">
                <a:solidFill>
                  <a:schemeClr val="bg1"/>
                </a:solidFill>
              </a:rPr>
              <a:t>Führinger Zsófia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5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57EACD-61CA-4775-9551-2078FC0BC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107" y="5203828"/>
            <a:ext cx="1861478" cy="1557272"/>
            <a:chOff x="9731107" y="5203828"/>
            <a:chExt cx="1861478" cy="1557272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EA9CEFA-65DF-4773-AB16-4E0811348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203828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B46568-197D-4462-A2AB-B32016E07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12">
              <a:extLst>
                <a:ext uri="{FF2B5EF4-FFF2-40B4-BE49-F238E27FC236}">
                  <a16:creationId xmlns:a16="http://schemas.microsoft.com/office/drawing/2014/main" id="{3A310550-C5D3-4B44-A74F-CA522D3EA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4320944-CB85-404B-ACEB-4C621A2DE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09ADAE-8ED7-4349-9F53-C9846B34A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4A30888-D632-4303-AD63-F9F6425F6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494E026-3245-4E27-8FA4-B5E50398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0980A2D-E8F8-4D53-96BD-549B6E43C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9B2DDE9-70F9-46DE-A98D-A9E6A15B0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D6359C0-FED2-4F38-AF2C-D2CCB137C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20">
              <a:extLst>
                <a:ext uri="{FF2B5EF4-FFF2-40B4-BE49-F238E27FC236}">
                  <a16:creationId xmlns:a16="http://schemas.microsoft.com/office/drawing/2014/main" id="{E731DFD6-7643-4367-B357-419597215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D5AD929-BDD1-4C17-B069-7F26DA239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89B223-AC6D-428A-ADA0-A8107F132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55AE910-CDA0-467B-91F1-30022FC70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356051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280BBB4-49D0-40C7-949B-CE40E918B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3560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5A691FB-DA8E-4CB6-B2CB-43996A8A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6ABC7EF-0297-4356-A5FE-85B70C22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27">
              <a:extLst>
                <a:ext uri="{FF2B5EF4-FFF2-40B4-BE49-F238E27FC236}">
                  <a16:creationId xmlns:a16="http://schemas.microsoft.com/office/drawing/2014/main" id="{E2A4C124-2BE2-47A7-88BD-0D0E70225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28">
              <a:extLst>
                <a:ext uri="{FF2B5EF4-FFF2-40B4-BE49-F238E27FC236}">
                  <a16:creationId xmlns:a16="http://schemas.microsoft.com/office/drawing/2014/main" id="{C77B5782-F97B-49E6-B4CF-05080D43F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356051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29">
              <a:extLst>
                <a:ext uri="{FF2B5EF4-FFF2-40B4-BE49-F238E27FC236}">
                  <a16:creationId xmlns:a16="http://schemas.microsoft.com/office/drawing/2014/main" id="{8B45F28A-82A7-4E2A-AC1D-A9080F5F5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0">
              <a:extLst>
                <a:ext uri="{FF2B5EF4-FFF2-40B4-BE49-F238E27FC236}">
                  <a16:creationId xmlns:a16="http://schemas.microsoft.com/office/drawing/2014/main" id="{904D3904-C2B3-4481-9AD0-4F4B97BF7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356044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1">
              <a:extLst>
                <a:ext uri="{FF2B5EF4-FFF2-40B4-BE49-F238E27FC236}">
                  <a16:creationId xmlns:a16="http://schemas.microsoft.com/office/drawing/2014/main" id="{17E99BD2-8425-452F-BBC9-DA271A4D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2">
              <a:extLst>
                <a:ext uri="{FF2B5EF4-FFF2-40B4-BE49-F238E27FC236}">
                  <a16:creationId xmlns:a16="http://schemas.microsoft.com/office/drawing/2014/main" id="{26826B2E-CE5F-4751-AB16-2F5D38E0D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3">
              <a:extLst>
                <a:ext uri="{FF2B5EF4-FFF2-40B4-BE49-F238E27FC236}">
                  <a16:creationId xmlns:a16="http://schemas.microsoft.com/office/drawing/2014/main" id="{73D69C59-2023-4CEC-BA7C-5EE1834EC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4">
              <a:extLst>
                <a:ext uri="{FF2B5EF4-FFF2-40B4-BE49-F238E27FC236}">
                  <a16:creationId xmlns:a16="http://schemas.microsoft.com/office/drawing/2014/main" id="{CB90D7BC-1D4E-4E24-B1E4-700CFE90C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35604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5">
              <a:extLst>
                <a:ext uri="{FF2B5EF4-FFF2-40B4-BE49-F238E27FC236}">
                  <a16:creationId xmlns:a16="http://schemas.microsoft.com/office/drawing/2014/main" id="{79425F03-8DA8-4B30-8D52-0F823F557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356046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6">
              <a:extLst>
                <a:ext uri="{FF2B5EF4-FFF2-40B4-BE49-F238E27FC236}">
                  <a16:creationId xmlns:a16="http://schemas.microsoft.com/office/drawing/2014/main" id="{E5042418-2AFD-437C-BDFE-95057749D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50803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7">
              <a:extLst>
                <a:ext uri="{FF2B5EF4-FFF2-40B4-BE49-F238E27FC236}">
                  <a16:creationId xmlns:a16="http://schemas.microsoft.com/office/drawing/2014/main" id="{6F7247EC-FBD7-42B0-89E1-981401897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">
              <a:extLst>
                <a:ext uri="{FF2B5EF4-FFF2-40B4-BE49-F238E27FC236}">
                  <a16:creationId xmlns:a16="http://schemas.microsoft.com/office/drawing/2014/main" id="{C642B17A-8F41-4932-B0D0-CAA198A36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9">
              <a:extLst>
                <a:ext uri="{FF2B5EF4-FFF2-40B4-BE49-F238E27FC236}">
                  <a16:creationId xmlns:a16="http://schemas.microsoft.com/office/drawing/2014/main" id="{0BC09251-BDF7-47DB-8213-2FD24431C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40">
              <a:extLst>
                <a:ext uri="{FF2B5EF4-FFF2-40B4-BE49-F238E27FC236}">
                  <a16:creationId xmlns:a16="http://schemas.microsoft.com/office/drawing/2014/main" id="{0F3F5D47-FD51-41B4-B385-72FB1B83F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41">
              <a:extLst>
                <a:ext uri="{FF2B5EF4-FFF2-40B4-BE49-F238E27FC236}">
                  <a16:creationId xmlns:a16="http://schemas.microsoft.com/office/drawing/2014/main" id="{5FEDA36F-4DFB-4CF9-AFCB-DF2830797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42">
              <a:extLst>
                <a:ext uri="{FF2B5EF4-FFF2-40B4-BE49-F238E27FC236}">
                  <a16:creationId xmlns:a16="http://schemas.microsoft.com/office/drawing/2014/main" id="{74B82A4E-24F2-4AF9-ACD9-032004D5C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43">
              <a:extLst>
                <a:ext uri="{FF2B5EF4-FFF2-40B4-BE49-F238E27FC236}">
                  <a16:creationId xmlns:a16="http://schemas.microsoft.com/office/drawing/2014/main" id="{948A1B0D-4A06-45BC-B4BC-CFC5300FB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50802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44">
              <a:extLst>
                <a:ext uri="{FF2B5EF4-FFF2-40B4-BE49-F238E27FC236}">
                  <a16:creationId xmlns:a16="http://schemas.microsoft.com/office/drawing/2014/main" id="{E5FAD49E-FD72-4576-A940-2428587BC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45">
              <a:extLst>
                <a:ext uri="{FF2B5EF4-FFF2-40B4-BE49-F238E27FC236}">
                  <a16:creationId xmlns:a16="http://schemas.microsoft.com/office/drawing/2014/main" id="{50C5050F-FCF4-41AE-A014-DA0E79C9D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46">
              <a:extLst>
                <a:ext uri="{FF2B5EF4-FFF2-40B4-BE49-F238E27FC236}">
                  <a16:creationId xmlns:a16="http://schemas.microsoft.com/office/drawing/2014/main" id="{C05C37E2-39BD-41F3-A48B-0D6656AFD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47">
              <a:extLst>
                <a:ext uri="{FF2B5EF4-FFF2-40B4-BE49-F238E27FC236}">
                  <a16:creationId xmlns:a16="http://schemas.microsoft.com/office/drawing/2014/main" id="{AADE8E63-21C2-4361-9759-81558A67F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48">
              <a:extLst>
                <a:ext uri="{FF2B5EF4-FFF2-40B4-BE49-F238E27FC236}">
                  <a16:creationId xmlns:a16="http://schemas.microsoft.com/office/drawing/2014/main" id="{1BB2F91E-6261-407E-AB8B-BC2971C5E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508025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49">
              <a:extLst>
                <a:ext uri="{FF2B5EF4-FFF2-40B4-BE49-F238E27FC236}">
                  <a16:creationId xmlns:a16="http://schemas.microsoft.com/office/drawing/2014/main" id="{51B8D98F-3287-4463-9C66-4D5562880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660254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50">
              <a:extLst>
                <a:ext uri="{FF2B5EF4-FFF2-40B4-BE49-F238E27FC236}">
                  <a16:creationId xmlns:a16="http://schemas.microsoft.com/office/drawing/2014/main" id="{94B4DF75-5954-4360-BD08-C0F14F07B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660248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51">
              <a:extLst>
                <a:ext uri="{FF2B5EF4-FFF2-40B4-BE49-F238E27FC236}">
                  <a16:creationId xmlns:a16="http://schemas.microsoft.com/office/drawing/2014/main" id="{D9646D91-7334-4EF7-854E-31229C0EB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52">
              <a:extLst>
                <a:ext uri="{FF2B5EF4-FFF2-40B4-BE49-F238E27FC236}">
                  <a16:creationId xmlns:a16="http://schemas.microsoft.com/office/drawing/2014/main" id="{6B52D0D3-BAB6-4E87-A7E3-042FE194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53">
              <a:extLst>
                <a:ext uri="{FF2B5EF4-FFF2-40B4-BE49-F238E27FC236}">
                  <a16:creationId xmlns:a16="http://schemas.microsoft.com/office/drawing/2014/main" id="{7C99FAD0-CAF0-416B-A5C2-BF67795C5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54">
              <a:extLst>
                <a:ext uri="{FF2B5EF4-FFF2-40B4-BE49-F238E27FC236}">
                  <a16:creationId xmlns:a16="http://schemas.microsoft.com/office/drawing/2014/main" id="{0E22E26C-C150-4D82-9949-7CBE6C6E3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660254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55">
              <a:extLst>
                <a:ext uri="{FF2B5EF4-FFF2-40B4-BE49-F238E27FC236}">
                  <a16:creationId xmlns:a16="http://schemas.microsoft.com/office/drawing/2014/main" id="{D072F62D-B9FA-4CBD-8427-DCDAE9724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56">
              <a:extLst>
                <a:ext uri="{FF2B5EF4-FFF2-40B4-BE49-F238E27FC236}">
                  <a16:creationId xmlns:a16="http://schemas.microsoft.com/office/drawing/2014/main" id="{4A5E7E19-8DF1-4E35-B975-14DB353C5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6602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57">
              <a:extLst>
                <a:ext uri="{FF2B5EF4-FFF2-40B4-BE49-F238E27FC236}">
                  <a16:creationId xmlns:a16="http://schemas.microsoft.com/office/drawing/2014/main" id="{F29CC129-69D0-48B1-969C-406A8EC16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58">
              <a:extLst>
                <a:ext uri="{FF2B5EF4-FFF2-40B4-BE49-F238E27FC236}">
                  <a16:creationId xmlns:a16="http://schemas.microsoft.com/office/drawing/2014/main" id="{0863A762-C2BE-4B7F-8F77-FB38598F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59">
              <a:extLst>
                <a:ext uri="{FF2B5EF4-FFF2-40B4-BE49-F238E27FC236}">
                  <a16:creationId xmlns:a16="http://schemas.microsoft.com/office/drawing/2014/main" id="{875ED5B7-A269-4716-8A91-60C4640BC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60">
              <a:extLst>
                <a:ext uri="{FF2B5EF4-FFF2-40B4-BE49-F238E27FC236}">
                  <a16:creationId xmlns:a16="http://schemas.microsoft.com/office/drawing/2014/main" id="{B53D700F-89B5-47C3-88CF-F491CCA23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61">
              <a:extLst>
                <a:ext uri="{FF2B5EF4-FFF2-40B4-BE49-F238E27FC236}">
                  <a16:creationId xmlns:a16="http://schemas.microsoft.com/office/drawing/2014/main" id="{A60B6165-C5E0-4495-B9AC-5D3FAA17C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66025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62">
              <a:extLst>
                <a:ext uri="{FF2B5EF4-FFF2-40B4-BE49-F238E27FC236}">
                  <a16:creationId xmlns:a16="http://schemas.microsoft.com/office/drawing/2014/main" id="{72C06BE7-B255-49E8-AFD7-16EA0DEE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812233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63">
              <a:extLst>
                <a:ext uri="{FF2B5EF4-FFF2-40B4-BE49-F238E27FC236}">
                  <a16:creationId xmlns:a16="http://schemas.microsoft.com/office/drawing/2014/main" id="{A62BAA60-4FD3-4ED5-85B8-FA1AEBB5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64">
              <a:extLst>
                <a:ext uri="{FF2B5EF4-FFF2-40B4-BE49-F238E27FC236}">
                  <a16:creationId xmlns:a16="http://schemas.microsoft.com/office/drawing/2014/main" id="{7D285C5F-B15D-4C99-876E-11EA0EDDB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65">
              <a:extLst>
                <a:ext uri="{FF2B5EF4-FFF2-40B4-BE49-F238E27FC236}">
                  <a16:creationId xmlns:a16="http://schemas.microsoft.com/office/drawing/2014/main" id="{31D3315B-6CF6-4B8A-9AD6-15E8ED774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66">
              <a:extLst>
                <a:ext uri="{FF2B5EF4-FFF2-40B4-BE49-F238E27FC236}">
                  <a16:creationId xmlns:a16="http://schemas.microsoft.com/office/drawing/2014/main" id="{22316A1B-DF30-4B08-A25E-634088C3A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67">
              <a:extLst>
                <a:ext uri="{FF2B5EF4-FFF2-40B4-BE49-F238E27FC236}">
                  <a16:creationId xmlns:a16="http://schemas.microsoft.com/office/drawing/2014/main" id="{13B9824C-F3A0-4BB5-BA2D-E7B2C873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68">
              <a:extLst>
                <a:ext uri="{FF2B5EF4-FFF2-40B4-BE49-F238E27FC236}">
                  <a16:creationId xmlns:a16="http://schemas.microsoft.com/office/drawing/2014/main" id="{E74AA607-331A-4D12-9628-01D4184C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69">
              <a:extLst>
                <a:ext uri="{FF2B5EF4-FFF2-40B4-BE49-F238E27FC236}">
                  <a16:creationId xmlns:a16="http://schemas.microsoft.com/office/drawing/2014/main" id="{BC5FC238-AD32-4501-B2D5-55A3F1409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70">
              <a:extLst>
                <a:ext uri="{FF2B5EF4-FFF2-40B4-BE49-F238E27FC236}">
                  <a16:creationId xmlns:a16="http://schemas.microsoft.com/office/drawing/2014/main" id="{92651C95-EE88-4D97-A4BD-842E093F0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71">
              <a:extLst>
                <a:ext uri="{FF2B5EF4-FFF2-40B4-BE49-F238E27FC236}">
                  <a16:creationId xmlns:a16="http://schemas.microsoft.com/office/drawing/2014/main" id="{DD800BB2-C68A-40A6-8CD4-A733BD0DB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72">
              <a:extLst>
                <a:ext uri="{FF2B5EF4-FFF2-40B4-BE49-F238E27FC236}">
                  <a16:creationId xmlns:a16="http://schemas.microsoft.com/office/drawing/2014/main" id="{8697780E-7DCF-4651-9953-FE1A7062C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73">
              <a:extLst>
                <a:ext uri="{FF2B5EF4-FFF2-40B4-BE49-F238E27FC236}">
                  <a16:creationId xmlns:a16="http://schemas.microsoft.com/office/drawing/2014/main" id="{6B417FEE-0006-405F-A3EF-741EC0C6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74">
              <a:extLst>
                <a:ext uri="{FF2B5EF4-FFF2-40B4-BE49-F238E27FC236}">
                  <a16:creationId xmlns:a16="http://schemas.microsoft.com/office/drawing/2014/main" id="{ED2CA75D-333A-4FC0-A35C-15021893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8122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75">
              <a:extLst>
                <a:ext uri="{FF2B5EF4-FFF2-40B4-BE49-F238E27FC236}">
                  <a16:creationId xmlns:a16="http://schemas.microsoft.com/office/drawing/2014/main" id="{71FE7FEB-856E-4B91-9524-7CB608A04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964459"/>
              <a:ext cx="36465" cy="36221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76">
              <a:extLst>
                <a:ext uri="{FF2B5EF4-FFF2-40B4-BE49-F238E27FC236}">
                  <a16:creationId xmlns:a16="http://schemas.microsoft.com/office/drawing/2014/main" id="{B815A820-71A2-4F06-909A-802956FC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964453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77">
              <a:extLst>
                <a:ext uri="{FF2B5EF4-FFF2-40B4-BE49-F238E27FC236}">
                  <a16:creationId xmlns:a16="http://schemas.microsoft.com/office/drawing/2014/main" id="{4135222E-6463-4F37-A52D-8E5F48B17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78">
              <a:extLst>
                <a:ext uri="{FF2B5EF4-FFF2-40B4-BE49-F238E27FC236}">
                  <a16:creationId xmlns:a16="http://schemas.microsoft.com/office/drawing/2014/main" id="{34C684AC-F7CB-4096-BD97-E024A220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79">
              <a:extLst>
                <a:ext uri="{FF2B5EF4-FFF2-40B4-BE49-F238E27FC236}">
                  <a16:creationId xmlns:a16="http://schemas.microsoft.com/office/drawing/2014/main" id="{2AEB483C-20AB-4095-912D-AB52A7C32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80">
              <a:extLst>
                <a:ext uri="{FF2B5EF4-FFF2-40B4-BE49-F238E27FC236}">
                  <a16:creationId xmlns:a16="http://schemas.microsoft.com/office/drawing/2014/main" id="{2D1625C5-4D6F-4AF0-8F52-3E430AD86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964459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81">
              <a:extLst>
                <a:ext uri="{FF2B5EF4-FFF2-40B4-BE49-F238E27FC236}">
                  <a16:creationId xmlns:a16="http://schemas.microsoft.com/office/drawing/2014/main" id="{BE6AC22C-25A4-400A-8E40-0DA9119C5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82">
              <a:extLst>
                <a:ext uri="{FF2B5EF4-FFF2-40B4-BE49-F238E27FC236}">
                  <a16:creationId xmlns:a16="http://schemas.microsoft.com/office/drawing/2014/main" id="{B4586291-7B87-4844-A3C7-1B10E7070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964451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83">
              <a:extLst>
                <a:ext uri="{FF2B5EF4-FFF2-40B4-BE49-F238E27FC236}">
                  <a16:creationId xmlns:a16="http://schemas.microsoft.com/office/drawing/2014/main" id="{7E6C849B-AC63-4611-9425-967763280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84">
              <a:extLst>
                <a:ext uri="{FF2B5EF4-FFF2-40B4-BE49-F238E27FC236}">
                  <a16:creationId xmlns:a16="http://schemas.microsoft.com/office/drawing/2014/main" id="{D3DD2AB7-F94D-4A1E-8D17-3A8418C7D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85">
              <a:extLst>
                <a:ext uri="{FF2B5EF4-FFF2-40B4-BE49-F238E27FC236}">
                  <a16:creationId xmlns:a16="http://schemas.microsoft.com/office/drawing/2014/main" id="{D99CE3DE-A5D3-4CBC-9771-BA0D4A71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86">
              <a:extLst>
                <a:ext uri="{FF2B5EF4-FFF2-40B4-BE49-F238E27FC236}">
                  <a16:creationId xmlns:a16="http://schemas.microsoft.com/office/drawing/2014/main" id="{F51F4BCD-DCFB-49C5-AA53-912A2644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9644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87">
              <a:extLst>
                <a:ext uri="{FF2B5EF4-FFF2-40B4-BE49-F238E27FC236}">
                  <a16:creationId xmlns:a16="http://schemas.microsoft.com/office/drawing/2014/main" id="{217BD47A-2F24-467E-A016-650656A35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964453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88">
              <a:extLst>
                <a:ext uri="{FF2B5EF4-FFF2-40B4-BE49-F238E27FC236}">
                  <a16:creationId xmlns:a16="http://schemas.microsoft.com/office/drawing/2014/main" id="{260F5B69-D34A-4A38-AC4F-E04BB730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11644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89">
              <a:extLst>
                <a:ext uri="{FF2B5EF4-FFF2-40B4-BE49-F238E27FC236}">
                  <a16:creationId xmlns:a16="http://schemas.microsoft.com/office/drawing/2014/main" id="{36D5DFC6-ED6D-4E93-BBFD-32876861C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90">
              <a:extLst>
                <a:ext uri="{FF2B5EF4-FFF2-40B4-BE49-F238E27FC236}">
                  <a16:creationId xmlns:a16="http://schemas.microsoft.com/office/drawing/2014/main" id="{046009FB-3E9E-46F5-9DC9-B225C7B7D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91">
              <a:extLst>
                <a:ext uri="{FF2B5EF4-FFF2-40B4-BE49-F238E27FC236}">
                  <a16:creationId xmlns:a16="http://schemas.microsoft.com/office/drawing/2014/main" id="{E10C4A9D-1BAD-4C1A-B643-39CEA7C56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92">
              <a:extLst>
                <a:ext uri="{FF2B5EF4-FFF2-40B4-BE49-F238E27FC236}">
                  <a16:creationId xmlns:a16="http://schemas.microsoft.com/office/drawing/2014/main" id="{B3786231-B3C8-45C0-AB76-F0F35D7E1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93">
              <a:extLst>
                <a:ext uri="{FF2B5EF4-FFF2-40B4-BE49-F238E27FC236}">
                  <a16:creationId xmlns:a16="http://schemas.microsoft.com/office/drawing/2014/main" id="{8E05DBD8-3FC9-47DE-88E7-849A2BE28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94">
              <a:extLst>
                <a:ext uri="{FF2B5EF4-FFF2-40B4-BE49-F238E27FC236}">
                  <a16:creationId xmlns:a16="http://schemas.microsoft.com/office/drawing/2014/main" id="{F8B45623-D400-48AE-99CB-C50EF8208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95">
              <a:extLst>
                <a:ext uri="{FF2B5EF4-FFF2-40B4-BE49-F238E27FC236}">
                  <a16:creationId xmlns:a16="http://schemas.microsoft.com/office/drawing/2014/main" id="{650817F4-286D-4A64-A707-319964118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611643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96">
              <a:extLst>
                <a:ext uri="{FF2B5EF4-FFF2-40B4-BE49-F238E27FC236}">
                  <a16:creationId xmlns:a16="http://schemas.microsoft.com/office/drawing/2014/main" id="{CE2CBB23-BC03-4233-B66D-F3E1BC361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97">
              <a:extLst>
                <a:ext uri="{FF2B5EF4-FFF2-40B4-BE49-F238E27FC236}">
                  <a16:creationId xmlns:a16="http://schemas.microsoft.com/office/drawing/2014/main" id="{45B057C8-A242-41ED-B0DB-78B245C07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98">
              <a:extLst>
                <a:ext uri="{FF2B5EF4-FFF2-40B4-BE49-F238E27FC236}">
                  <a16:creationId xmlns:a16="http://schemas.microsoft.com/office/drawing/2014/main" id="{9CB4C1C0-5F41-4E24-A7CD-AFB1DE7B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61164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99">
              <a:extLst>
                <a:ext uri="{FF2B5EF4-FFF2-40B4-BE49-F238E27FC236}">
                  <a16:creationId xmlns:a16="http://schemas.microsoft.com/office/drawing/2014/main" id="{9153209C-5637-4CEC-AB94-73A0EA2C7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611643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100">
              <a:extLst>
                <a:ext uri="{FF2B5EF4-FFF2-40B4-BE49-F238E27FC236}">
                  <a16:creationId xmlns:a16="http://schemas.microsoft.com/office/drawing/2014/main" id="{F7A55A31-FEC9-482A-B837-965828913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101">
              <a:extLst>
                <a:ext uri="{FF2B5EF4-FFF2-40B4-BE49-F238E27FC236}">
                  <a16:creationId xmlns:a16="http://schemas.microsoft.com/office/drawing/2014/main" id="{93BA94A3-F00C-4D17-9254-A955E4414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268419"/>
              <a:ext cx="36465" cy="36219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102">
              <a:extLst>
                <a:ext uri="{FF2B5EF4-FFF2-40B4-BE49-F238E27FC236}">
                  <a16:creationId xmlns:a16="http://schemas.microsoft.com/office/drawing/2014/main" id="{9A2902DE-23EF-49CE-A669-B9096A9D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103">
              <a:extLst>
                <a:ext uri="{FF2B5EF4-FFF2-40B4-BE49-F238E27FC236}">
                  <a16:creationId xmlns:a16="http://schemas.microsoft.com/office/drawing/2014/main" id="{35780746-7CB1-459B-ACF8-EE4C8FA2D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104">
              <a:extLst>
                <a:ext uri="{FF2B5EF4-FFF2-40B4-BE49-F238E27FC236}">
                  <a16:creationId xmlns:a16="http://schemas.microsoft.com/office/drawing/2014/main" id="{6EC72100-CCC7-485B-AB73-AFE6263C2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105">
              <a:extLst>
                <a:ext uri="{FF2B5EF4-FFF2-40B4-BE49-F238E27FC236}">
                  <a16:creationId xmlns:a16="http://schemas.microsoft.com/office/drawing/2014/main" id="{90330226-7157-4C26-8B12-849E7E40B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106">
              <a:extLst>
                <a:ext uri="{FF2B5EF4-FFF2-40B4-BE49-F238E27FC236}">
                  <a16:creationId xmlns:a16="http://schemas.microsoft.com/office/drawing/2014/main" id="{F6FC5CE2-A4E9-48A9-A687-9D3CBDF2C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107">
              <a:extLst>
                <a:ext uri="{FF2B5EF4-FFF2-40B4-BE49-F238E27FC236}">
                  <a16:creationId xmlns:a16="http://schemas.microsoft.com/office/drawing/2014/main" id="{971F8A61-039C-4875-ABD2-DDAD0AF61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108">
              <a:extLst>
                <a:ext uri="{FF2B5EF4-FFF2-40B4-BE49-F238E27FC236}">
                  <a16:creationId xmlns:a16="http://schemas.microsoft.com/office/drawing/2014/main" id="{5E9C48D7-E617-453A-95A7-4CBADCB70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268419"/>
              <a:ext cx="36221" cy="36219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109">
              <a:extLst>
                <a:ext uri="{FF2B5EF4-FFF2-40B4-BE49-F238E27FC236}">
                  <a16:creationId xmlns:a16="http://schemas.microsoft.com/office/drawing/2014/main" id="{6028847A-3236-456C-ABCA-F17FACC74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110">
              <a:extLst>
                <a:ext uri="{FF2B5EF4-FFF2-40B4-BE49-F238E27FC236}">
                  <a16:creationId xmlns:a16="http://schemas.microsoft.com/office/drawing/2014/main" id="{768F10DA-E024-4DFF-B71A-284CE3783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111">
              <a:extLst>
                <a:ext uri="{FF2B5EF4-FFF2-40B4-BE49-F238E27FC236}">
                  <a16:creationId xmlns:a16="http://schemas.microsoft.com/office/drawing/2014/main" id="{5D1258F2-08D2-4674-BB2B-00DA3F054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112">
              <a:extLst>
                <a:ext uri="{FF2B5EF4-FFF2-40B4-BE49-F238E27FC236}">
                  <a16:creationId xmlns:a16="http://schemas.microsoft.com/office/drawing/2014/main" id="{1CA4E673-ADD3-4C6A-B67D-077CD7F76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113">
              <a:extLst>
                <a:ext uri="{FF2B5EF4-FFF2-40B4-BE49-F238E27FC236}">
                  <a16:creationId xmlns:a16="http://schemas.microsoft.com/office/drawing/2014/main" id="{E8412C5A-7E5C-437B-A36E-FD4ADC57E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268417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114">
              <a:extLst>
                <a:ext uri="{FF2B5EF4-FFF2-40B4-BE49-F238E27FC236}">
                  <a16:creationId xmlns:a16="http://schemas.microsoft.com/office/drawing/2014/main" id="{B56AC8FA-ED34-4749-9A15-E878B408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420645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115">
              <a:extLst>
                <a:ext uri="{FF2B5EF4-FFF2-40B4-BE49-F238E27FC236}">
                  <a16:creationId xmlns:a16="http://schemas.microsoft.com/office/drawing/2014/main" id="{EEE8845F-6312-4CB4-8345-10FAA6E91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116">
              <a:extLst>
                <a:ext uri="{FF2B5EF4-FFF2-40B4-BE49-F238E27FC236}">
                  <a16:creationId xmlns:a16="http://schemas.microsoft.com/office/drawing/2014/main" id="{B6649974-BABE-465B-934C-798CD398A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117">
              <a:extLst>
                <a:ext uri="{FF2B5EF4-FFF2-40B4-BE49-F238E27FC236}">
                  <a16:creationId xmlns:a16="http://schemas.microsoft.com/office/drawing/2014/main" id="{9A2E8120-B8AC-4058-AB81-44A99CF53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118">
              <a:extLst>
                <a:ext uri="{FF2B5EF4-FFF2-40B4-BE49-F238E27FC236}">
                  <a16:creationId xmlns:a16="http://schemas.microsoft.com/office/drawing/2014/main" id="{EB3ACBEF-904A-4B73-A8B1-3A62AC125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119">
              <a:extLst>
                <a:ext uri="{FF2B5EF4-FFF2-40B4-BE49-F238E27FC236}">
                  <a16:creationId xmlns:a16="http://schemas.microsoft.com/office/drawing/2014/main" id="{F80CD75B-0C3D-4186-B1D8-E58A7580E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120">
              <a:extLst>
                <a:ext uri="{FF2B5EF4-FFF2-40B4-BE49-F238E27FC236}">
                  <a16:creationId xmlns:a16="http://schemas.microsoft.com/office/drawing/2014/main" id="{C17D40FB-488F-4EFD-9019-8E5802A73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121">
              <a:extLst>
                <a:ext uri="{FF2B5EF4-FFF2-40B4-BE49-F238E27FC236}">
                  <a16:creationId xmlns:a16="http://schemas.microsoft.com/office/drawing/2014/main" id="{7089A9FA-C815-459B-8D43-862AC2805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42065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122">
              <a:extLst>
                <a:ext uri="{FF2B5EF4-FFF2-40B4-BE49-F238E27FC236}">
                  <a16:creationId xmlns:a16="http://schemas.microsoft.com/office/drawing/2014/main" id="{CA360E5B-3ABC-46DD-9DFE-5D8D1D4D2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42066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123">
              <a:extLst>
                <a:ext uri="{FF2B5EF4-FFF2-40B4-BE49-F238E27FC236}">
                  <a16:creationId xmlns:a16="http://schemas.microsoft.com/office/drawing/2014/main" id="{DBCC9121-E8F5-49AE-869E-1245398D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124">
              <a:extLst>
                <a:ext uri="{FF2B5EF4-FFF2-40B4-BE49-F238E27FC236}">
                  <a16:creationId xmlns:a16="http://schemas.microsoft.com/office/drawing/2014/main" id="{B190A7C8-B00C-4DCB-929A-32881103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125">
              <a:extLst>
                <a:ext uri="{FF2B5EF4-FFF2-40B4-BE49-F238E27FC236}">
                  <a16:creationId xmlns:a16="http://schemas.microsoft.com/office/drawing/2014/main" id="{DFBC02C4-69CC-4293-9249-E28D9F2C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42067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126">
              <a:extLst>
                <a:ext uri="{FF2B5EF4-FFF2-40B4-BE49-F238E27FC236}">
                  <a16:creationId xmlns:a16="http://schemas.microsoft.com/office/drawing/2014/main" id="{C4748328-B03B-4EDD-96F0-DAF652720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420679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127">
              <a:extLst>
                <a:ext uri="{FF2B5EF4-FFF2-40B4-BE49-F238E27FC236}">
                  <a16:creationId xmlns:a16="http://schemas.microsoft.com/office/drawing/2014/main" id="{17E29EF6-5C38-4836-AE46-64215DD78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572627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128">
              <a:extLst>
                <a:ext uri="{FF2B5EF4-FFF2-40B4-BE49-F238E27FC236}">
                  <a16:creationId xmlns:a16="http://schemas.microsoft.com/office/drawing/2014/main" id="{333BC27D-A755-4489-B73A-5B0EA4BD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129">
              <a:extLst>
                <a:ext uri="{FF2B5EF4-FFF2-40B4-BE49-F238E27FC236}">
                  <a16:creationId xmlns:a16="http://schemas.microsoft.com/office/drawing/2014/main" id="{E018ADBF-7412-4D0F-BC0F-8710DB9A4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130">
              <a:extLst>
                <a:ext uri="{FF2B5EF4-FFF2-40B4-BE49-F238E27FC236}">
                  <a16:creationId xmlns:a16="http://schemas.microsoft.com/office/drawing/2014/main" id="{370D54CD-D372-4C7F-B2AC-AB600FE52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131">
              <a:extLst>
                <a:ext uri="{FF2B5EF4-FFF2-40B4-BE49-F238E27FC236}">
                  <a16:creationId xmlns:a16="http://schemas.microsoft.com/office/drawing/2014/main" id="{9BB9398E-F21C-4918-8C5A-90735B80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132">
              <a:extLst>
                <a:ext uri="{FF2B5EF4-FFF2-40B4-BE49-F238E27FC236}">
                  <a16:creationId xmlns:a16="http://schemas.microsoft.com/office/drawing/2014/main" id="{4A7E3180-5F52-4B48-B3BD-F02177C4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133">
              <a:extLst>
                <a:ext uri="{FF2B5EF4-FFF2-40B4-BE49-F238E27FC236}">
                  <a16:creationId xmlns:a16="http://schemas.microsoft.com/office/drawing/2014/main" id="{B657DEC7-1A91-41CA-B3FD-593EFF942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134">
              <a:extLst>
                <a:ext uri="{FF2B5EF4-FFF2-40B4-BE49-F238E27FC236}">
                  <a16:creationId xmlns:a16="http://schemas.microsoft.com/office/drawing/2014/main" id="{1F66DBED-0EF0-4BC7-A733-8CEB9301F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57265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135">
              <a:extLst>
                <a:ext uri="{FF2B5EF4-FFF2-40B4-BE49-F238E27FC236}">
                  <a16:creationId xmlns:a16="http://schemas.microsoft.com/office/drawing/2014/main" id="{327BC7E2-BB50-457E-8D53-CBADC3D0A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136">
              <a:extLst>
                <a:ext uri="{FF2B5EF4-FFF2-40B4-BE49-F238E27FC236}">
                  <a16:creationId xmlns:a16="http://schemas.microsoft.com/office/drawing/2014/main" id="{2E5B2F2A-FBC8-42A5-9305-B5C98A24D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137">
              <a:extLst>
                <a:ext uri="{FF2B5EF4-FFF2-40B4-BE49-F238E27FC236}">
                  <a16:creationId xmlns:a16="http://schemas.microsoft.com/office/drawing/2014/main" id="{67BC862E-B59F-4BFB-A777-05409E727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138">
              <a:extLst>
                <a:ext uri="{FF2B5EF4-FFF2-40B4-BE49-F238E27FC236}">
                  <a16:creationId xmlns:a16="http://schemas.microsoft.com/office/drawing/2014/main" id="{33FB1571-92E7-4829-BCCD-7DCB0FE98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57265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139">
              <a:extLst>
                <a:ext uri="{FF2B5EF4-FFF2-40B4-BE49-F238E27FC236}">
                  <a16:creationId xmlns:a16="http://schemas.microsoft.com/office/drawing/2014/main" id="{E4F917C1-A8BC-4A0E-AE36-F9D0BE981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140">
              <a:extLst>
                <a:ext uri="{FF2B5EF4-FFF2-40B4-BE49-F238E27FC236}">
                  <a16:creationId xmlns:a16="http://schemas.microsoft.com/office/drawing/2014/main" id="{76F8931C-3AC8-4029-B30C-5361BFBCA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07" y="6724848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141">
              <a:extLst>
                <a:ext uri="{FF2B5EF4-FFF2-40B4-BE49-F238E27FC236}">
                  <a16:creationId xmlns:a16="http://schemas.microsoft.com/office/drawing/2014/main" id="{076E87F7-1BC0-472D-B19E-FFB494247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3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142">
              <a:extLst>
                <a:ext uri="{FF2B5EF4-FFF2-40B4-BE49-F238E27FC236}">
                  <a16:creationId xmlns:a16="http://schemas.microsoft.com/office/drawing/2014/main" id="{465149F4-5FFD-4DA3-B387-25DDFF149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2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143">
              <a:extLst>
                <a:ext uri="{FF2B5EF4-FFF2-40B4-BE49-F238E27FC236}">
                  <a16:creationId xmlns:a16="http://schemas.microsoft.com/office/drawing/2014/main" id="{FCC143A2-5B71-45E0-A5DC-1AE44CF2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144">
              <a:extLst>
                <a:ext uri="{FF2B5EF4-FFF2-40B4-BE49-F238E27FC236}">
                  <a16:creationId xmlns:a16="http://schemas.microsoft.com/office/drawing/2014/main" id="{A29C66E6-99F1-4166-B11B-8C47DD310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7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145">
              <a:extLst>
                <a:ext uri="{FF2B5EF4-FFF2-40B4-BE49-F238E27FC236}">
                  <a16:creationId xmlns:a16="http://schemas.microsoft.com/office/drawing/2014/main" id="{5D782C24-70D1-4DF0-A631-9FA264292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0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146">
              <a:extLst>
                <a:ext uri="{FF2B5EF4-FFF2-40B4-BE49-F238E27FC236}">
                  <a16:creationId xmlns:a16="http://schemas.microsoft.com/office/drawing/2014/main" id="{204EA4D6-FB90-4EE9-9C94-FACE6D79A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147">
              <a:extLst>
                <a:ext uri="{FF2B5EF4-FFF2-40B4-BE49-F238E27FC236}">
                  <a16:creationId xmlns:a16="http://schemas.microsoft.com/office/drawing/2014/main" id="{F71E17C7-CF11-4295-85DA-5237670B3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724881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148">
              <a:extLst>
                <a:ext uri="{FF2B5EF4-FFF2-40B4-BE49-F238E27FC236}">
                  <a16:creationId xmlns:a16="http://schemas.microsoft.com/office/drawing/2014/main" id="{73AF0AFB-AF22-44B2-B981-AF6098F19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149">
              <a:extLst>
                <a:ext uri="{FF2B5EF4-FFF2-40B4-BE49-F238E27FC236}">
                  <a16:creationId xmlns:a16="http://schemas.microsoft.com/office/drawing/2014/main" id="{EC7A3631-6B95-4E40-89A4-0DC231A1A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150">
              <a:extLst>
                <a:ext uri="{FF2B5EF4-FFF2-40B4-BE49-F238E27FC236}">
                  <a16:creationId xmlns:a16="http://schemas.microsoft.com/office/drawing/2014/main" id="{E320EDD3-FA1E-4F06-B5E6-86BA66BFF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151">
              <a:extLst>
                <a:ext uri="{FF2B5EF4-FFF2-40B4-BE49-F238E27FC236}">
                  <a16:creationId xmlns:a16="http://schemas.microsoft.com/office/drawing/2014/main" id="{25CB6263-11E9-4CF8-B171-7C627720C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152">
              <a:extLst>
                <a:ext uri="{FF2B5EF4-FFF2-40B4-BE49-F238E27FC236}">
                  <a16:creationId xmlns:a16="http://schemas.microsoft.com/office/drawing/2014/main" id="{19FB7707-C4F1-4107-A1AA-C702870A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67" y="6724876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7EE45577-BF6E-5D2E-5E17-17D22CA0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820" y="315927"/>
            <a:ext cx="4030132" cy="4406508"/>
          </a:xfrm>
        </p:spPr>
        <p:txBody>
          <a:bodyPr>
            <a:norm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 menürendszer kialakítása: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44A91A-B433-AA95-BD00-706D2DAAF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772" y="1248127"/>
            <a:ext cx="5217173" cy="4351338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Csak akkor jelennek meg bizonyos menüpontok, ha azoknak értelmük is van.</a:t>
            </a:r>
          </a:p>
          <a:p>
            <a:r>
              <a:rPr lang="hu-HU" sz="2400" dirty="0">
                <a:solidFill>
                  <a:schemeClr val="bg1"/>
                </a:solidFill>
              </a:rPr>
              <a:t>Ha helytelen a bekért szám, akkor újra kéri addig, amíg helyes nem lesz.</a:t>
            </a:r>
          </a:p>
          <a:p>
            <a:r>
              <a:rPr lang="hu-HU" sz="2400" dirty="0">
                <a:solidFill>
                  <a:schemeClr val="bg1"/>
                </a:solidFill>
              </a:rPr>
              <a:t>A menürendszerünk többszintű, a 8-as pontban vannak a feladatok.</a:t>
            </a:r>
          </a:p>
          <a:p>
            <a:r>
              <a:rPr lang="hu-HU" sz="2400" dirty="0">
                <a:solidFill>
                  <a:schemeClr val="bg1"/>
                </a:solidFill>
              </a:rPr>
              <a:t>Mindig van egy visszalépési lehetőség, hogy legyen idő átgondolni a dolgokat.</a:t>
            </a:r>
          </a:p>
        </p:txBody>
      </p:sp>
      <p:grpSp>
        <p:nvGrpSpPr>
          <p:cNvPr id="502" name="Graphic 190">
            <a:extLst>
              <a:ext uri="{FF2B5EF4-FFF2-40B4-BE49-F238E27FC236}">
                <a16:creationId xmlns:a16="http://schemas.microsoft.com/office/drawing/2014/main" id="{55A100E1-E66E-4ED2-A56A-F7A819228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725954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503" name="Freeform: Shape 155">
              <a:extLst>
                <a:ext uri="{FF2B5EF4-FFF2-40B4-BE49-F238E27FC236}">
                  <a16:creationId xmlns:a16="http://schemas.microsoft.com/office/drawing/2014/main" id="{4AB9672F-EB60-4C69-965D-C7AD5217C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156">
              <a:extLst>
                <a:ext uri="{FF2B5EF4-FFF2-40B4-BE49-F238E27FC236}">
                  <a16:creationId xmlns:a16="http://schemas.microsoft.com/office/drawing/2014/main" id="{47B9190C-E3A6-476A-9BBD-79CC3E7A0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05" name="Graphic 212">
            <a:extLst>
              <a:ext uri="{FF2B5EF4-FFF2-40B4-BE49-F238E27FC236}">
                <a16:creationId xmlns:a16="http://schemas.microsoft.com/office/drawing/2014/main" id="{CAB9AD4F-A248-4D49-8779-CE40E64C0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06" name="Graphic 212">
            <a:extLst>
              <a:ext uri="{FF2B5EF4-FFF2-40B4-BE49-F238E27FC236}">
                <a16:creationId xmlns:a16="http://schemas.microsoft.com/office/drawing/2014/main" id="{3D4C1981-3D8B-446C-BFAE-E7EE5CF2D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09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5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18E4636-C981-2C0A-10F3-A91854971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Feladat:</a:t>
            </a: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Maximum érték hányszor fordul elő?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Tartalom helye 8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78620E82-2F75-5E5D-CD5E-41C1D25DD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88" y="171162"/>
            <a:ext cx="7347537" cy="4261571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843080E6-F802-3C47-AA20-E4D2C0944295}"/>
              </a:ext>
            </a:extLst>
          </p:cNvPr>
          <p:cNvSpPr txBox="1"/>
          <p:nvPr/>
        </p:nvSpPr>
        <p:spPr>
          <a:xfrm>
            <a:off x="0" y="3400426"/>
            <a:ext cx="391051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/>
              <a:t>Ennél a feladatnál a maximum értékre volt szükségünk, és arra, hogy hányszor fordul elő.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(Tehát maximum kiválasztás és megszámlálás tétele.)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/>
              <a:t>Miután megvoltak ezek, csak ki kellett írni a megfelelő adatokat.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5208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9C46D7-8A2E-E837-92B6-370F4D6E9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B1112F00-15D5-8520-0812-030695622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5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D48F1D2-AE6F-6FB6-66FE-1F8E15A0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3200" dirty="0">
                <a:solidFill>
                  <a:srgbClr val="FFFFFF"/>
                </a:solidFill>
              </a:rPr>
              <a:t>2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Feladat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Mekkora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adathalmaz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terjedelme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E8EE9131-B5C9-C9E0-6737-18C54F6A6501}"/>
              </a:ext>
            </a:extLst>
          </p:cNvPr>
          <p:cNvSpPr txBox="1"/>
          <p:nvPr/>
        </p:nvSpPr>
        <p:spPr>
          <a:xfrm>
            <a:off x="0" y="3400426"/>
            <a:ext cx="3910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Itt a maximum és a minimum értékre volt szükségünk.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Ezek után a tömb legnagyobb eleméből kivontuk a legkisebbet.</a:t>
            </a:r>
          </a:p>
        </p:txBody>
      </p:sp>
      <p:pic>
        <p:nvPicPr>
          <p:cNvPr id="6" name="Tartalom helye 5" descr="A képen szöveg, képernyőkép látható&#10;&#10;Automatikusan generált leírás">
            <a:extLst>
              <a:ext uri="{FF2B5EF4-FFF2-40B4-BE49-F238E27FC236}">
                <a16:creationId xmlns:a16="http://schemas.microsoft.com/office/drawing/2014/main" id="{CCC3577C-8F40-968F-04E7-D9FF01DC2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693" y="171162"/>
            <a:ext cx="6431130" cy="4535820"/>
          </a:xfr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A2736554-003D-FE24-6DCD-0E421FD751F4}"/>
              </a:ext>
            </a:extLst>
          </p:cNvPr>
          <p:cNvSpPr txBox="1"/>
          <p:nvPr/>
        </p:nvSpPr>
        <p:spPr>
          <a:xfrm>
            <a:off x="4548693" y="4776281"/>
            <a:ext cx="57461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Ebben a feladatban, és máshol is a kódunkban</a:t>
            </a:r>
          </a:p>
          <a:p>
            <a:r>
              <a:rPr lang="hu-HU" dirty="0"/>
              <a:t>az egész szám vagy lebegő pontos szám kiírásával</a:t>
            </a:r>
          </a:p>
          <a:p>
            <a:r>
              <a:rPr lang="hu-HU" dirty="0"/>
              <a:t>volt gondunk.</a:t>
            </a:r>
          </a:p>
          <a:p>
            <a:r>
              <a:rPr lang="hu-HU" dirty="0"/>
              <a:t>végül sikerült egy elágazással eldöntenünk, hogy a szám</a:t>
            </a:r>
          </a:p>
          <a:p>
            <a:r>
              <a:rPr lang="hu-HU" dirty="0"/>
              <a:t>egész e vagy sem.</a:t>
            </a:r>
          </a:p>
        </p:txBody>
      </p:sp>
    </p:spTree>
    <p:extLst>
      <p:ext uri="{BB962C8B-B14F-4D97-AF65-F5344CB8AC3E}">
        <p14:creationId xmlns:p14="http://schemas.microsoft.com/office/powerpoint/2010/main" val="201980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23771D-D7A7-4C34-52A2-64631A273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47AAA850-02A7-3189-7830-87FE4FB1C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5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27201FA-6B68-ED33-E908-16FECD188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096" y="287893"/>
            <a:ext cx="2840182" cy="237114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hu-HU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hu-HU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eladat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átlagnál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kisebb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vagy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átlagnál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nagyobb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értékből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van-e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több</a:t>
            </a:r>
            <a:r>
              <a:rPr lang="hu-HU" sz="3200" dirty="0">
                <a:solidFill>
                  <a:srgbClr val="FFFFFF"/>
                </a:solidFill>
              </a:rPr>
              <a:t>?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E9179024-F7EC-03CA-B59E-C95638B0240E}"/>
              </a:ext>
            </a:extLst>
          </p:cNvPr>
          <p:cNvSpPr txBox="1"/>
          <p:nvPr/>
        </p:nvSpPr>
        <p:spPr>
          <a:xfrm>
            <a:off x="0" y="3400426"/>
            <a:ext cx="3910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Itt először az átlagot kellett kiszámolnunk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Majd eldöntenünk hogy az átlagnál nagyobb, vagy kisebb értékekből van-e több.</a:t>
            </a:r>
          </a:p>
        </p:txBody>
      </p:sp>
      <p:pic>
        <p:nvPicPr>
          <p:cNvPr id="10" name="Kép 9" descr="A képen szöveg, képernyőkép, szoftver látható&#10;&#10;Automatikusan generált leírás">
            <a:extLst>
              <a:ext uri="{FF2B5EF4-FFF2-40B4-BE49-F238E27FC236}">
                <a16:creationId xmlns:a16="http://schemas.microsoft.com/office/drawing/2014/main" id="{4A4FA3AD-6821-E173-E636-ACF90F354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439" y="79269"/>
            <a:ext cx="6774767" cy="53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2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7EA894-656C-D265-13E7-8178389A8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75F1E6A1-4F5A-9096-E740-5519590AD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5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72B40BA-5200-E47F-C79F-F801580F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096" y="287893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3200">
                <a:solidFill>
                  <a:srgbClr val="FFFFFF"/>
                </a:solidFill>
              </a:rPr>
              <a:t>4</a:t>
            </a: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hu-HU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</a:t>
            </a: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eladat:</a:t>
            </a: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Téli hónapban vagy?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9A086BFC-2438-B425-4B78-D7AF50784503}"/>
              </a:ext>
            </a:extLst>
          </p:cNvPr>
          <p:cNvSpPr txBox="1"/>
          <p:nvPr/>
        </p:nvSpPr>
        <p:spPr>
          <a:xfrm>
            <a:off x="0" y="3400426"/>
            <a:ext cx="3910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/>
              <a:t>Ennél a feladatnál el kellett döntenünk, hogy van e nulla alatti érték.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/>
              <a:t>Ha van, akkor értelemszerűen téli hónapban avgyunk.</a:t>
            </a:r>
            <a:endParaRPr lang="hu-HU" sz="2400" dirty="0"/>
          </a:p>
        </p:txBody>
      </p:sp>
      <p:pic>
        <p:nvPicPr>
          <p:cNvPr id="4" name="Kép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4225E921-F404-4364-4DDC-28B40E58B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439" y="1088487"/>
            <a:ext cx="7305521" cy="314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0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B89678-B379-37A8-739E-094825F92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Kezét fogó kéz">
            <a:extLst>
              <a:ext uri="{FF2B5EF4-FFF2-40B4-BE49-F238E27FC236}">
                <a16:creationId xmlns:a16="http://schemas.microsoft.com/office/drawing/2014/main" id="{200FB39C-85D2-5294-DE0F-C0F32288DC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13FEC7E-4FE9-1361-A5F5-81E3ACC1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2"/>
            <a:ext cx="10515600" cy="29859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>
                <a:solidFill>
                  <a:srgbClr val="FFFFFF"/>
                </a:solidFill>
              </a:rPr>
              <a:t>Köszönjük</a:t>
            </a:r>
            <a:r>
              <a:rPr lang="en-US" sz="5200" dirty="0">
                <a:solidFill>
                  <a:srgbClr val="FFFFFF"/>
                </a:solidFill>
              </a:rPr>
              <a:t> a </a:t>
            </a:r>
            <a:r>
              <a:rPr lang="en-US" sz="5200" dirty="0" err="1">
                <a:solidFill>
                  <a:srgbClr val="FFFFFF"/>
                </a:solidFill>
              </a:rPr>
              <a:t>figyelmet</a:t>
            </a:r>
            <a:r>
              <a:rPr lang="en-US" sz="5200" dirty="0">
                <a:solidFill>
                  <a:srgbClr val="FFFFFF"/>
                </a:solidFill>
              </a:rPr>
              <a:t>!: )</a:t>
            </a:r>
          </a:p>
        </p:txBody>
      </p:sp>
    </p:spTree>
    <p:extLst>
      <p:ext uri="{BB962C8B-B14F-4D97-AF65-F5344CB8AC3E}">
        <p14:creationId xmlns:p14="http://schemas.microsoft.com/office/powerpoint/2010/main" val="313520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254</Words>
  <Application>Microsoft Office PowerPoint</Application>
  <PresentationFormat>Szélesvásznú</PresentationFormat>
  <Paragraphs>25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Office-téma</vt:lpstr>
      <vt:lpstr>IKTP Molnár Krisztina &amp; Führinger Zsófia</vt:lpstr>
      <vt:lpstr>A menürendszer kialakítása:</vt:lpstr>
      <vt:lpstr>1. Feladat:  Maximum érték hányszor fordul elő?</vt:lpstr>
      <vt:lpstr>2. Feladat: Mekkora az adathalmaz terjedelme?</vt:lpstr>
      <vt:lpstr>3. Feladat: Az átlagnál kisebb, vagy az átlagnál nagyobb értékből van-e több?</vt:lpstr>
      <vt:lpstr>4. Feladat: Téli hónapban vagy?</vt:lpstr>
      <vt:lpstr>Köszönjük a figyelmet!: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molnar.krisztina</dc:creator>
  <cp:lastModifiedBy>molnar.krisztina</cp:lastModifiedBy>
  <cp:revision>1</cp:revision>
  <dcterms:created xsi:type="dcterms:W3CDTF">2025-01-06T21:31:28Z</dcterms:created>
  <dcterms:modified xsi:type="dcterms:W3CDTF">2025-01-06T22:24:46Z</dcterms:modified>
</cp:coreProperties>
</file>