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8" r:id="rId23"/>
    <p:sldId id="279" r:id="rId24"/>
    <p:sldId id="280" r:id="rId25"/>
    <p:sldId id="281" r:id="rId26"/>
    <p:sldId id="282" r:id="rId27"/>
    <p:sldId id="276" r:id="rId28"/>
    <p:sldId id="27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Roles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File </a:t>
            </a:r>
            <a:r>
              <a:rPr lang="hu-HU" dirty="0" err="1"/>
              <a:t>Reader:Péjó</a:t>
            </a:r>
            <a:r>
              <a:rPr lang="hu-HU" dirty="0"/>
              <a:t> Kristóf</a:t>
            </a:r>
          </a:p>
          <a:p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r>
              <a:rPr lang="hu-HU" dirty="0"/>
              <a:t> Molnár Márk Krisztián</a:t>
            </a:r>
          </a:p>
          <a:p>
            <a:r>
              <a:rPr lang="hu-HU" dirty="0" err="1"/>
              <a:t>Colordetection</a:t>
            </a:r>
            <a:r>
              <a:rPr lang="hu-HU" dirty="0"/>
              <a:t>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File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Péjó Kristóf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662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34817-A1F0-4CA2-80F7-0446355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3F0B22-9041-4625-BADC-6DB1B194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46" y="2578359"/>
            <a:ext cx="3873653" cy="329750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5B4A97B-E50D-4A1D-B3AE-A089A21E3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6543" y="3245016"/>
            <a:ext cx="46922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Importálja az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cv2 és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könyvtárakat.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1800" dirty="0">
                <a:solidFill>
                  <a:schemeClr val="tx1"/>
                </a:solidFill>
                <a:latin typeface="Arial" panose="020B0604020202020204" pitchFamily="34" charset="0"/>
              </a:rPr>
              <a:t>Elmenti egy változóba a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szélességet (540) és magasságot (640).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Megnyitja az alapértelmezett kamerát.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kamera szélességét és magasságát.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fényerőt (150).</a:t>
            </a:r>
          </a:p>
        </p:txBody>
      </p:sp>
    </p:spTree>
    <p:extLst>
      <p:ext uri="{BB962C8B-B14F-4D97-AF65-F5344CB8AC3E}">
        <p14:creationId xmlns:p14="http://schemas.microsoft.com/office/powerpoint/2010/main" val="323833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9A6709-73BA-44E9-B98F-8E77F2FA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4068" y="2991693"/>
            <a:ext cx="49655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képet szürke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árnyalatosra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Elmosódást alkalmaz a képen.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élszűrést végez.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Kiterjeszti az éleket.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Erosziót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alkalmaz az éleken.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előfeldolgozott képet.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B31F74-352E-41DB-8987-11D27E78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9" y="2920986"/>
            <a:ext cx="458216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1F954D-54D7-4098-9A93-8041DEE8A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083" y="3267368"/>
            <a:ext cx="44126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kontúrokat.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Ellenőrzi a kontúrok területét.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terület nagyobb, mint 5000, kiszámolja a kerületet.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kontúr négy szögből áll és a legnagyobb területű, eltárolja.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megtalálja a legnagyobb kontúrt, kirajzolja azt.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legnagyobb kontúrt.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9C089-80D3-4B41-9A5C-6E59C16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5" y="2709644"/>
            <a:ext cx="5483603" cy="3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4156B41-459A-4998-8186-FE585377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19067"/>
            <a:ext cx="3934374" cy="22101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E761F04-1BD5-4C4D-92D3-1E18CD73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829" y="3432100"/>
            <a:ext cx="5367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pontokat 4x2-es formára.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összegét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bal felső és jobb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közötti különbséget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jobb felső és bal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új sorrendű pontokat.</a:t>
            </a:r>
          </a:p>
        </p:txBody>
      </p:sp>
    </p:spTree>
    <p:extLst>
      <p:ext uri="{BB962C8B-B14F-4D97-AF65-F5344CB8AC3E}">
        <p14:creationId xmlns:p14="http://schemas.microsoft.com/office/powerpoint/2010/main" val="30757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7B6F350-F729-4E05-BCFC-4AFB06E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4" y="2921556"/>
            <a:ext cx="5445138" cy="24577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F4D743-E3FC-4FFF-BE2B-FE2C166FD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7867" y="3185879"/>
            <a:ext cx="43211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Rendezi a kontúr pontjait.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Definiálja a forráspontokat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célpontokat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pts2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transzformációs mátrixot.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Alkalmazza a transzformációt a képre.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Kivágja és átméretezi a képet.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transzformált és kivágott képet.</a:t>
            </a:r>
          </a:p>
        </p:txBody>
      </p:sp>
    </p:spTree>
    <p:extLst>
      <p:ext uri="{BB962C8B-B14F-4D97-AF65-F5344CB8AC3E}">
        <p14:creationId xmlns:p14="http://schemas.microsoft.com/office/powerpoint/2010/main" val="421964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C4EC7EA-0871-42E3-A075-F647DCA7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03410"/>
            <a:ext cx="4837986" cy="29221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FD783D-9208-4D0D-99E6-865342E83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5903" y="3782912"/>
            <a:ext cx="40950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függvény képes több képet egyesíteni, átméretezni és összeilleszteni őket egy nagy képpé, figyelembe véve a méreteiket és színcsatornáikat.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194567-4B28-49BB-8672-0F58AF0A3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507" y="3296443"/>
            <a:ext cx="5880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Képkocka olvasása a kamerából.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képet átméretezi.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Elvégzi az előfeldolgozást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Kiszámítja a kontúrokat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getContours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 van érvényes kontúr, elvégzi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transzformációt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getWarp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Képek összeállítása és megjelenítése.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 leállítása, ha a 'q' billentyűt lenyomják.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9D0825-3D80-4BAF-9AD9-BA260FE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56" y="2580370"/>
            <a:ext cx="3356601" cy="34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7D706-517D-4C4D-B959-CA09C2B0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 és bemutatása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411414-95E6-48DE-AB03-68B8D5AC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92199"/>
            <a:ext cx="3360488" cy="31662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4B0AAA4-2DFF-4CD9-9998-ED8AC089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65" y="2592198"/>
            <a:ext cx="2881030" cy="316622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950C9EF-17BA-461D-9C65-77B8EE1D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21" y="2592198"/>
            <a:ext cx="2979601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Manager </a:t>
            </a:r>
            <a:r>
              <a:rPr lang="hu-HU" dirty="0" err="1"/>
              <a:t>tools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group</a:t>
            </a:r>
            <a:r>
              <a:rPr lang="hu-HU" dirty="0"/>
              <a:t> project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Display </a:t>
            </a:r>
            <a:r>
              <a:rPr lang="hu-HU" dirty="0" err="1"/>
              <a:t>draw</a:t>
            </a:r>
            <a:endParaRPr lang="hu-HU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Gróf Richárd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49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 of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, </a:t>
            </a:r>
            <a:br>
              <a:rPr lang="hu-HU" dirty="0"/>
            </a:br>
            <a:r>
              <a:rPr lang="hu-HU" dirty="0"/>
              <a:t>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imports</a:t>
            </a:r>
            <a:r>
              <a:rPr lang="hu-HU" dirty="0"/>
              <a:t>,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gonna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4017DE-44BA-4F22-8DF6-959B6AD0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64" y="2320925"/>
            <a:ext cx="3228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build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56D863-6951-4EBF-884B-1156967C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88" y="2556932"/>
            <a:ext cx="523702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build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contours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91C4FD-A8E1-4248-9A9C-0D8FE590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2" y="3143081"/>
            <a:ext cx="7586661" cy="28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build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thi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drawing</a:t>
            </a:r>
            <a:r>
              <a:rPr lang="hu-HU" dirty="0"/>
              <a:t> part of </a:t>
            </a:r>
            <a:r>
              <a:rPr lang="hu-HU" dirty="0" err="1"/>
              <a:t>the</a:t>
            </a:r>
            <a:r>
              <a:rPr lang="hu-HU" dirty="0"/>
              <a:t> project.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FC5873-927C-4493-AF5D-11A74008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2" y="3429000"/>
            <a:ext cx="10803575" cy="12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build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of </a:t>
            </a:r>
            <a:r>
              <a:rPr lang="hu-HU" dirty="0" err="1"/>
              <a:t>drawing</a:t>
            </a:r>
            <a:r>
              <a:rPr lang="hu-HU" dirty="0"/>
              <a:t>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01389F-4114-4D48-869B-E1F63288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40" y="3022350"/>
            <a:ext cx="6516235" cy="3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build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And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show </a:t>
            </a:r>
            <a:r>
              <a:rPr lang="hu-HU" dirty="0" err="1"/>
              <a:t>the</a:t>
            </a:r>
            <a:r>
              <a:rPr lang="hu-HU" dirty="0"/>
              <a:t> lines.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059214-3922-408F-8BE6-4DAE60A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31200"/>
            <a:ext cx="9248735" cy="23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4B796-9043-4E7A-8D1D-E16E160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test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25B4D-D2D9-4AAD-A6C6-220C9DF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Now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test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colors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9A4723-8F9B-497F-BCC1-9E729C75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28" y="3029646"/>
            <a:ext cx="3794962" cy="2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FE4A9-8828-462D-A37E-74A6B765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show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4422A-5E5F-4958-A1A4-BB1732AA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tarting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project,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webcamera’s</a:t>
            </a:r>
            <a:r>
              <a:rPr lang="hu-HU" dirty="0"/>
              <a:t> </a:t>
            </a:r>
            <a:r>
              <a:rPr lang="hu-HU" dirty="0" err="1"/>
              <a:t>pisture</a:t>
            </a:r>
            <a:r>
              <a:rPr lang="hu-HU" dirty="0"/>
              <a:t>, and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draw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colors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display.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882F57-D14C-4B25-A8F0-DE8E67F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70" y="3329907"/>
            <a:ext cx="3755858" cy="2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4E8976-6B48-4382-9763-1E221BF0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FED820-E846-4387-850C-DF527F2B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listening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Molnár Márk, </a:t>
            </a:r>
            <a:r>
              <a:rPr lang="hu-HU" dirty="0" err="1"/>
              <a:t>Péjó</a:t>
            </a:r>
            <a:r>
              <a:rPr lang="hu-HU" dirty="0"/>
              <a:t> Kristóf, Gróf Richárd</a:t>
            </a:r>
          </a:p>
        </p:txBody>
      </p:sp>
    </p:spTree>
    <p:extLst>
      <p:ext uri="{BB962C8B-B14F-4D97-AF65-F5344CB8AC3E}">
        <p14:creationId xmlns:p14="http://schemas.microsoft.com/office/powerpoint/2010/main" val="35377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811622" cy="1303867"/>
          </a:xfrm>
        </p:spPr>
        <p:txBody>
          <a:bodyPr>
            <a:normAutofit/>
          </a:bodyPr>
          <a:lstStyle/>
          <a:p>
            <a:r>
              <a:rPr lang="hu-HU" dirty="0"/>
              <a:t>The Program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used</a:t>
            </a:r>
            <a:r>
              <a:rPr lang="hu-HU" sz="4000" dirty="0"/>
              <a:t> </a:t>
            </a:r>
            <a:r>
              <a:rPr lang="hu-HU" sz="4000" dirty="0" err="1"/>
              <a:t>Pycharm</a:t>
            </a:r>
            <a:r>
              <a:rPr lang="hu-HU" sz="4000" dirty="0"/>
              <a:t> </a:t>
            </a:r>
            <a:r>
              <a:rPr lang="hu-HU" sz="4000" dirty="0" err="1"/>
              <a:t>for</a:t>
            </a:r>
            <a:r>
              <a:rPr lang="hu-HU" sz="4000" dirty="0"/>
              <a:t> </a:t>
            </a:r>
            <a:r>
              <a:rPr lang="hu-HU" sz="4000" dirty="0" err="1"/>
              <a:t>the</a:t>
            </a:r>
            <a:r>
              <a:rPr lang="hu-HU" sz="4000" dirty="0"/>
              <a:t> project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Code’s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>
            <a:normAutofit/>
          </a:bodyPr>
          <a:lstStyle/>
          <a:p>
            <a:r>
              <a:rPr lang="hu-HU" dirty="0"/>
              <a:t>Import </a:t>
            </a:r>
            <a:r>
              <a:rPr lang="hu-HU" dirty="0" err="1"/>
              <a:t>Libraries</a:t>
            </a:r>
            <a:endParaRPr lang="hu-HU" dirty="0"/>
          </a:p>
          <a:p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screensize</a:t>
            </a:r>
            <a:endParaRPr lang="hu-HU" dirty="0"/>
          </a:p>
          <a:p>
            <a:r>
              <a:rPr lang="hu-HU" dirty="0" err="1"/>
              <a:t>Load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file</a:t>
            </a:r>
          </a:p>
          <a:p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area</a:t>
            </a:r>
            <a:endParaRPr lang="hu-HU" dirty="0"/>
          </a:p>
          <a:p>
            <a:r>
              <a:rPr lang="hu-HU" dirty="0"/>
              <a:t>And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indicator</a:t>
            </a:r>
            <a:r>
              <a:rPr lang="hu-HU" dirty="0"/>
              <a:t> </a:t>
            </a:r>
            <a:r>
              <a:rPr lang="hu-HU"/>
              <a:t>color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Beállítottam hogy kamerával kelljen megkeresni a rendszámokat.</a:t>
            </a:r>
          </a:p>
          <a:p>
            <a:r>
              <a:rPr lang="hu-HU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137" y="605570"/>
            <a:ext cx="1924087" cy="564003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Kép beolvasás</a:t>
            </a:r>
          </a:p>
          <a:p>
            <a:r>
              <a:rPr lang="hu-HU" dirty="0"/>
              <a:t>Szürke </a:t>
            </a:r>
            <a:r>
              <a:rPr lang="hu-HU" dirty="0" err="1"/>
              <a:t>árnyalatos</a:t>
            </a:r>
            <a:r>
              <a:rPr lang="hu-HU" dirty="0"/>
              <a:t> képet készít</a:t>
            </a:r>
          </a:p>
          <a:p>
            <a:r>
              <a:rPr lang="hu-HU" dirty="0"/>
              <a:t>Rendszámtábla detektálás</a:t>
            </a:r>
          </a:p>
          <a:p>
            <a:r>
              <a:rPr lang="hu-HU" dirty="0"/>
              <a:t>Téglalap rajzolás a rendszámtábla köré</a:t>
            </a:r>
          </a:p>
          <a:p>
            <a:r>
              <a:rPr lang="hu-HU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9038362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tesztelést úgy hajtottam végre ,hogy rákerestem orosz rendszámtáblákra és megmutattam neki.</a:t>
            </a:r>
          </a:p>
        </p:txBody>
      </p:sp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617</Words>
  <Application>Microsoft Office PowerPoint</Application>
  <PresentationFormat>Szélesvásznú</PresentationFormat>
  <Paragraphs>95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Arial Unicode MS</vt:lpstr>
      <vt:lpstr>Garamond</vt:lpstr>
      <vt:lpstr>Organikus</vt:lpstr>
      <vt:lpstr>Roles</vt:lpstr>
      <vt:lpstr>Project Manager tools</vt:lpstr>
      <vt:lpstr>The Program that we used for the Project</vt:lpstr>
      <vt:lpstr>Number Plate Reader</vt:lpstr>
      <vt:lpstr>The Code’s structure</vt:lpstr>
      <vt:lpstr>PowerPoint-bemutató</vt:lpstr>
      <vt:lpstr>PowerPoint-bemutató</vt:lpstr>
      <vt:lpstr>PowerPoint-bemutató</vt:lpstr>
      <vt:lpstr>A kód tesztelése</vt:lpstr>
      <vt:lpstr>A program bemutatása</vt:lpstr>
      <vt:lpstr>File Reader</vt:lpstr>
      <vt:lpstr>Kód felépítése: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kód tesztelése és bemutatása</vt:lpstr>
      <vt:lpstr>Display draw</vt:lpstr>
      <vt:lpstr>Code structure</vt:lpstr>
      <vt:lpstr>Code build</vt:lpstr>
      <vt:lpstr>Code build</vt:lpstr>
      <vt:lpstr>Code build</vt:lpstr>
      <vt:lpstr>Code build</vt:lpstr>
      <vt:lpstr>Code build</vt:lpstr>
      <vt:lpstr>Code test</vt:lpstr>
      <vt:lpstr>Code show</vt:lpstr>
      <vt:lpstr>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Gróf Richárd László</cp:lastModifiedBy>
  <cp:revision>22</cp:revision>
  <dcterms:created xsi:type="dcterms:W3CDTF">2025-03-25T09:51:44Z</dcterms:created>
  <dcterms:modified xsi:type="dcterms:W3CDTF">2025-04-08T10:17:13Z</dcterms:modified>
</cp:coreProperties>
</file>