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8" r:id="rId23"/>
    <p:sldId id="279" r:id="rId24"/>
    <p:sldId id="280" r:id="rId25"/>
    <p:sldId id="281" r:id="rId26"/>
    <p:sldId id="282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Roles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Reader:Péjó</a:t>
            </a:r>
            <a:r>
              <a:rPr lang="hu-HU" dirty="0"/>
              <a:t> Kristóf</a:t>
            </a:r>
          </a:p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r>
              <a:rPr lang="hu-HU" dirty="0"/>
              <a:t> Molnár Márk Krisztián</a:t>
            </a:r>
          </a:p>
          <a:p>
            <a:r>
              <a:rPr lang="hu-HU" dirty="0" err="1"/>
              <a:t>Colordetection</a:t>
            </a:r>
            <a:r>
              <a:rPr lang="hu-HU" dirty="0"/>
              <a:t>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File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Manager </a:t>
            </a:r>
            <a:r>
              <a:rPr lang="hu-HU" dirty="0" err="1"/>
              <a:t>tools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group</a:t>
            </a:r>
            <a:r>
              <a:rPr lang="hu-HU" dirty="0"/>
              <a:t> project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Képernyő rajz, szín felismeréssel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Gróf Richárd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49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Elősorban itt láthatók az összes</a:t>
            </a:r>
            <a:br>
              <a:rPr lang="hu-HU" dirty="0"/>
            </a:br>
            <a:r>
              <a:rPr lang="hu-HU" dirty="0"/>
              <a:t>változók, és a használni kívánt</a:t>
            </a:r>
            <a:br>
              <a:rPr lang="hu-HU" dirty="0"/>
            </a:br>
            <a:r>
              <a:rPr lang="hu-HU" dirty="0"/>
              <a:t>importok.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4017DE-44BA-4F22-8DF6-959B6AD0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64" y="2320925"/>
            <a:ext cx="322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színfelismerő függvényt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56D863-6951-4EBF-884B-1156967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8" y="2556932"/>
            <a:ext cx="523702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kontúrok meghatározását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91C4FD-A8E1-4248-9A9C-0D8FE59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2" y="3143081"/>
            <a:ext cx="7586661" cy="2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képernyőre való rajzolást láthatjuk.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FC5873-927C-4493-AF5D-11A7400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2" y="3429000"/>
            <a:ext cx="10803575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Végül, de nem utolsó sorban a rajzolást mutatja be.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01389F-4114-4D48-869B-E1F63288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40" y="3022350"/>
            <a:ext cx="6516235" cy="3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Aztán megjelenítjük az egészet.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059214-3922-408F-8BE6-4DAE60A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31200"/>
            <a:ext cx="9248735" cy="2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Teszteltük, egy bizonyos színű tárgyat odarakva rajzol a képernyőre, ez az állítás.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9A4723-8F9B-497F-BCC1-9E729C7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28" y="3029646"/>
            <a:ext cx="3794962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programot elindítva a kamera megjelenik, ha egy bizonyos színű tárgyat odatartunk akkor tudunk vele az azonos színnel rajzolni..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882F57-D14C-4B25-A8F0-DE8E67F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0" y="3329907"/>
            <a:ext cx="3755858" cy="2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E8976-6B48-4382-9763-1E221BF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FED820-E846-4387-850C-DF527F2B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Készítette: Molnár Márk, </a:t>
            </a:r>
            <a:r>
              <a:rPr lang="hu-HU" dirty="0" err="1"/>
              <a:t>Péjó</a:t>
            </a:r>
            <a:r>
              <a:rPr lang="hu-HU" dirty="0"/>
              <a:t> Kristóf, Gróf Richárd</a:t>
            </a:r>
          </a:p>
        </p:txBody>
      </p:sp>
    </p:spTree>
    <p:extLst>
      <p:ext uri="{BB962C8B-B14F-4D97-AF65-F5344CB8AC3E}">
        <p14:creationId xmlns:p14="http://schemas.microsoft.com/office/powerpoint/2010/main" val="35377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811622" cy="1303867"/>
          </a:xfrm>
        </p:spPr>
        <p:txBody>
          <a:bodyPr>
            <a:normAutofit/>
          </a:bodyPr>
          <a:lstStyle/>
          <a:p>
            <a:r>
              <a:rPr lang="hu-HU" dirty="0"/>
              <a:t>The Program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 err="1"/>
              <a:t>We</a:t>
            </a:r>
            <a:r>
              <a:rPr lang="hu-HU" sz="4000" dirty="0"/>
              <a:t> </a:t>
            </a:r>
            <a:r>
              <a:rPr lang="hu-HU" sz="4000" dirty="0" err="1"/>
              <a:t>used</a:t>
            </a:r>
            <a:r>
              <a:rPr lang="hu-HU" sz="4000" dirty="0"/>
              <a:t> </a:t>
            </a:r>
            <a:r>
              <a:rPr lang="hu-HU" sz="4000" dirty="0" err="1"/>
              <a:t>Pycharm</a:t>
            </a:r>
            <a:r>
              <a:rPr lang="hu-HU" sz="4000" dirty="0"/>
              <a:t> </a:t>
            </a:r>
            <a:r>
              <a:rPr lang="hu-HU" sz="4000" dirty="0" err="1"/>
              <a:t>for</a:t>
            </a:r>
            <a:r>
              <a:rPr lang="hu-HU" sz="4000" dirty="0"/>
              <a:t> </a:t>
            </a:r>
            <a:r>
              <a:rPr lang="hu-HU" sz="4000" dirty="0" err="1"/>
              <a:t>the</a:t>
            </a:r>
            <a:r>
              <a:rPr lang="hu-HU" sz="4000" dirty="0"/>
              <a:t> project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Code’s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>
            <a:normAutofit/>
          </a:bodyPr>
          <a:lstStyle/>
          <a:p>
            <a:r>
              <a:rPr lang="hu-HU" dirty="0"/>
              <a:t>Import </a:t>
            </a:r>
            <a:r>
              <a:rPr lang="hu-HU" dirty="0" err="1"/>
              <a:t>Libraries</a:t>
            </a:r>
            <a:endParaRPr lang="hu-HU" dirty="0"/>
          </a:p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screensize</a:t>
            </a:r>
            <a:endParaRPr lang="hu-HU" dirty="0"/>
          </a:p>
          <a:p>
            <a:r>
              <a:rPr lang="hu-HU" dirty="0" err="1"/>
              <a:t>Load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file</a:t>
            </a:r>
          </a:p>
          <a:p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area</a:t>
            </a:r>
            <a:endParaRPr lang="hu-HU" dirty="0"/>
          </a:p>
          <a:p>
            <a:r>
              <a:rPr lang="hu-HU" dirty="0"/>
              <a:t>And </a:t>
            </a:r>
            <a:r>
              <a:rPr lang="hu-HU" dirty="0" err="1"/>
              <a:t>set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detection</a:t>
            </a:r>
            <a:r>
              <a:rPr lang="hu-HU" dirty="0"/>
              <a:t> </a:t>
            </a:r>
            <a:r>
              <a:rPr lang="hu-HU" dirty="0" err="1"/>
              <a:t>indicator</a:t>
            </a:r>
            <a:r>
              <a:rPr lang="hu-HU" dirty="0"/>
              <a:t> </a:t>
            </a:r>
            <a:r>
              <a:rPr lang="hu-HU"/>
              <a:t>color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596</Words>
  <Application>Microsoft Office PowerPoint</Application>
  <PresentationFormat>Szélesvásznú</PresentationFormat>
  <Paragraphs>95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Arial Unicode MS</vt:lpstr>
      <vt:lpstr>Garamond</vt:lpstr>
      <vt:lpstr>Organikus</vt:lpstr>
      <vt:lpstr>Roles</vt:lpstr>
      <vt:lpstr>Project Manager tools</vt:lpstr>
      <vt:lpstr>The Program that we used for the Project</vt:lpstr>
      <vt:lpstr>Number Plate Reader</vt:lpstr>
      <vt:lpstr>The Code’s structure</vt:lpstr>
      <vt:lpstr>PowerPoint-bemutató</vt:lpstr>
      <vt:lpstr>PowerPoint-bemutató</vt:lpstr>
      <vt:lpstr>PowerPoint-bemutató</vt:lpstr>
      <vt:lpstr>A kód tesztelése</vt:lpstr>
      <vt:lpstr>A program bemutatása</vt:lpstr>
      <vt:lpstr>File Reader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  <vt:lpstr>Képernyő rajz, szín felismeréssel</vt:lpstr>
      <vt:lpstr>Kód felépítése</vt:lpstr>
      <vt:lpstr>Kód felépítése</vt:lpstr>
      <vt:lpstr>Kód felépítése</vt:lpstr>
      <vt:lpstr>Kód felépítése</vt:lpstr>
      <vt:lpstr>Kód felépítése</vt:lpstr>
      <vt:lpstr>Kód felépítése</vt:lpstr>
      <vt:lpstr> kód tesztelése</vt:lpstr>
      <vt:lpstr>A program bemutatása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Molnár Márk Krisztián</cp:lastModifiedBy>
  <cp:revision>17</cp:revision>
  <dcterms:created xsi:type="dcterms:W3CDTF">2025-03-25T09:51:44Z</dcterms:created>
  <dcterms:modified xsi:type="dcterms:W3CDTF">2025-04-01T10:33:40Z</dcterms:modified>
</cp:coreProperties>
</file>