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 </a:t>
            </a:r>
            <a:r>
              <a:rPr lang="hu-HU" dirty="0" err="1"/>
              <a:t>beolvasás:Péjó</a:t>
            </a:r>
            <a:r>
              <a:rPr lang="hu-HU" dirty="0"/>
              <a:t> Kristóf</a:t>
            </a:r>
          </a:p>
          <a:p>
            <a:r>
              <a:rPr lang="hu-HU" dirty="0"/>
              <a:t>Rendszám tábla beolvasó: Molnár Márk Krisztián</a:t>
            </a:r>
          </a:p>
          <a:p>
            <a:r>
              <a:rPr lang="hu-HU" dirty="0"/>
              <a:t>Színfelismerés: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/>
              <a:t>Amit használtunk </a:t>
            </a:r>
            <a:r>
              <a:rPr lang="hu-HU" dirty="0" err="1"/>
              <a:t>csoporomunkához</a:t>
            </a:r>
            <a:r>
              <a:rPr lang="hu-HU" dirty="0"/>
              <a:t> az a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programozáshoz használt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/>
              <a:t>A projekthez </a:t>
            </a:r>
            <a:r>
              <a:rPr lang="hu-HU" sz="4000" dirty="0" err="1"/>
              <a:t>PyCharm</a:t>
            </a:r>
            <a:r>
              <a:rPr lang="hu-HU" sz="4000" dirty="0"/>
              <a:t> alkalmazást használtuk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Reader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/>
          <a:lstStyle/>
          <a:p>
            <a:r>
              <a:rPr lang="hu-HU" dirty="0"/>
              <a:t>Könyvtárak importálása</a:t>
            </a:r>
          </a:p>
          <a:p>
            <a:r>
              <a:rPr lang="hu-HU" dirty="0"/>
              <a:t>Képernyő nagyságának beállítása</a:t>
            </a:r>
          </a:p>
          <a:p>
            <a:r>
              <a:rPr lang="hu-HU" dirty="0"/>
              <a:t>Fájl betöltése</a:t>
            </a:r>
          </a:p>
          <a:p>
            <a:r>
              <a:rPr lang="hu-HU" dirty="0"/>
              <a:t>A </a:t>
            </a:r>
            <a:r>
              <a:rPr lang="hu-HU" dirty="0" err="1"/>
              <a:t>detektáció</a:t>
            </a:r>
            <a:r>
              <a:rPr lang="hu-HU" dirty="0"/>
              <a:t> minimális területének </a:t>
            </a:r>
            <a:r>
              <a:rPr lang="hu-HU" dirty="0" err="1"/>
              <a:t>beálltása</a:t>
            </a:r>
            <a:endParaRPr lang="hu-HU" dirty="0"/>
          </a:p>
          <a:p>
            <a:r>
              <a:rPr lang="hu-HU" dirty="0"/>
              <a:t>És a </a:t>
            </a:r>
            <a:r>
              <a:rPr lang="hu-HU" dirty="0" err="1"/>
              <a:t>detektáció</a:t>
            </a:r>
            <a:r>
              <a:rPr lang="hu-HU" dirty="0"/>
              <a:t> indikátorának színe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Beállítottam hogy kamerával kelljen megkeresni a rendszámokat.</a:t>
            </a:r>
          </a:p>
          <a:p>
            <a:r>
              <a:rPr lang="hu-HU" sz="3200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37" y="605570"/>
            <a:ext cx="3146288" cy="5640033"/>
          </a:xfrm>
        </p:spPr>
        <p:txBody>
          <a:bodyPr>
            <a:normAutofit/>
          </a:bodyPr>
          <a:lstStyle/>
          <a:p>
            <a:r>
              <a:rPr lang="hu-HU" sz="2800" dirty="0"/>
              <a:t>Kép beolvasás</a:t>
            </a:r>
          </a:p>
          <a:p>
            <a:r>
              <a:rPr lang="hu-HU" sz="2800" dirty="0" err="1"/>
              <a:t>Szürkeárnyalatos</a:t>
            </a:r>
            <a:r>
              <a:rPr lang="hu-HU" sz="2800" dirty="0"/>
              <a:t> képet készít</a:t>
            </a:r>
          </a:p>
          <a:p>
            <a:r>
              <a:rPr lang="hu-HU" sz="2800" dirty="0"/>
              <a:t>Rendszámtábla detektálás</a:t>
            </a:r>
          </a:p>
          <a:p>
            <a:r>
              <a:rPr lang="hu-HU" sz="2800" dirty="0"/>
              <a:t>Téglalap rajzolás a rendszámtábla köré</a:t>
            </a:r>
          </a:p>
          <a:p>
            <a:r>
              <a:rPr lang="hu-HU" sz="2800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7816160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305" y="2556932"/>
            <a:ext cx="4118292" cy="3318936"/>
          </a:xfrm>
        </p:spPr>
        <p:txBody>
          <a:bodyPr>
            <a:normAutofit/>
          </a:bodyPr>
          <a:lstStyle/>
          <a:p>
            <a:r>
              <a:rPr lang="hu-HU" sz="3200" dirty="0"/>
              <a:t>A tesztelést úgy hajtottam végre ,hogy rákerestem orosz rendszámtáblákra és megmutattam neki.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B0E7F49-DEE2-4B04-B2EE-7952918AF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50" y="1904301"/>
            <a:ext cx="6115904" cy="435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158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Organikus</vt:lpstr>
      <vt:lpstr>Feladatkörök</vt:lpstr>
      <vt:lpstr>Projektmenedzser eszközök</vt:lpstr>
      <vt:lpstr>A programozáshoz használt alkalmazás</vt:lpstr>
      <vt:lpstr>Plate Reader</vt:lpstr>
      <vt:lpstr>Kód felépítése:</vt:lpstr>
      <vt:lpstr>PowerPoint-bemutató</vt:lpstr>
      <vt:lpstr>PowerPoint-bemutató</vt:lpstr>
      <vt:lpstr>PowerPoint-bemutató</vt:lpstr>
      <vt:lpstr>A kód tesztelése</vt:lpstr>
      <vt:lpstr>A program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Molnár Márk Krisztián</cp:lastModifiedBy>
  <cp:revision>7</cp:revision>
  <dcterms:created xsi:type="dcterms:W3CDTF">2025-03-25T09:51:44Z</dcterms:created>
  <dcterms:modified xsi:type="dcterms:W3CDTF">2025-03-25T11:00:13Z</dcterms:modified>
</cp:coreProperties>
</file>