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4" r:id="rId21"/>
    <p:sldId id="275" r:id="rId22"/>
    <p:sldId id="278" r:id="rId23"/>
    <p:sldId id="279" r:id="rId24"/>
    <p:sldId id="280" r:id="rId25"/>
    <p:sldId id="281" r:id="rId26"/>
    <p:sldId id="282" r:id="rId27"/>
    <p:sldId id="276" r:id="rId28"/>
    <p:sldId id="277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A1FDAB-4464-4DE8-8C9C-9CB6AA9C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Feladatkörök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32B5B1-169B-40FE-9E15-58FD058A9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Fájl beolvasás: Péjó Kristóf</a:t>
            </a:r>
          </a:p>
          <a:p>
            <a:r>
              <a:rPr lang="hu-HU" dirty="0"/>
              <a:t>Rendszám tábla beolvasó: Molnár Márk Krisztián</a:t>
            </a:r>
          </a:p>
          <a:p>
            <a:r>
              <a:rPr lang="hu-HU" dirty="0"/>
              <a:t>Színfelismerés: Gróf Richárd László</a:t>
            </a:r>
          </a:p>
        </p:txBody>
      </p:sp>
    </p:spTree>
    <p:extLst>
      <p:ext uri="{BB962C8B-B14F-4D97-AF65-F5344CB8AC3E}">
        <p14:creationId xmlns:p14="http://schemas.microsoft.com/office/powerpoint/2010/main" val="397063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AC9EEE-2E72-4332-8597-A856B47E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B88CB9-E6A8-4B25-9495-67604EB8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Amint elindítjuk a programot egy ablak ugrik fel amiben keresi a rendszámtáblákat.</a:t>
            </a:r>
          </a:p>
          <a:p>
            <a:r>
              <a:rPr lang="hu-HU" dirty="0"/>
              <a:t>Amint talál egyet akkor bekeretezi és kiírja hogy megtalálta.</a:t>
            </a:r>
          </a:p>
          <a:p>
            <a:r>
              <a:rPr lang="hu-HU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279988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D6C9BB-7748-4C2C-8C19-05CBFC0B65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File </a:t>
            </a:r>
            <a:r>
              <a:rPr lang="hu-HU" dirty="0" err="1"/>
              <a:t>Reader</a:t>
            </a:r>
            <a:endParaRPr lang="hu-HU" dirty="0"/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7E96E85A-E488-45F2-9FF9-21B68BC59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Péjó Kristóf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662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234817-A1F0-4CA2-80F7-04463556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felépítése: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D3F0B22-9041-4625-BADC-6DB1B1946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46" y="2578359"/>
            <a:ext cx="3873653" cy="3297509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5B4A97B-E50D-4A1D-B3AE-A089A21E32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6543" y="3245016"/>
            <a:ext cx="469223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Importálja az 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cv2 és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könyvtárakat.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hu-HU" altLang="hu-HU" sz="1800" dirty="0">
                <a:solidFill>
                  <a:schemeClr val="tx1"/>
                </a:solidFill>
                <a:latin typeface="Arial" panose="020B0604020202020204" pitchFamily="34" charset="0"/>
              </a:rPr>
              <a:t>Elmenti egy változóba a 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szélességet (540) és magasságot (640).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Megnyitja az alapértelmezett kamerát.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Beállítja a kamera szélességét és magasságát.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Beállítja a fényerőt (150).</a:t>
            </a:r>
          </a:p>
        </p:txBody>
      </p:sp>
    </p:spTree>
    <p:extLst>
      <p:ext uri="{BB962C8B-B14F-4D97-AF65-F5344CB8AC3E}">
        <p14:creationId xmlns:p14="http://schemas.microsoft.com/office/powerpoint/2010/main" val="3238330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19A6709-73BA-44E9-B98F-8E77F2FA86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24068" y="2991693"/>
            <a:ext cx="496551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Átalakítja a képet szürke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árnyalatosra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Elmosódást alkalmaz a képen.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Canny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élszűrést végez.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Kiterjeszti az éleket.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Erosziót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alkalmaz az éleken.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Visszaadja az előfeldolgozott képet.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CB31F74-352E-41DB-8987-11D27E78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09" y="2920986"/>
            <a:ext cx="4582164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11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51F954D-54D7-4098-9A93-8041DEE8A5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46083" y="3267368"/>
            <a:ext cx="441260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Kiszámítja a kontúrokat.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Ellenőrzi a kontúrok területét.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 a terület nagyobb, mint 5000, kiszámolja a kerületet.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 a kontúr négy szögből áll és a legnagyobb területű, eltárolja.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 megtalálja a legnagyobb kontúrt, kirajzolja azt.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Visszaadja a legnagyobb kontúrt.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BF9C089-80D3-4B41-9A5C-6E59C16AD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65" y="2709644"/>
            <a:ext cx="5483603" cy="302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7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04156B41-459A-4998-8186-FE5853775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3019067"/>
            <a:ext cx="3934374" cy="221010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E761F04-1BD5-4C4D-92D3-1E18CD73C0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11829" y="3432100"/>
            <a:ext cx="53671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Átalakítja a pontokat 4x2-es formára.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Kiszámítja a pontok összegét és rendezi őket.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Meghatározza a bal felső és jobb alsó pontot.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Kiszámítja a pontok közötti különbséget és rendezi őket.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Meghatározza a jobb felső és bal alsó pontot.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Visszaadja az új sorrendű pontokat.</a:t>
            </a:r>
          </a:p>
        </p:txBody>
      </p:sp>
    </p:spTree>
    <p:extLst>
      <p:ext uri="{BB962C8B-B14F-4D97-AF65-F5344CB8AC3E}">
        <p14:creationId xmlns:p14="http://schemas.microsoft.com/office/powerpoint/2010/main" val="3075763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7B6F350-F729-4E05-BCFC-4AFB06E31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54" y="2921556"/>
            <a:ext cx="5445138" cy="245779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AF4D743-E3FC-4FFF-BE2B-FE2C166FD5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27867" y="3185879"/>
            <a:ext cx="4321101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Rendezi a kontúr pontjait.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Definiálja a forráspontokat (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pts1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és a célpontokat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pts2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Kiszámítja a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perspektív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transzformációs mátrixot.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Alkalmazza a transzformációt a képre.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Kivágja és átméretezi a képet.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Visszaadja a transzformált és kivágott képet.</a:t>
            </a:r>
          </a:p>
        </p:txBody>
      </p:sp>
    </p:spTree>
    <p:extLst>
      <p:ext uri="{BB962C8B-B14F-4D97-AF65-F5344CB8AC3E}">
        <p14:creationId xmlns:p14="http://schemas.microsoft.com/office/powerpoint/2010/main" val="4219643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DC4EC7EA-0871-42E3-A075-F647DCA77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903410"/>
            <a:ext cx="4837986" cy="292212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8FD783D-9208-4D0D-99E6-865342E839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35903" y="3782912"/>
            <a:ext cx="4095066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függvény képes több képet egyesíteni, átméretezni és összeilleszteni őket egy nagy képpé, figyelembe véve a méreteiket és színcsatornáikat.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057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8194567-4B28-49BB-8672-0F58AF0A31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1507" y="3296443"/>
            <a:ext cx="588068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Képkocka olvasása a kamerából.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képet átméretezi.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Elvégzi az előfeldolgozást 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Kiszámítja a kontúrokat 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getContours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 van érvényes kontúr, elvégzi a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perspektív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transzformációt 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getWarp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Képek összeállítása és megjelenítése.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program leállítása, ha a 'q' billentyűt lenyomják.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19D0825-3D80-4BAF-9AD9-BA260FE88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656" y="2580370"/>
            <a:ext cx="3356601" cy="34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58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07D706-517D-4C4D-B959-CA09C2B0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kód tesztelése és bemutatása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B0411414-95E6-48DE-AB03-68B8D5AC1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92199"/>
            <a:ext cx="3360488" cy="316622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4B0AAA4-2DFF-4CD9-9998-ED8AC0896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65" y="2592198"/>
            <a:ext cx="2881030" cy="3166224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5950C9EF-17BA-461D-9C65-77B8EE1DC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921" y="2592198"/>
            <a:ext cx="2979601" cy="316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0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F1A9A9-3F73-4B79-9920-350EEC42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Projektmenedzser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2B886F-6D48-4773-A010-76A3D2D5D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59" y="3832059"/>
            <a:ext cx="9601196" cy="3318936"/>
          </a:xfrm>
        </p:spPr>
        <p:txBody>
          <a:bodyPr/>
          <a:lstStyle/>
          <a:p>
            <a:r>
              <a:rPr lang="hu-HU" dirty="0"/>
              <a:t>Amit használtunk csoportmunkához az a </a:t>
            </a:r>
            <a:r>
              <a:rPr lang="hu-HU" dirty="0" err="1"/>
              <a:t>Trello</a:t>
            </a:r>
            <a:r>
              <a:rPr lang="hu-HU" dirty="0"/>
              <a:t>: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5F6F366-3F0C-49F6-925A-DD373021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139" y="2686515"/>
            <a:ext cx="3026388" cy="302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15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D6C9BB-7748-4C2C-8C19-05CBFC0B65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Képernyő rajz, szín felismeréssel</a:t>
            </a:r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7E96E85A-E488-45F2-9FF9-21B68BC59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Gróf Richárd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0494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A03F7-8C70-482B-A948-DBF139E6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8C8BC-B40D-4A94-9B97-47A7539B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Elősorban itt láthatók az összes</a:t>
            </a:r>
            <a:br>
              <a:rPr lang="hu-HU" dirty="0"/>
            </a:br>
            <a:r>
              <a:rPr lang="hu-HU" dirty="0"/>
              <a:t>változók, és a használni kívánt</a:t>
            </a:r>
            <a:br>
              <a:rPr lang="hu-HU" dirty="0"/>
            </a:br>
            <a:r>
              <a:rPr lang="hu-HU" dirty="0"/>
              <a:t>importok.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84017DE-44BA-4F22-8DF6-959B6AD01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564" y="2320925"/>
            <a:ext cx="32289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0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A03F7-8C70-482B-A948-DBF139E6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8C8BC-B40D-4A94-9B97-47A7539B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Itt a színfelismerő függvényt</a:t>
            </a:r>
            <a:br>
              <a:rPr lang="hu-HU" dirty="0"/>
            </a:br>
            <a:r>
              <a:rPr lang="hu-HU" dirty="0"/>
              <a:t>láthatjuk.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056D863-6951-4EBF-884B-1156967CD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688" y="2556932"/>
            <a:ext cx="5237022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42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A03F7-8C70-482B-A948-DBF139E6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8C8BC-B40D-4A94-9B97-47A7539B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Itt a kontúrok meghatározását</a:t>
            </a:r>
            <a:br>
              <a:rPr lang="hu-HU" dirty="0"/>
            </a:br>
            <a:r>
              <a:rPr lang="hu-HU" dirty="0"/>
              <a:t>láthatjuk.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891C4FD-A8E1-4248-9A9C-0D8FE5900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52" y="3143081"/>
            <a:ext cx="7586661" cy="287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02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A03F7-8C70-482B-A948-DBF139E6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8C8BC-B40D-4A94-9B97-47A7539B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Itt a képernyőre való rajzolást láthatjuk.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FFC5873-927C-4493-AF5D-11A74008C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12" y="3429000"/>
            <a:ext cx="10803575" cy="128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82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A03F7-8C70-482B-A948-DBF139E6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8C8BC-B40D-4A94-9B97-47A7539B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Végül, de nem utolsó sorban a rajzolást mutatja be.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001389F-4114-4D48-869B-E1F63288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340" y="3022350"/>
            <a:ext cx="6516235" cy="31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58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A03F7-8C70-482B-A948-DBF139E6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8C8BC-B40D-4A94-9B97-47A7539B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Aztán megjelenítjük az egészet.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1059214-3922-408F-8BE6-4DAE60AA1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431200"/>
            <a:ext cx="9248735" cy="239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57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54B796-9043-4E7A-8D1D-E16E160C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kód tesztelése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025B4D-D2D9-4AAD-A6C6-220C9DFB0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Teszteltük, egy bizonyos színű tárgyat odarakva rajzol a képernyőre, ez az állítás.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99A4723-8F9B-497F-BCC1-9E729C754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428" y="3029646"/>
            <a:ext cx="3794962" cy="284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2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7FE4A9-8828-462D-A37E-74A6B765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E4422A-5E5F-4958-A1A4-BB1732AA8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programot elindítva a kamera megjelenik, ha egy bizonyos színű tárgyat odatartunk akkor tudunk vele az azonos színnel rajzolni..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6882F57-D14C-4B25-A8F0-DE8E67F5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070" y="3329907"/>
            <a:ext cx="3755858" cy="281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8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4E8976-6B48-4382-9763-1E221BF0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FED820-E846-4387-850C-DF527F2B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r>
              <a:rPr lang="hu-HU" dirty="0"/>
              <a:t>Készítette: Molnár Márk, </a:t>
            </a:r>
            <a:r>
              <a:rPr lang="hu-HU" dirty="0" err="1"/>
              <a:t>Péjó</a:t>
            </a:r>
            <a:r>
              <a:rPr lang="hu-HU" dirty="0"/>
              <a:t> Kristóf, Gróf Richárd</a:t>
            </a:r>
          </a:p>
        </p:txBody>
      </p:sp>
    </p:spTree>
    <p:extLst>
      <p:ext uri="{BB962C8B-B14F-4D97-AF65-F5344CB8AC3E}">
        <p14:creationId xmlns:p14="http://schemas.microsoft.com/office/powerpoint/2010/main" val="353779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486C4D-166E-4362-9B00-0F3C16B0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programozáshoz használt alkalmazás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FE0B0E-F113-45DE-B961-535BACBC6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39486"/>
            <a:ext cx="9601196" cy="3318936"/>
          </a:xfrm>
        </p:spPr>
        <p:txBody>
          <a:bodyPr>
            <a:normAutofit/>
          </a:bodyPr>
          <a:lstStyle/>
          <a:p>
            <a:r>
              <a:rPr lang="hu-HU" sz="4000" dirty="0"/>
              <a:t>A projekthez </a:t>
            </a:r>
            <a:r>
              <a:rPr lang="hu-HU" sz="4000" dirty="0" err="1"/>
              <a:t>PyCharm</a:t>
            </a:r>
            <a:r>
              <a:rPr lang="hu-HU" sz="4000" dirty="0"/>
              <a:t> alkalmazást használtuk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028135B-1EA3-4DF9-B3F7-DA00A234D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417" y="3128473"/>
            <a:ext cx="2629949" cy="262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8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5F560B-5618-4C52-9EA1-5A9C6A46D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Number</a:t>
            </a:r>
            <a:r>
              <a:rPr lang="hu-HU" dirty="0"/>
              <a:t> </a:t>
            </a:r>
            <a:r>
              <a:rPr lang="hu-HU" dirty="0" err="1"/>
              <a:t>Plate</a:t>
            </a:r>
            <a:r>
              <a:rPr lang="hu-HU" dirty="0"/>
              <a:t> </a:t>
            </a:r>
            <a:r>
              <a:rPr lang="hu-HU" dirty="0" err="1"/>
              <a:t>Reader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28928C-0863-493B-BBB9-F4F6E5B50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Molnár Márk Krisztián</a:t>
            </a:r>
          </a:p>
        </p:txBody>
      </p:sp>
    </p:spTree>
    <p:extLst>
      <p:ext uri="{BB962C8B-B14F-4D97-AF65-F5344CB8AC3E}">
        <p14:creationId xmlns:p14="http://schemas.microsoft.com/office/powerpoint/2010/main" val="4139529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967025-49F2-442D-A2DF-D751FEFB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66E931-4DE1-4BE6-8DF8-44C1BC503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934" y="2556932"/>
            <a:ext cx="3322040" cy="3676088"/>
          </a:xfrm>
        </p:spPr>
        <p:txBody>
          <a:bodyPr/>
          <a:lstStyle/>
          <a:p>
            <a:r>
              <a:rPr lang="hu-HU" dirty="0"/>
              <a:t>Könyvtárak importálása</a:t>
            </a:r>
          </a:p>
          <a:p>
            <a:r>
              <a:rPr lang="hu-HU" dirty="0"/>
              <a:t>Képernyő nagyságának beállítása</a:t>
            </a:r>
          </a:p>
          <a:p>
            <a:r>
              <a:rPr lang="hu-HU" dirty="0"/>
              <a:t>Fájl betöltése</a:t>
            </a:r>
          </a:p>
          <a:p>
            <a:r>
              <a:rPr lang="hu-HU" dirty="0"/>
              <a:t>A </a:t>
            </a:r>
            <a:r>
              <a:rPr lang="hu-HU" dirty="0" err="1"/>
              <a:t>detektáció</a:t>
            </a:r>
            <a:r>
              <a:rPr lang="hu-HU" dirty="0"/>
              <a:t> minimális területének </a:t>
            </a:r>
            <a:r>
              <a:rPr lang="hu-HU" dirty="0" err="1"/>
              <a:t>beálítása</a:t>
            </a:r>
            <a:endParaRPr lang="hu-HU" dirty="0"/>
          </a:p>
          <a:p>
            <a:r>
              <a:rPr lang="hu-HU" dirty="0"/>
              <a:t>És a </a:t>
            </a:r>
            <a:r>
              <a:rPr lang="hu-HU" dirty="0" err="1"/>
              <a:t>detektáció</a:t>
            </a:r>
            <a:r>
              <a:rPr lang="hu-HU" dirty="0"/>
              <a:t> indikátorának színe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EFC4853-F649-454A-81AE-534556D3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00" y="2550406"/>
            <a:ext cx="7321432" cy="230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0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52850D-6C81-4AD0-B3DA-AC9A42A0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FEE747C3-509D-4B74-ACA6-23D345C68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2507328"/>
            <a:ext cx="4708905" cy="2064674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F381297A-8AB9-4A2D-8AD9-199554D51411}"/>
              </a:ext>
            </a:extLst>
          </p:cNvPr>
          <p:cNvSpPr txBox="1"/>
          <p:nvPr/>
        </p:nvSpPr>
        <p:spPr>
          <a:xfrm>
            <a:off x="6291743" y="2642532"/>
            <a:ext cx="470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Beállítottam hogy kamerával kelljen megkeresni a rendszámokat.</a:t>
            </a:r>
          </a:p>
          <a:p>
            <a:r>
              <a:rPr lang="hu-HU" dirty="0"/>
              <a:t>A felvételnek nagyságát beállítottam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493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E98DEB-ABB7-4BB8-A4C4-64E190F7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3137" y="605570"/>
            <a:ext cx="1924087" cy="5640033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Kép beolvasás</a:t>
            </a:r>
          </a:p>
          <a:p>
            <a:r>
              <a:rPr lang="hu-HU" dirty="0"/>
              <a:t>Szürke </a:t>
            </a:r>
            <a:r>
              <a:rPr lang="hu-HU" dirty="0" err="1"/>
              <a:t>árnyalatos</a:t>
            </a:r>
            <a:r>
              <a:rPr lang="hu-HU" dirty="0"/>
              <a:t> képet készít</a:t>
            </a:r>
          </a:p>
          <a:p>
            <a:r>
              <a:rPr lang="hu-HU" dirty="0"/>
              <a:t>Rendszámtábla detektálás</a:t>
            </a:r>
          </a:p>
          <a:p>
            <a:r>
              <a:rPr lang="hu-HU" dirty="0"/>
              <a:t>Téglalap rajzolás a rendszámtábla köré</a:t>
            </a:r>
          </a:p>
          <a:p>
            <a:r>
              <a:rPr lang="hu-HU" dirty="0"/>
              <a:t>Külön ablakba megjeleníti a rendszámtáblát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9BCEC15-F231-407E-B441-1CC94EFD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76" y="612396"/>
            <a:ext cx="9038362" cy="56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9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BFFB921D-BFC1-4229-91E4-221D92C24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628" y="2490200"/>
            <a:ext cx="6960132" cy="3385667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11C2062-688E-47C9-A9BE-415DD4E4BCB2}"/>
              </a:ext>
            </a:extLst>
          </p:cNvPr>
          <p:cNvSpPr txBox="1"/>
          <p:nvPr/>
        </p:nvSpPr>
        <p:spPr>
          <a:xfrm>
            <a:off x="7650760" y="2550253"/>
            <a:ext cx="38506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Kép megjelenítése</a:t>
            </a:r>
          </a:p>
          <a:p>
            <a:r>
              <a:rPr lang="hu-HU" sz="2800" dirty="0"/>
              <a:t>Kiírja hogy hogy melyik teszt képet látja</a:t>
            </a:r>
          </a:p>
          <a:p>
            <a:r>
              <a:rPr lang="hu-HU" sz="2800" dirty="0"/>
              <a:t>A téglalap adatai</a:t>
            </a:r>
          </a:p>
          <a:p>
            <a:r>
              <a:rPr lang="hu-HU" sz="2800" dirty="0"/>
              <a:t>Kiírja hogy elmentette a detektálást</a:t>
            </a:r>
          </a:p>
          <a:p>
            <a:r>
              <a:rPr lang="hu-HU" sz="2800" dirty="0"/>
              <a:t>Megmutatja a detektált képet</a:t>
            </a:r>
          </a:p>
        </p:txBody>
      </p:sp>
    </p:spTree>
    <p:extLst>
      <p:ext uri="{BB962C8B-B14F-4D97-AF65-F5344CB8AC3E}">
        <p14:creationId xmlns:p14="http://schemas.microsoft.com/office/powerpoint/2010/main" val="270810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7377CF-C06F-4550-8E62-C65CC749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kód tesztelése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FC51F7-84B6-4A56-A9E3-B5CB60E90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tesztelést úgy hajtottam végre ,hogy rákerestem orosz rendszámtáblákra és megmutattam neki.</a:t>
            </a:r>
          </a:p>
        </p:txBody>
      </p:sp>
    </p:spTree>
    <p:extLst>
      <p:ext uri="{BB962C8B-B14F-4D97-AF65-F5344CB8AC3E}">
        <p14:creationId xmlns:p14="http://schemas.microsoft.com/office/powerpoint/2010/main" val="767446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586</Words>
  <Application>Microsoft Office PowerPoint</Application>
  <PresentationFormat>Szélesvásznú</PresentationFormat>
  <Paragraphs>95</Paragraphs>
  <Slides>29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3" baseType="lpstr">
      <vt:lpstr>Arial</vt:lpstr>
      <vt:lpstr>Arial Unicode MS</vt:lpstr>
      <vt:lpstr>Garamond</vt:lpstr>
      <vt:lpstr>Organikus</vt:lpstr>
      <vt:lpstr>Feladatkörök</vt:lpstr>
      <vt:lpstr>Projektmenedzser eszközök</vt:lpstr>
      <vt:lpstr>A programozáshoz használt alkalmazás</vt:lpstr>
      <vt:lpstr>Number Plate Reader</vt:lpstr>
      <vt:lpstr>Kód felépítése:</vt:lpstr>
      <vt:lpstr>PowerPoint-bemutató</vt:lpstr>
      <vt:lpstr>PowerPoint-bemutató</vt:lpstr>
      <vt:lpstr>PowerPoint-bemutató</vt:lpstr>
      <vt:lpstr>A kód tesztelése</vt:lpstr>
      <vt:lpstr>A program bemutatása</vt:lpstr>
      <vt:lpstr>File Reader</vt:lpstr>
      <vt:lpstr>Kód felépítése: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A kód tesztelése és bemutatása</vt:lpstr>
      <vt:lpstr>Képernyő rajz, szín felismeréssel</vt:lpstr>
      <vt:lpstr>Kód felépítése</vt:lpstr>
      <vt:lpstr>Kód felépítése</vt:lpstr>
      <vt:lpstr>Kód felépítése</vt:lpstr>
      <vt:lpstr>Kód felépítése</vt:lpstr>
      <vt:lpstr>Kód felépítése</vt:lpstr>
      <vt:lpstr>Kód felépítése</vt:lpstr>
      <vt:lpstr> kód tesztelése</vt:lpstr>
      <vt:lpstr>A program bemutatása</vt:lpstr>
      <vt:lpstr>Vége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Feladatkörök</dc:title>
  <dc:creator>Molnár Márk Krisztián</dc:creator>
  <cp:lastModifiedBy>Gróf Richárd László</cp:lastModifiedBy>
  <cp:revision>16</cp:revision>
  <dcterms:created xsi:type="dcterms:W3CDTF">2025-03-25T09:51:44Z</dcterms:created>
  <dcterms:modified xsi:type="dcterms:W3CDTF">2025-04-01T09:23:38Z</dcterms:modified>
</cp:coreProperties>
</file>