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A1FDAB-4464-4DE8-8C9C-9CB6AA9C7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Feladatkörök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32B5B1-169B-40FE-9E15-58FD058A9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Fájl </a:t>
            </a:r>
            <a:r>
              <a:rPr lang="hu-HU" dirty="0" err="1"/>
              <a:t>beolvasás:Péjó</a:t>
            </a:r>
            <a:r>
              <a:rPr lang="hu-HU" dirty="0"/>
              <a:t> Kristóf</a:t>
            </a:r>
          </a:p>
          <a:p>
            <a:r>
              <a:rPr lang="hu-HU" dirty="0"/>
              <a:t>Rendszám tábla beolvasó: Molnár Márk Krisztián</a:t>
            </a:r>
          </a:p>
          <a:p>
            <a:r>
              <a:rPr lang="hu-HU" dirty="0"/>
              <a:t>Színfelismerés: Gróf Richárd László</a:t>
            </a:r>
          </a:p>
        </p:txBody>
      </p:sp>
    </p:spTree>
    <p:extLst>
      <p:ext uri="{BB962C8B-B14F-4D97-AF65-F5344CB8AC3E}">
        <p14:creationId xmlns:p14="http://schemas.microsoft.com/office/powerpoint/2010/main" val="3970638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AC9EEE-2E72-4332-8597-A856B47E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 bemutatása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B88CB9-E6A8-4B25-9495-67604EB85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Amint elindítjuk a programot egy ablak ugrik fel amiben keresi a rendszámtáblákat.</a:t>
            </a:r>
          </a:p>
          <a:p>
            <a:r>
              <a:rPr lang="hu-HU" dirty="0"/>
              <a:t>Amint talál egyet akkor bekeretezi és kiírja hogy megtalálta.</a:t>
            </a:r>
          </a:p>
          <a:p>
            <a:r>
              <a:rPr lang="hu-HU" dirty="0"/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279988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F1A9A9-3F73-4B79-9920-350EEC42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Projektmenedzser eszközök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2B886F-6D48-4773-A010-76A3D2D5D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559" y="3832059"/>
            <a:ext cx="9601196" cy="3318936"/>
          </a:xfrm>
        </p:spPr>
        <p:txBody>
          <a:bodyPr/>
          <a:lstStyle/>
          <a:p>
            <a:r>
              <a:rPr lang="hu-HU" dirty="0"/>
              <a:t>Amit használtunk </a:t>
            </a:r>
            <a:r>
              <a:rPr lang="hu-HU" dirty="0" err="1"/>
              <a:t>csoporomunkához</a:t>
            </a:r>
            <a:r>
              <a:rPr lang="hu-HU" dirty="0"/>
              <a:t> az a </a:t>
            </a:r>
            <a:r>
              <a:rPr lang="hu-HU" dirty="0" err="1"/>
              <a:t>Trello</a:t>
            </a:r>
            <a:r>
              <a:rPr lang="hu-HU" dirty="0"/>
              <a:t>: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B5F6F366-3F0C-49F6-925A-DD3730211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139" y="2686515"/>
            <a:ext cx="3026388" cy="302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1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486C4D-166E-4362-9B00-0F3C16B01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programozáshoz használt alkalmazás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FE0B0E-F113-45DE-B961-535BACBC6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39486"/>
            <a:ext cx="9601196" cy="3318936"/>
          </a:xfrm>
        </p:spPr>
        <p:txBody>
          <a:bodyPr>
            <a:normAutofit/>
          </a:bodyPr>
          <a:lstStyle/>
          <a:p>
            <a:r>
              <a:rPr lang="hu-HU" sz="4000" dirty="0"/>
              <a:t>A projekthez </a:t>
            </a:r>
            <a:r>
              <a:rPr lang="hu-HU" sz="4000" dirty="0" err="1"/>
              <a:t>PyCharm</a:t>
            </a:r>
            <a:r>
              <a:rPr lang="hu-HU" sz="4000" dirty="0"/>
              <a:t> alkalmazást használtuk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028135B-1EA3-4DF9-B3F7-DA00A234D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417" y="3128473"/>
            <a:ext cx="2629949" cy="262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8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5F560B-5618-4C52-9EA1-5A9C6A46D6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Plate</a:t>
            </a:r>
            <a:r>
              <a:rPr lang="hu-HU" dirty="0"/>
              <a:t> </a:t>
            </a:r>
            <a:r>
              <a:rPr lang="hu-HU" dirty="0" err="1"/>
              <a:t>Reader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A28928C-0863-493B-BBB9-F4F6E5B50E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Molnár Márk Krisztián</a:t>
            </a:r>
          </a:p>
        </p:txBody>
      </p:sp>
    </p:spTree>
    <p:extLst>
      <p:ext uri="{BB962C8B-B14F-4D97-AF65-F5344CB8AC3E}">
        <p14:creationId xmlns:p14="http://schemas.microsoft.com/office/powerpoint/2010/main" val="41395299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967025-49F2-442D-A2DF-D751FEFB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 felépítése: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66E931-4DE1-4BE6-8DF8-44C1BC503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934" y="2556932"/>
            <a:ext cx="3322040" cy="3676088"/>
          </a:xfrm>
        </p:spPr>
        <p:txBody>
          <a:bodyPr/>
          <a:lstStyle/>
          <a:p>
            <a:r>
              <a:rPr lang="hu-HU" dirty="0"/>
              <a:t>Könyvtárak importálása</a:t>
            </a:r>
          </a:p>
          <a:p>
            <a:r>
              <a:rPr lang="hu-HU" dirty="0"/>
              <a:t>Képernyő nagyságának beállítása</a:t>
            </a:r>
          </a:p>
          <a:p>
            <a:r>
              <a:rPr lang="hu-HU" dirty="0"/>
              <a:t>Fájl betöltése</a:t>
            </a:r>
          </a:p>
          <a:p>
            <a:r>
              <a:rPr lang="hu-HU" dirty="0"/>
              <a:t>A </a:t>
            </a:r>
            <a:r>
              <a:rPr lang="hu-HU" dirty="0" err="1"/>
              <a:t>detektáció</a:t>
            </a:r>
            <a:r>
              <a:rPr lang="hu-HU" dirty="0"/>
              <a:t> minimális területének </a:t>
            </a:r>
            <a:r>
              <a:rPr lang="hu-HU" dirty="0" err="1"/>
              <a:t>beálltása</a:t>
            </a:r>
            <a:endParaRPr lang="hu-HU" dirty="0"/>
          </a:p>
          <a:p>
            <a:r>
              <a:rPr lang="hu-HU" dirty="0"/>
              <a:t>És a </a:t>
            </a:r>
            <a:r>
              <a:rPr lang="hu-HU" dirty="0" err="1"/>
              <a:t>detektáció</a:t>
            </a:r>
            <a:r>
              <a:rPr lang="hu-HU" dirty="0"/>
              <a:t> indikátorának színe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EFC4853-F649-454A-81AE-534556D3C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00" y="2550406"/>
            <a:ext cx="7321432" cy="230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0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52850D-6C81-4AD0-B3DA-AC9A42A0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FEE747C3-509D-4B74-ACA6-23D345C68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2507328"/>
            <a:ext cx="4708905" cy="2064674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F381297A-8AB9-4A2D-8AD9-199554D51411}"/>
              </a:ext>
            </a:extLst>
          </p:cNvPr>
          <p:cNvSpPr txBox="1"/>
          <p:nvPr/>
        </p:nvSpPr>
        <p:spPr>
          <a:xfrm>
            <a:off x="6291743" y="2642532"/>
            <a:ext cx="470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Beállítottam hogy kamerával kelljen megkeresni a rendszámokat.</a:t>
            </a:r>
          </a:p>
          <a:p>
            <a:r>
              <a:rPr lang="hu-HU" dirty="0"/>
              <a:t>A felvételnek nagyságát beállítottam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493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E98DEB-ABB7-4BB8-A4C4-64E190F7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3137" y="605570"/>
            <a:ext cx="1924087" cy="5640033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Kép beolvasás</a:t>
            </a:r>
          </a:p>
          <a:p>
            <a:r>
              <a:rPr lang="hu-HU" dirty="0" err="1"/>
              <a:t>Szürkeárnyalatos</a:t>
            </a:r>
            <a:r>
              <a:rPr lang="hu-HU" dirty="0"/>
              <a:t> képet készít</a:t>
            </a:r>
          </a:p>
          <a:p>
            <a:r>
              <a:rPr lang="hu-HU" dirty="0"/>
              <a:t>Rendszámtábla detektálás</a:t>
            </a:r>
          </a:p>
          <a:p>
            <a:r>
              <a:rPr lang="hu-HU" dirty="0"/>
              <a:t>Téglalap rajzolás a rendszámtábla köré</a:t>
            </a:r>
          </a:p>
          <a:p>
            <a:r>
              <a:rPr lang="hu-HU" dirty="0"/>
              <a:t>Külön ablakba megjeleníti a rendszámtáblát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9BCEC15-F231-407E-B441-1CC94EFD0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76" y="612396"/>
            <a:ext cx="9038362" cy="564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9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BFFB921D-BFC1-4229-91E4-221D92C24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628" y="2490200"/>
            <a:ext cx="6960132" cy="3385667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011C2062-688E-47C9-A9BE-415DD4E4BCB2}"/>
              </a:ext>
            </a:extLst>
          </p:cNvPr>
          <p:cNvSpPr txBox="1"/>
          <p:nvPr/>
        </p:nvSpPr>
        <p:spPr>
          <a:xfrm>
            <a:off x="7650760" y="2550253"/>
            <a:ext cx="38506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Kép megjelenítése</a:t>
            </a:r>
          </a:p>
          <a:p>
            <a:r>
              <a:rPr lang="hu-HU" sz="2800" dirty="0"/>
              <a:t>Kiírja hogy hogy melyik teszt képet látja</a:t>
            </a:r>
          </a:p>
          <a:p>
            <a:r>
              <a:rPr lang="hu-HU" sz="2800" dirty="0"/>
              <a:t>A téglalap adatai</a:t>
            </a:r>
          </a:p>
          <a:p>
            <a:r>
              <a:rPr lang="hu-HU" sz="2800" dirty="0"/>
              <a:t>Kiírja hogy elmentette a detektálást</a:t>
            </a:r>
          </a:p>
          <a:p>
            <a:r>
              <a:rPr lang="hu-HU" sz="2800" dirty="0"/>
              <a:t>Megmutatja a detektált képet</a:t>
            </a:r>
          </a:p>
        </p:txBody>
      </p:sp>
    </p:spTree>
    <p:extLst>
      <p:ext uri="{BB962C8B-B14F-4D97-AF65-F5344CB8AC3E}">
        <p14:creationId xmlns:p14="http://schemas.microsoft.com/office/powerpoint/2010/main" val="2708100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7377CF-C06F-4550-8E62-C65CC749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kód tesztelése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FC51F7-84B6-4A56-A9E3-B5CB60E90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tesztelést úgy hajtottam végre ,hogy rákerestem orosz rendszámtáblákra és megmutattam neki.</a:t>
            </a:r>
          </a:p>
        </p:txBody>
      </p:sp>
    </p:spTree>
    <p:extLst>
      <p:ext uri="{BB962C8B-B14F-4D97-AF65-F5344CB8AC3E}">
        <p14:creationId xmlns:p14="http://schemas.microsoft.com/office/powerpoint/2010/main" val="767446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158</Words>
  <Application>Microsoft Office PowerPoint</Application>
  <PresentationFormat>Szélesvásznú</PresentationFormat>
  <Paragraphs>34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Organikus</vt:lpstr>
      <vt:lpstr>Feladatkörök</vt:lpstr>
      <vt:lpstr>Projektmenedzser eszközök</vt:lpstr>
      <vt:lpstr>A programozáshoz használt alkalmazás</vt:lpstr>
      <vt:lpstr>Plate Reader</vt:lpstr>
      <vt:lpstr>Kód felépítése:</vt:lpstr>
      <vt:lpstr>PowerPoint-bemutató</vt:lpstr>
      <vt:lpstr>PowerPoint-bemutató</vt:lpstr>
      <vt:lpstr>PowerPoint-bemutató</vt:lpstr>
      <vt:lpstr>A kód tesztelése</vt:lpstr>
      <vt:lpstr>A program bemutatása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Feladatkörök</dc:title>
  <dc:creator>Molnár Márk Krisztián</dc:creator>
  <cp:lastModifiedBy>Molnár Márk Krisztián</cp:lastModifiedBy>
  <cp:revision>6</cp:revision>
  <dcterms:created xsi:type="dcterms:W3CDTF">2025-03-25T09:51:44Z</dcterms:created>
  <dcterms:modified xsi:type="dcterms:W3CDTF">2025-03-25T10:44:21Z</dcterms:modified>
</cp:coreProperties>
</file>