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519BA-F6AC-4561-8766-7DC9D6D3CDCA}" v="46" dt="2024-12-09T01:44:56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1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5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9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4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5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0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1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315"/>
            <a:ext cx="9144000" cy="1368541"/>
          </a:xfrm>
        </p:spPr>
        <p:txBody>
          <a:bodyPr/>
          <a:lstStyle/>
          <a:p>
            <a:r>
              <a:rPr lang="hu-HU" err="1">
                <a:solidFill>
                  <a:schemeClr val="bg1"/>
                </a:solidFill>
                <a:latin typeface="Tempus Sans ITC"/>
              </a:rPr>
              <a:t>EasyHázi</a:t>
            </a:r>
            <a:br>
              <a:rPr lang="hu-HU">
                <a:latin typeface="Tempus Sans ITC"/>
              </a:rPr>
            </a:br>
            <a:endParaRPr lang="hu-HU">
              <a:solidFill>
                <a:schemeClr val="bg1"/>
              </a:solidFill>
              <a:latin typeface="Tempus Sans ITC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8336DBA-A76D-3C03-6971-2FC822B4ABD6}"/>
              </a:ext>
            </a:extLst>
          </p:cNvPr>
          <p:cNvSpPr txBox="1"/>
          <p:nvPr/>
        </p:nvSpPr>
        <p:spPr>
          <a:xfrm>
            <a:off x="1569" y="1365754"/>
            <a:ext cx="12190162" cy="22236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hu-HU" sz="3000" b="1" dirty="0">
                <a:solidFill>
                  <a:schemeClr val="bg1"/>
                </a:solidFill>
                <a:latin typeface="Tempus Sans ITC"/>
              </a:rPr>
              <a:t>Az </a:t>
            </a:r>
            <a:r>
              <a:rPr lang="hu-HU" sz="3000" b="1" dirty="0" err="1">
                <a:solidFill>
                  <a:schemeClr val="bg1"/>
                </a:solidFill>
                <a:latin typeface="Tempus Sans ITC"/>
              </a:rPr>
              <a:t>EasyHázit</a:t>
            </a:r>
            <a:r>
              <a:rPr lang="hu-HU" sz="3000" b="1" dirty="0">
                <a:solidFill>
                  <a:schemeClr val="bg1"/>
                </a:solidFill>
                <a:latin typeface="Tempus Sans ITC"/>
              </a:rPr>
              <a:t> azért hoztuk létre, hogy megkönnyítsük a matematika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hu-HU" sz="3000" b="1" dirty="0">
                <a:solidFill>
                  <a:schemeClr val="bg1"/>
                </a:solidFill>
                <a:latin typeface="Tempus Sans ITC"/>
              </a:rPr>
              <a:t>házi feladatot. </a:t>
            </a: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hu-HU" sz="3000" b="1" dirty="0">
                <a:solidFill>
                  <a:schemeClr val="bg1"/>
                </a:solidFill>
                <a:latin typeface="Tempus Sans ITC"/>
              </a:rPr>
              <a:t>Ezen belül a testek felszínét térfogatát és egyéb adatait.</a:t>
            </a:r>
          </a:p>
          <a:p>
            <a:pPr algn="l"/>
            <a:endParaRPr lang="hu-HU" b="1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D7D785F-89AB-98C1-7012-C68025A9751E}"/>
              </a:ext>
            </a:extLst>
          </p:cNvPr>
          <p:cNvSpPr txBox="1"/>
          <p:nvPr/>
        </p:nvSpPr>
        <p:spPr>
          <a:xfrm>
            <a:off x="-1" y="3424177"/>
            <a:ext cx="12195856" cy="26299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hu-HU" sz="2800" b="1">
                <a:solidFill>
                  <a:schemeClr val="bg1"/>
                </a:solidFill>
                <a:latin typeface="Tempus Sans ITC"/>
              </a:rPr>
              <a:t>Az </a:t>
            </a:r>
            <a:r>
              <a:rPr lang="hu-HU" sz="2800" b="1" err="1">
                <a:solidFill>
                  <a:schemeClr val="bg1"/>
                </a:solidFill>
                <a:latin typeface="Tempus Sans ITC"/>
              </a:rPr>
              <a:t>EasyHázi</a:t>
            </a:r>
            <a:r>
              <a:rPr lang="hu-HU" sz="2800" b="1">
                <a:solidFill>
                  <a:schemeClr val="bg1"/>
                </a:solidFill>
                <a:latin typeface="Tempus Sans ITC"/>
              </a:rPr>
              <a:t> egy matematikai testek kiszámolására alkalmas program.</a:t>
            </a:r>
            <a:endParaRPr lang="hu-HU" sz="2800">
              <a:solidFill>
                <a:schemeClr val="bg1"/>
              </a:solidFill>
              <a:latin typeface="Tempus Sans ITC"/>
            </a:endParaRP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hu-HU" sz="2800" b="1">
                <a:solidFill>
                  <a:schemeClr val="bg1"/>
                </a:solidFill>
                <a:latin typeface="Tempus Sans ITC"/>
              </a:rPr>
              <a:t>Bekérdezi mit szeretne a felhasználó kiszámolni, milyen adatok vannak megadva és kiszámolja a felszínt a térfogatot és az egyéb adatokat.</a:t>
            </a:r>
            <a:endParaRPr lang="en-US" sz="2800">
              <a:latin typeface="Tempus Sans ITC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hu-HU" sz="2800" b="1">
                <a:solidFill>
                  <a:schemeClr val="bg1"/>
                </a:solidFill>
                <a:latin typeface="Tempus Sans ITC"/>
              </a:rPr>
              <a:t> </a:t>
            </a:r>
            <a:endParaRPr lang="en-US" sz="2800">
              <a:latin typeface="Tempus Sans ITC"/>
            </a:endParaRPr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EAA465-31F5-C38E-A1C1-86FC44A7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>
                <a:solidFill>
                  <a:schemeClr val="bg1"/>
                </a:solidFill>
                <a:latin typeface="Tempus Sans ITC"/>
              </a:rPr>
              <a:t>EasyHázi</a:t>
            </a:r>
            <a:r>
              <a:rPr lang="hu-HU" dirty="0">
                <a:solidFill>
                  <a:schemeClr val="bg1"/>
                </a:solidFill>
                <a:latin typeface="Tempus Sans ITC"/>
              </a:rPr>
              <a:t> tervezői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2F0BC0-3D5A-02BC-A772-998747971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" y="1785716"/>
            <a:ext cx="12187605" cy="50750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empus Sans ITC"/>
              </a:rPr>
              <a:t>A projektet </a:t>
            </a:r>
            <a:r>
              <a:rPr lang="hu-HU" b="1" dirty="0" err="1">
                <a:solidFill>
                  <a:schemeClr val="bg1"/>
                </a:solidFill>
                <a:latin typeface="Tempus Sans ITC"/>
              </a:rPr>
              <a:t>Gergó</a:t>
            </a:r>
            <a:r>
              <a:rPr lang="hu-HU" b="1" dirty="0">
                <a:solidFill>
                  <a:schemeClr val="bg1"/>
                </a:solidFill>
                <a:latin typeface="Tempus Sans ITC"/>
              </a:rPr>
              <a:t> Marcell és Molnár Bence tervezte meg és próbálja meg kivitelezni.</a:t>
            </a:r>
          </a:p>
          <a:p>
            <a:r>
              <a:rPr lang="hu-HU" b="1" dirty="0">
                <a:solidFill>
                  <a:schemeClr val="bg1"/>
                </a:solidFill>
                <a:latin typeface="Tempus Sans ITC"/>
              </a:rPr>
              <a:t>A projekt kódja Python-ban íródik meg</a:t>
            </a:r>
          </a:p>
          <a:p>
            <a:r>
              <a:rPr lang="hu-HU" b="1" dirty="0">
                <a:solidFill>
                  <a:schemeClr val="bg1"/>
                </a:solidFill>
                <a:latin typeface="Tempus Sans ITC"/>
              </a:rPr>
              <a:t>A projekthez használtunk: w3school, Visual </a:t>
            </a:r>
            <a:r>
              <a:rPr lang="hu-HU" b="1" dirty="0" err="1">
                <a:solidFill>
                  <a:schemeClr val="bg1"/>
                </a:solidFill>
                <a:latin typeface="Tempus Sans ITC"/>
              </a:rPr>
              <a:t>Studio</a:t>
            </a:r>
            <a:r>
              <a:rPr lang="hu-HU" b="1" dirty="0">
                <a:solidFill>
                  <a:schemeClr val="bg1"/>
                </a:solidFill>
                <a:latin typeface="Tempus Sans ITC"/>
              </a:rPr>
              <a:t> </a:t>
            </a:r>
            <a:r>
              <a:rPr lang="hu-HU" b="1" dirty="0" err="1">
                <a:solidFill>
                  <a:schemeClr val="bg1"/>
                </a:solidFill>
                <a:latin typeface="Tempus Sans ITC"/>
              </a:rPr>
              <a:t>Code</a:t>
            </a:r>
            <a:r>
              <a:rPr lang="hu-HU" b="1" dirty="0">
                <a:solidFill>
                  <a:schemeClr val="bg1"/>
                </a:solidFill>
                <a:latin typeface="Tempus Sans ITC"/>
              </a:rPr>
              <a:t>, GitHub, </a:t>
            </a:r>
            <a:r>
              <a:rPr lang="hu-HU" b="1" dirty="0" err="1">
                <a:solidFill>
                  <a:schemeClr val="bg1"/>
                </a:solidFill>
                <a:latin typeface="Tempus Sans ITC"/>
              </a:rPr>
              <a:t>Trello</a:t>
            </a:r>
            <a:r>
              <a:rPr lang="hu-HU" b="1" dirty="0">
                <a:solidFill>
                  <a:schemeClr val="bg1"/>
                </a:solidFill>
                <a:latin typeface="Tempus Sans ITC"/>
              </a:rPr>
              <a:t>, Google Drive, </a:t>
            </a:r>
            <a:r>
              <a:rPr lang="hu-HU" b="1" dirty="0" err="1">
                <a:solidFill>
                  <a:schemeClr val="bg1"/>
                </a:solidFill>
                <a:latin typeface="Tempus Sans ITC"/>
              </a:rPr>
              <a:t>Discord</a:t>
            </a:r>
            <a:r>
              <a:rPr lang="hu-HU" b="1" dirty="0">
                <a:solidFill>
                  <a:schemeClr val="bg1"/>
                </a:solidFill>
                <a:latin typeface="Tempus Sans ITC"/>
              </a:rPr>
              <a:t>, PowerPoint, és Word-t.</a:t>
            </a:r>
          </a:p>
          <a:p>
            <a:endParaRPr lang="hu-HU">
              <a:solidFill>
                <a:schemeClr val="bg1"/>
              </a:solidFill>
              <a:latin typeface="Tempus Sans ITC"/>
            </a:endParaRPr>
          </a:p>
        </p:txBody>
      </p:sp>
    </p:spTree>
    <p:extLst>
      <p:ext uri="{BB962C8B-B14F-4D97-AF65-F5344CB8AC3E}">
        <p14:creationId xmlns:p14="http://schemas.microsoft.com/office/powerpoint/2010/main" val="260963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8A9AEE-D3F2-72D7-5FE1-79276FA5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20" y="-2203"/>
            <a:ext cx="10653578" cy="1132258"/>
          </a:xfrm>
        </p:spPr>
        <p:txBody>
          <a:bodyPr/>
          <a:lstStyle/>
          <a:p>
            <a:pPr algn="ctr"/>
            <a:r>
              <a:rPr lang="hu-HU" dirty="0" err="1">
                <a:solidFill>
                  <a:schemeClr val="bg1"/>
                </a:solidFill>
                <a:latin typeface="Tempus Sans ITC"/>
              </a:rPr>
              <a:t>EasyHázi</a:t>
            </a:r>
            <a:r>
              <a:rPr lang="hu-HU" dirty="0">
                <a:solidFill>
                  <a:schemeClr val="bg1"/>
                </a:solidFill>
                <a:latin typeface="Tempus Sans ITC"/>
              </a:rPr>
              <a:t> kódja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AB0272E-DEDC-74A9-DC75-3A0E7CE65BB1}"/>
              </a:ext>
            </a:extLst>
          </p:cNvPr>
          <p:cNvSpPr txBox="1"/>
          <p:nvPr/>
        </p:nvSpPr>
        <p:spPr>
          <a:xfrm>
            <a:off x="0" y="2173125"/>
            <a:ext cx="11565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hu-HU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Test bekérdezés:</a:t>
            </a:r>
          </a:p>
          <a:p>
            <a:pPr marL="571500" lvl="1">
              <a:buFont typeface="Arial,Sans-Serif"/>
              <a:buChar char="•"/>
            </a:pPr>
            <a:r>
              <a:rPr lang="hu-HU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Kiírja a program a kiszámítható testek listáját és abból választania kell a felhasználónak.</a:t>
            </a:r>
            <a:endParaRPr lang="hu-HU" dirty="0">
              <a:solidFill>
                <a:schemeClr val="bg1"/>
              </a:solidFill>
              <a:latin typeface="Tempus Sans ITC"/>
              <a:ea typeface="Calibri"/>
              <a:cs typeface="Calibri"/>
            </a:endParaRPr>
          </a:p>
          <a:p>
            <a:pPr marL="571500" lvl="1">
              <a:buFont typeface="Arial,Sans-Serif"/>
              <a:buChar char="•"/>
            </a:pPr>
            <a:r>
              <a:rPr lang="hu-HU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Hogyha a felhasználó rosszul gépeli be a program újra és újra megkérdezi őt addig, amíg nem helyes a test neve.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A951004-22C8-428F-D478-3C0D1E18FD6E}"/>
              </a:ext>
            </a:extLst>
          </p:cNvPr>
          <p:cNvSpPr txBox="1"/>
          <p:nvPr/>
        </p:nvSpPr>
        <p:spPr>
          <a:xfrm>
            <a:off x="0" y="3327287"/>
            <a:ext cx="10294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hu-HU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Adatok bekérdezése:</a:t>
            </a:r>
          </a:p>
          <a:p>
            <a:pPr marL="571500" lvl="1">
              <a:buFont typeface="Arial"/>
              <a:buChar char="•"/>
            </a:pPr>
            <a:r>
              <a:rPr lang="hu-HU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A test bekérdezése után a program adatokat kér a felhasználótól.</a:t>
            </a:r>
          </a:p>
          <a:p>
            <a:pPr marL="571500" lvl="1">
              <a:buFont typeface="Arial"/>
              <a:buChar char="•"/>
            </a:pPr>
            <a:r>
              <a:rPr lang="hu-HU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Ha a felhasználó rossz adatot ad meg pl.: betűt ír szám helyett, akkor újra és újra fogja kérni a program hogy, helyesen adja meg az adatokat addig, amíg nem adja meg helyesen.</a:t>
            </a:r>
          </a:p>
          <a:p>
            <a:pPr marL="571500" lvl="1">
              <a:buFont typeface="Arial"/>
              <a:buChar char="•"/>
            </a:pPr>
            <a:r>
              <a:rPr lang="hu-HU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A megadott adatokkal a program kiszámolja és kiírja a többi adatot a testről.</a:t>
            </a:r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1976E34-8F1E-6A16-565A-9F6F03BB317F}"/>
              </a:ext>
            </a:extLst>
          </p:cNvPr>
          <p:cNvSpPr txBox="1"/>
          <p:nvPr/>
        </p:nvSpPr>
        <p:spPr>
          <a:xfrm>
            <a:off x="0" y="5035447"/>
            <a:ext cx="11721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hu-HU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Az összes test függvénye:</a:t>
            </a:r>
          </a:p>
          <a:p>
            <a:pPr marL="571500" lvl="1">
              <a:buFont typeface="Arial"/>
              <a:buChar char="•"/>
            </a:pPr>
            <a:r>
              <a:rPr lang="hu-HU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A testeknek a függvényei: a program azt a függvényt hívja elő amelyiket a felhasználó bekér a test bekérdezéskor.</a:t>
            </a:r>
          </a:p>
          <a:p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D165679-CB1E-7064-9D7A-1BA0B80C83A9}"/>
              </a:ext>
            </a:extLst>
          </p:cNvPr>
          <p:cNvSpPr txBox="1"/>
          <p:nvPr/>
        </p:nvSpPr>
        <p:spPr>
          <a:xfrm>
            <a:off x="0" y="1268530"/>
            <a:ext cx="6923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000" b="1" dirty="0">
                <a:solidFill>
                  <a:schemeClr val="bg1"/>
                </a:solidFill>
                <a:latin typeface="Tempus Sans ITC"/>
                <a:ea typeface="Calibri"/>
                <a:cs typeface="Calibri"/>
              </a:rPr>
              <a:t>A program felépítése három fő részből áll:</a:t>
            </a:r>
            <a:endParaRPr lang="hu-HU" sz="3000" dirty="0">
              <a:solidFill>
                <a:schemeClr val="bg1"/>
              </a:solidFill>
              <a:latin typeface="Neue Haas Grotesk Text Pro"/>
              <a:ea typeface="Calibri"/>
              <a:cs typeface="Calibri"/>
            </a:endParaRPr>
          </a:p>
          <a:p>
            <a:endParaRPr lang="hu-HU" sz="3000" dirty="0"/>
          </a:p>
        </p:txBody>
      </p:sp>
    </p:spTree>
    <p:extLst>
      <p:ext uri="{BB962C8B-B14F-4D97-AF65-F5344CB8AC3E}">
        <p14:creationId xmlns:p14="http://schemas.microsoft.com/office/powerpoint/2010/main" val="5614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503C9F-4A11-DF09-B359-171D5CF3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2203"/>
            <a:ext cx="10653578" cy="1132258"/>
          </a:xfrm>
        </p:spPr>
        <p:txBody>
          <a:bodyPr/>
          <a:lstStyle/>
          <a:p>
            <a:pPr algn="ctr"/>
            <a:r>
              <a:rPr lang="hu-HU" dirty="0" err="1">
                <a:solidFill>
                  <a:schemeClr val="bg1"/>
                </a:solidFill>
                <a:latin typeface="Tempus Sans ITC"/>
                <a:ea typeface="+mn-lt"/>
                <a:cs typeface="+mn-lt"/>
              </a:rPr>
              <a:t>EasyHázi</a:t>
            </a:r>
            <a:r>
              <a:rPr lang="hu-HU" dirty="0">
                <a:solidFill>
                  <a:schemeClr val="bg1"/>
                </a:solidFill>
                <a:latin typeface="Tempus Sans ITC"/>
                <a:ea typeface="+mn-lt"/>
                <a:cs typeface="+mn-lt"/>
              </a:rPr>
              <a:t> Kódja részletesen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9C42AE4-E4F6-E5A8-B11C-14FB3C0DA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231" y="2447309"/>
            <a:ext cx="7973538" cy="441069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204136E-CFBE-F26F-6B2B-2155DA45C5BD}"/>
              </a:ext>
            </a:extLst>
          </p:cNvPr>
          <p:cNvSpPr txBox="1"/>
          <p:nvPr/>
        </p:nvSpPr>
        <p:spPr>
          <a:xfrm>
            <a:off x="2540910" y="712001"/>
            <a:ext cx="679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legfontosabb függvény a kódban: Az alakzat bekérdező függvénye.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AE029C5-04B2-DEC0-21DC-BD5CDDC31383}"/>
              </a:ext>
            </a:extLst>
          </p:cNvPr>
          <p:cNvSpPr txBox="1"/>
          <p:nvPr/>
        </p:nvSpPr>
        <p:spPr>
          <a:xfrm>
            <a:off x="0" y="1234684"/>
            <a:ext cx="1211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Ez a kódrészlet feladata Az egész programot futtatni. A kód felteszi a kérdést a felhasználónak, és kiírja a válaszokat. Ha a ’kilép’ szót írjuk be a program leáll, ha nem a listából választunk testet, vagy elgépeljük a kód </a:t>
            </a:r>
            <a:r>
              <a:rPr lang="hu-HU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újrakérdezi</a:t>
            </a:r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 és ha a listából választunk és helyesen írjuk be a kód előhívja az adott testnek a függvényét.</a:t>
            </a:r>
          </a:p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Ha bármiféle hiba történne pl.: hiba van a kódban, akkor sem áll le, hanem kiírja hogy hiba történt és újraindul a kódrészlet.</a:t>
            </a:r>
          </a:p>
        </p:txBody>
      </p:sp>
    </p:spTree>
    <p:extLst>
      <p:ext uri="{BB962C8B-B14F-4D97-AF65-F5344CB8AC3E}">
        <p14:creationId xmlns:p14="http://schemas.microsoft.com/office/powerpoint/2010/main" val="389524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B7EB515D-DECA-15F5-BD6A-1916CA3E94C0}"/>
              </a:ext>
            </a:extLst>
          </p:cNvPr>
          <p:cNvSpPr txBox="1"/>
          <p:nvPr/>
        </p:nvSpPr>
        <p:spPr>
          <a:xfrm>
            <a:off x="3792324" y="109728"/>
            <a:ext cx="4607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</a:t>
            </a:r>
            <a:r>
              <a:rPr lang="hu-HU" sz="3000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számbekérdező</a:t>
            </a:r>
            <a:r>
              <a:rPr lang="hu-HU" sz="3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 függvény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0B97769-5F5D-0F73-AD71-939DD19B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695" y="3429000"/>
            <a:ext cx="6780609" cy="2728781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27CEB1A-DEB4-DB30-23F5-88ECDC3BCBBB}"/>
              </a:ext>
            </a:extLst>
          </p:cNvPr>
          <p:cNvSpPr txBox="1"/>
          <p:nvPr/>
        </p:nvSpPr>
        <p:spPr>
          <a:xfrm>
            <a:off x="0" y="1243584"/>
            <a:ext cx="1196035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3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Ez a kódrészlet van minden egyes helyen meghívva ahol adatot kell bekérdezni a programnak. </a:t>
            </a:r>
          </a:p>
          <a:p>
            <a:r>
              <a:rPr lang="hu-HU" sz="23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kód nagyon egyszerű addig fut amíg nem kap egy számot vissza, ha nem azt kap akkor </a:t>
            </a:r>
            <a:r>
              <a:rPr lang="hu-HU" sz="2300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újrakérdezi</a:t>
            </a:r>
            <a:r>
              <a:rPr lang="hu-HU" sz="23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. </a:t>
            </a:r>
          </a:p>
          <a:p>
            <a:r>
              <a:rPr lang="hu-HU" sz="23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Ez után </a:t>
            </a:r>
            <a:r>
              <a:rPr lang="hu-HU" sz="2300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float</a:t>
            </a:r>
            <a:r>
              <a:rPr lang="hu-HU" sz="23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 típusba rakja (tizedestört), hogy számolni tudjunk vele.</a:t>
            </a:r>
          </a:p>
        </p:txBody>
      </p:sp>
    </p:spTree>
    <p:extLst>
      <p:ext uri="{BB962C8B-B14F-4D97-AF65-F5344CB8AC3E}">
        <p14:creationId xmlns:p14="http://schemas.microsoft.com/office/powerpoint/2010/main" val="131158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469F159D-CE34-B6F4-AD30-CF8B46A3543A}"/>
              </a:ext>
            </a:extLst>
          </p:cNvPr>
          <p:cNvSpPr txBox="1"/>
          <p:nvPr/>
        </p:nvSpPr>
        <p:spPr>
          <a:xfrm>
            <a:off x="3353903" y="146304"/>
            <a:ext cx="54841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3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</a:t>
            </a:r>
            <a:r>
              <a:rPr lang="hu-HU" sz="3000" b="1">
                <a:solidFill>
                  <a:schemeClr val="bg1"/>
                </a:solidFill>
                <a:latin typeface="Tempus Sans ITC" panose="04020404030D07020202" pitchFamily="82" charset="0"/>
              </a:rPr>
              <a:t>tényleges számoló </a:t>
            </a:r>
            <a:r>
              <a:rPr lang="hu-HU" sz="3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függvények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3A77A45-8421-BF7E-E13F-CE13CDFFE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5" y="3429000"/>
            <a:ext cx="8745170" cy="3315163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B930ABE-F62C-5A5F-E140-4E8BD6D1EF54}"/>
              </a:ext>
            </a:extLst>
          </p:cNvPr>
          <p:cNvSpPr txBox="1"/>
          <p:nvPr/>
        </p:nvSpPr>
        <p:spPr>
          <a:xfrm>
            <a:off x="1" y="832104"/>
            <a:ext cx="5961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Ez talán az egyik, ha nem a legegyszerűbb test: a kocka.</a:t>
            </a:r>
          </a:p>
          <a:p>
            <a:r>
              <a:rPr lang="hu-HU" sz="2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függvény 3 részből áll:</a:t>
            </a:r>
          </a:p>
          <a:p>
            <a:pPr marL="342900" indent="-342900">
              <a:buFontTx/>
              <a:buChar char="-"/>
            </a:pPr>
            <a:r>
              <a:rPr lang="hu-HU" sz="2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adatok bekérdezése</a:t>
            </a:r>
          </a:p>
          <a:p>
            <a:pPr marL="342900" indent="-342900">
              <a:buFontTx/>
              <a:buChar char="-"/>
            </a:pPr>
            <a:r>
              <a:rPr lang="hu-HU" sz="2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adatok kiszámolása</a:t>
            </a:r>
          </a:p>
          <a:p>
            <a:pPr marL="342900" indent="-342900">
              <a:buFontTx/>
              <a:buChar char="-"/>
            </a:pPr>
            <a:r>
              <a:rPr lang="hu-HU" sz="2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adatok kiírása</a:t>
            </a:r>
          </a:p>
          <a:p>
            <a:endParaRPr lang="hu-HU" sz="2000" b="1" dirty="0">
              <a:solidFill>
                <a:schemeClr val="bg1"/>
              </a:solidFill>
              <a:latin typeface="Tempus Sans ITC" panose="04020404030D07020202" pitchFamily="82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94C2E45-FF86-A05F-3918-BD6ECFDB3058}"/>
              </a:ext>
            </a:extLst>
          </p:cNvPr>
          <p:cNvSpPr txBox="1"/>
          <p:nvPr/>
        </p:nvSpPr>
        <p:spPr>
          <a:xfrm>
            <a:off x="5733288" y="775050"/>
            <a:ext cx="635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bekérdezéskor a </a:t>
            </a:r>
            <a:r>
              <a:rPr lang="hu-HU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számbekérdező</a:t>
            </a:r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 függvényt meghívjuk és egy oda illő szöveget írtunk mellé.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FB6ADAD-FA31-E5D4-69FF-31508E48941C}"/>
              </a:ext>
            </a:extLst>
          </p:cNvPr>
          <p:cNvSpPr txBox="1"/>
          <p:nvPr/>
        </p:nvSpPr>
        <p:spPr>
          <a:xfrm>
            <a:off x="5733289" y="1514857"/>
            <a:ext cx="645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számolás </a:t>
            </a:r>
            <a:r>
              <a:rPr lang="hu-HU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if</a:t>
            </a:r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-fel lett megoldva. Ha a felhasználó 0-t ad meg valahol a kód tudni fogja, hogy az nincs megadva és (ha tudja) kiszámolja.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7E2F631-45F6-A2C4-2E31-CD4590157D21}"/>
              </a:ext>
            </a:extLst>
          </p:cNvPr>
          <p:cNvSpPr txBox="1"/>
          <p:nvPr/>
        </p:nvSpPr>
        <p:spPr>
          <a:xfrm>
            <a:off x="5733288" y="2531877"/>
            <a:ext cx="6062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kiírás egy print-tel van megoldva (f </a:t>
            </a:r>
            <a:r>
              <a:rPr lang="hu-HU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string</a:t>
            </a:r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 használata, könnyebb és gyorsabb mintha egyesével kéne leírni és elválasztani vesszővel)</a:t>
            </a:r>
          </a:p>
        </p:txBody>
      </p:sp>
    </p:spTree>
    <p:extLst>
      <p:ext uri="{BB962C8B-B14F-4D97-AF65-F5344CB8AC3E}">
        <p14:creationId xmlns:p14="http://schemas.microsoft.com/office/powerpoint/2010/main" val="412050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>
            <a:extLst>
              <a:ext uri="{FF2B5EF4-FFF2-40B4-BE49-F238E27FC236}">
                <a16:creationId xmlns:a16="http://schemas.microsoft.com/office/drawing/2014/main" id="{D42D6B43-93AB-42CB-CB07-6E84A04F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E63D-A1B4-4A69-93AD-CDE14040907E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E41614-CA25-369B-A00E-1C572486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88E20F-8570-B755-9589-B8B7BEF6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3CB1B5-9601-581F-E378-4C7D91D90012}"/>
              </a:ext>
            </a:extLst>
          </p:cNvPr>
          <p:cNvSpPr txBox="1"/>
          <p:nvPr/>
        </p:nvSpPr>
        <p:spPr>
          <a:xfrm>
            <a:off x="1852690" y="171450"/>
            <a:ext cx="8651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Egy nehezebb (és nem 100%-</a:t>
            </a:r>
            <a:r>
              <a:rPr lang="hu-HU" sz="3000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ra</a:t>
            </a:r>
            <a:r>
              <a:rPr lang="hu-HU" sz="3000" b="1" dirty="0">
                <a:solidFill>
                  <a:schemeClr val="bg1"/>
                </a:solidFill>
                <a:latin typeface="Tempus Sans ITC" panose="04020404030D07020202" pitchFamily="82" charset="0"/>
              </a:rPr>
              <a:t> kész test függvénye)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8B6805C9-20A0-88C3-3172-74ACC8036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687" y="2618807"/>
            <a:ext cx="7392432" cy="4067743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3D364AC3-1D69-4D2D-52C5-653B40FA7E09}"/>
              </a:ext>
            </a:extLst>
          </p:cNvPr>
          <p:cNvSpPr txBox="1"/>
          <p:nvPr/>
        </p:nvSpPr>
        <p:spPr>
          <a:xfrm>
            <a:off x="0" y="81203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Az eddigi testek legnehezebben kivitelezhető és még így is hiányos test függvénye: A hasáb</a:t>
            </a:r>
          </a:p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print sor túl hosszú, hogy beférjen egy képbe.</a:t>
            </a:r>
          </a:p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Ugyan úgy működik mint az előző (kocka) függvénye.</a:t>
            </a:r>
          </a:p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</a:t>
            </a:r>
            <a:r>
              <a:rPr lang="hu-HU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testbekérdező</a:t>
            </a:r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 függvény meghívja, a </a:t>
            </a:r>
            <a:r>
              <a:rPr lang="hu-HU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számbekérdező</a:t>
            </a:r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 függvénnyel bekéri az adatokat és </a:t>
            </a:r>
            <a:r>
              <a:rPr lang="hu-HU" b="1" dirty="0" err="1">
                <a:solidFill>
                  <a:schemeClr val="bg1"/>
                </a:solidFill>
                <a:latin typeface="Tempus Sans ITC" panose="04020404030D07020202" pitchFamily="82" charset="0"/>
              </a:rPr>
              <a:t>if-ekkel</a:t>
            </a:r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 kiszámol mindent amit csak tud a megadott adatokkal és kiírja őket ha kész.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AC8354D-0514-1638-FDD2-6C0E944BA61E}"/>
              </a:ext>
            </a:extLst>
          </p:cNvPr>
          <p:cNvSpPr txBox="1"/>
          <p:nvPr/>
        </p:nvSpPr>
        <p:spPr>
          <a:xfrm>
            <a:off x="1" y="2790332"/>
            <a:ext cx="3912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empus Sans ITC" panose="04020404030D07020202" pitchFamily="82" charset="0"/>
              </a:rPr>
              <a:t>A program nem fogja tudni kiszámolni az adatokat ha csak a magasság és a felszín van megadva.</a:t>
            </a:r>
          </a:p>
        </p:txBody>
      </p:sp>
    </p:spTree>
    <p:extLst>
      <p:ext uri="{BB962C8B-B14F-4D97-AF65-F5344CB8AC3E}">
        <p14:creationId xmlns:p14="http://schemas.microsoft.com/office/powerpoint/2010/main" val="277644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215B8D-D321-3292-11A2-7D761EFA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>
                <a:solidFill>
                  <a:srgbClr val="FF0000"/>
                </a:solidFill>
              </a:rPr>
              <a:t>Köszönjük a figyelmet!</a:t>
            </a:r>
          </a:p>
        </p:txBody>
      </p:sp>
      <p:pic>
        <p:nvPicPr>
          <p:cNvPr id="6" name="Tartalom helye 5" descr="thank you for watching Blank Template - Imgflip">
            <a:extLst>
              <a:ext uri="{FF2B5EF4-FFF2-40B4-BE49-F238E27FC236}">
                <a16:creationId xmlns:a16="http://schemas.microsoft.com/office/drawing/2014/main" id="{F5612D66-D337-F783-43D5-634FE19F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263" y="3008689"/>
            <a:ext cx="3048000" cy="2286000"/>
          </a:xfrm>
        </p:spPr>
      </p:pic>
    </p:spTree>
    <p:extLst>
      <p:ext uri="{BB962C8B-B14F-4D97-AF65-F5344CB8AC3E}">
        <p14:creationId xmlns:p14="http://schemas.microsoft.com/office/powerpoint/2010/main" val="349154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Szélesvásznú</PresentationFormat>
  <Paragraphs>49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VanillaVTI</vt:lpstr>
      <vt:lpstr>EasyHázi </vt:lpstr>
      <vt:lpstr>EasyHázi tervezői</vt:lpstr>
      <vt:lpstr>EasyHázi kódja</vt:lpstr>
      <vt:lpstr>EasyHázi Kódja részletesen</vt:lpstr>
      <vt:lpstr>PowerPoint-bemutató</vt:lpstr>
      <vt:lpstr>PowerPoint-bemutató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Molnár Bence</dc:creator>
  <cp:lastModifiedBy>Bence Molnár</cp:lastModifiedBy>
  <cp:revision>197</cp:revision>
  <dcterms:created xsi:type="dcterms:W3CDTF">2024-11-25T12:19:17Z</dcterms:created>
  <dcterms:modified xsi:type="dcterms:W3CDTF">2024-12-09T13:47:16Z</dcterms:modified>
</cp:coreProperties>
</file>