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20:54:20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0 645,'0'-624,"0"603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20:55:0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20:54:27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7722,'0'-7722,"0"17088,0-9344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20:54:28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20:54:5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124 376 24575,'-3'-3'0,"0"1"0,-1-1 0,0 1 0,1 0 0,-1 0 0,0 1 0,0-1 0,-7-1 0,9 2 0,1 1 0,1 0 0,-1 0 0,1 0 0,-1 0 0,1 1 0,-1-1 0,1 0 0,-1 0 0,1 0 0,-1 0 0,1 1 0,-1-1 0,1 0 0,0 1 0,-1-1 0,1 0 0,-1 1 0,1-1 0,0 0 0,-1 1 0,1-1 0,0 1 0,0-1 0,-1 0 0,1 1 0,0-1 0,0 1 0,0-1 0,-1 1 0,1-1 0,0 1 0,0-1 0,0 1 0,0-1 0,0 1 0,0-1 0,0 1 0,0-1 0,0 1 0,0-1 0,1 1 0,-1-1 0,0 1 0,0 0 0,3 32 0,-2-28 0,-2 13 0,-4-25 0,-5-28 0,8 25 0,2-1 0,-1 1 0,1 0 0,2-13 0,-2 20 0,1 1 0,-1-1 0,1 0 0,0 1 0,-1-1 0,1 0 0,0 1 0,1-1 0,-1 1 0,0-1 0,1 1 0,-1 0 0,1-1 0,0 1 0,0 0 0,-1 0 0,1 0 0,1 0 0,-1 1 0,4-3 0,-6 4 0,0-1 0,1 1 0,-1 0 0,0 0 0,1 0 0,-1 0 0,0 0 0,1 0 0,-1 0 0,0 0 0,1 0 0,-1 0 0,0 0 0,1 0 0,-1 0 0,0 0 0,1 0 0,-1 0 0,0 1 0,1-1 0,-1 0 0,0 0 0,0 0 0,1 0 0,-1 1 0,0-1 0,1 0 0,-1 0 0,0 1 0,0-1 0,0 0 0,1 0 0,-1 1 0,0 0 0,6 16 0,-3 17 0,-3-33 0,1 6 0,-1 26 0,0-32 0,0 0 0,0 0 0,0 0 0,0-1 0,0 1 0,0 0 0,0 0 0,0 0 0,-1 0 0,1 0 0,0-1 0,0 1 0,-1 0 0,1 0 0,-1 0 0,1-1 0,-1 1 0,1 0 0,-1-1 0,1 1 0,-1 0 0,0-1 0,1 1 0,-1-1 0,0 1 0,0-1 0,-1 1 0,1-1 0,0-1 0,0 0 0,0 0 0,0 0 0,1 0 0,-1 1 0,0-1 0,0-1 0,1 1 0,-1 0 0,0 0 0,1 0 0,-1 0 0,1 0 0,0 0 0,-1-1 0,1 1 0,0 0 0,0 0 0,0-1 0,0 1 0,0 0 0,0 0 0,0-3 0,4-8 0,-3 12 0,0 0 0,-1 1 0,1-1 0,0 0 0,-1 1 0,1-1 0,0 1 0,-1-1 0,1 1 0,0-1 0,-1 1 0,1-1 0,-1 1 0,1-1 0,-1 1 0,0 0 0,1-1 0,-1 1 0,1 0 0,-1-1 0,0 1 0,1 1 0,4 10 0,0 0 0,-1 0 0,0 0 0,-1 1 0,-1-1 0,0 1 0,0 0 0,-1-1 0,-1 1 0,0 0 0,-2 14 0,2-26 0,0-1 0,0 1 0,0 0 0,0-1 0,0 1 0,0 0 0,0-1 0,0 1 0,0 0 0,-1-1 0,1 1 0,0 0 0,0-1 0,-1 1 0,1 0 0,0-1 0,-1 1 0,1-1 0,0 1 0,-1-1 0,1 1 0,-1-1 0,1 1 0,-1-1 0,1 1 0,-1-1 0,0 0 0,1 1 0,-1-1 0,1 0 0,-1 1 0,0-1 0,1 0 0,-2 1 0,1-2 0,-1 1 0,1-1 0,0 0 0,0 1 0,0-1 0,-1 0 0,1 1 0,0-1 0,0 0 0,0 0 0,0 0 0,1 0 0,-1 0 0,0 0 0,-1-2 0,0 0 0,1 1 0,-1-1 0,1 0 0,0 1 0,0-1 0,0 0 0,0 1 0,0-5 0,1 7 0,0-1 0,-1 1 0,1-1 0,0 0 0,0 1 0,0-1 0,0 0 0,0 1 0,0-1 0,0 0 0,0 1 0,1-1 0,-1 1 0,0-1 0,0 0 0,1 1 0,-1-1 0,0 1 0,0-1 0,1 0 0,-1 1 0,1-1 0,-1 1 0,0-1 0,1 1 0,-1 0 0,1-1 0,-1 1 0,1-1 0,-1 1 0,1 0 0,1-1 0,-1 1 0,1 0 0,0 1 0,-1-1 0,1 0 0,0 1 0,-1-1 0,1 1 0,0-1 0,-1 1 0,1 0 0,-1 0 0,1 0 0,-1-1 0,1 2 0,-1-1 0,0 0 0,0 0 0,1 0 0,-1 1 0,0-1 0,0 0 0,0 1 0,0-1 0,0 1 0,0 2 0,1-1 0,0 0 0,0-1 0,-1 1 0,0 0 0,0 0 0,1 1 0,-2-1 0,1 0 0,0 0 0,-1 0 0,1 1 0,-1-1 0,0 4 0,-1-6 0,1 0 0,-1-1 0,1 1 0,-1 0 0,1 0 0,-1-1 0,0 1 0,0 0 0,1-1 0,-1 1 0,0 0 0,0-1 0,0 1 0,0-1 0,1 0 0,-1 1 0,0-1 0,0 0 0,0 1 0,0-1 0,0 0 0,0 0 0,0 0 0,0 0 0,0 0 0,-1 0 0,1 0 0,0 0 0,1 0 0,-1 0 0,0 0 0,1 0 0,-1 0 0,0 0 0,1 0 0,-1 0 0,0-1 0,1 1 0,-1 0 0,1 0 0,-1-1 0,0 1 0,1 0 0,-1-1 0,1 1 0,-1 0 0,1-1 0,-1 1 0,1-1 0,-1 1 0,1-1 0,-1 1 0,1-1 0,0 1 0,-1-1 0,1 0 0,0 1 0,-1-1 0,1 1 0,0-1 0,0 0 0,0 1 0,0-1 0,-1-1 0,2 2 0,-1-1 0,1 1 0,-1 0 0,0-1 0,1 1 0,-1 0 0,1 0 0,-1-1 0,1 1 0,-1 0 0,1 0 0,-1-1 0,1 1 0,-1 0 0,1 0 0,-1 0 0,1 0 0,-1 0 0,1 0 0,-1 0 0,1 0 0,-1 0 0,1 0 0,-1 0 0,1 0 0,-1 1 0,1-1 0,-1 0 0,1 0 0,-1 0 0,1 1 0,-1-1 0,1 0 0,-1 1 0,1-1 0,-1 0 0,0 1 0,1-1 0,-1 0 0,0 1 0,1-1 0,-1 1 0,0-1 0,1 1 0,-1 0 0,0-1 0,1 0 0,-1 1 0,1-1 0,-1 0 0,0 1 0,1-1 0,-1 1 0,0-1 0,1 0 0,-1 1 0,0-1 0,0 1 0,1-1 0,-1 1 0,0-1 0,0 1 0,0-1 0,0 1 0,0-1 0,0 1 0,1-1 0,-1 1 0,0-1 0,-1 1 0,1-1 0,0 1 0,0-1 0,0 1 0,0-1 0,0 1 0,0-1 0,-1 1 0,1-1 0,0 0 0,0 1 0,-1-1 0,1 1 0,0-1 0,0 0 0,-1 1 0,1-1 0,-1 1 0,1-1 0,0 0 0,-1 0 0,1 1 0,-1-1 0,1 0 0,-1 0 0,1 1 0,0-1 0,-1 0 0,1 0 0,-1 0 0,1 0 0,-1 0 0,1 0 0,-1 0 0,1 0 0,-1 0 0,1 0 0,-1 0 0,0 0 0,-20 1 0,21-1 0,14 7 0,-4 3 0,-15-4 0,-25-2 0,17-2 0,26 2 0,-18-4 0,-9 0 0,27 6 0,11 2 0,-23-4 0,-16-3 0,-1-1 0,21 1 0,20 4 0,-25-5 0,0 0 0,0 0 0,0 0 0,0 0 0,0 0 0,1 0 0,-1 0 0,0 0 0,0 1 0,0-1 0,0 0 0,0 0 0,0 0 0,0 0 0,0 0 0,0 0 0,1 0 0,-1 0 0,0 0 0,0 0 0,0 0 0,0 0 0,0 1 0,0-1 0,0 0 0,0 0 0,0 0 0,0 0 0,0 0 0,0 0 0,0 0 0,0 0 0,0 1 0,0-1 0,0 0 0,0 0 0,0 0 0,0 0 0,0 0 0,0 0 0,0 0 0,0 0 0,0 1 0,0-1 0,0 0 0,0 0 0,0 0 0,0 0 0,0 0 0,0 0 0,0 0 0,-1 0 0,1 0 0,0 1 0,0-1 0,0 0 0,0 0 0,0 0 0,0 0 0,0 0 0,-20 7 0,-4-5 0,23-1 0,1-1 0,-1 0 0,0 0 0,0 0 0,0 0 0,1 0 0,-1 0 0,0 0 0,0 0 0,0 0 0,1 0 0,-1 0 0,0 0 0,0 0 0,1-1 0,-1 1 0,0 0 0,0-1 0,1 1 0,-1 0 0,0-1 0,1 1 0,-1-1 0,1 1 0,-2-2 0,5 1 0,0 0 0,0 0 0,0 0 0,0 1 0,0-1 0,0 1 0,0 0 0,0-1 0,0 1 0,4 1 0,-3-1 0,-2-2 0,-7-3 0,-16-12 0,-21-21 0,40 35 0,1 0 0,-1 0 0,1 0 0,-1 0 0,1 0 0,0 0 0,0 0 0,1 0 0,-1 0 0,1-1 0,-1 1 0,1 0 0,0 0 0,0-5 0,0 7 0,1 0 0,-1 0 0,0 0 0,1 0 0,-1 0 0,0 0 0,1 0 0,-1 0 0,1 0 0,-1 0 0,1 1 0,0-1 0,-1 0 0,1 0 0,0 0 0,0 1 0,-1-1 0,1 0 0,0 1 0,0-1 0,0 0 0,0 1 0,0-1 0,0 1 0,0 0 0,0-1 0,0 1 0,0 0 0,0 0 0,0 0 0,0-1 0,0 1 0,0 0 0,1 0 0,-1 0 0,0 1 0,0-1 0,0 0 0,0 0 0,0 1 0,0-1 0,0 0 0,0 1 0,0-1 0,1 2 0,-1-2 0,0 0 0,-1 0 0,1 0 0,0 0 0,0 1 0,-1-1 0,1 0 0,0 0 0,-1 1 0,1-1 0,0 1 0,-1-1 0,1 0 0,-1 1 0,1-1 0,-1 1 0,1-1 0,-1 1 0,1 0 0,-1-1 0,1 1 0,-1-1 0,0 1 0,1 0 0,-1-1 0,0 1 0,1 0 0,-1 0 0,0-1 0,0 1 0,0 0 0,0-1 0,0 1 0,0 0 0,0 0 0,0-1 0,0 1 0,0 0 0,0 0 0,0-1 0,-1 1 0,1 0 0,0-1 0,0 1 0,-1 0 0,1-1 0,0 1 0,-1 0 0,1-1 0,-1 1 0,0 0 0,1-1 0,0 1 0,-1-1 0,1 0 0,-1 1 0,1-1 0,0 0 0,-1 0 0,1 1 0,-1-1 0,1 0 0,-1 0 0,1 0 0,-1 0 0,1 1 0,0-1 0,-1 0 0,1 0 0,-1 0 0,1 0 0,-1 0 0,1 0 0,-1 0 0,1 0 0,-1-1 0,1 1 0,-1 0 0,0 0 0,0-1 0,1 0 0,-1 1 0,0-1 0,1 0 0,-1 0 0,0 0 0,1 0 0,-1 1 0,1-1 0,-1 0 0,1 0 0,0 0 0,-1 0 0,1 0 0,0 0 0,0 0 0,0 0 0,0 0 0,0 0 0,0-2 0,0 0 0,0 0 0,0 1 0,1-1 0,-1 0 0,1 1 0,0-1 0,0 1 0,0-1 0,0 1 0,0-1 0,1 1 0,-1-1 0,1 1 0,-1 0 0,1 0 0,0 0 0,4-4 0,-5 6 0,-1-1 0,1 1 0,0-1 0,0 0 0,0 1 0,0 0 0,-1-1 0,1 1 0,0-1 0,0 1 0,0 0 0,0 0 0,0 0 0,0-1 0,0 1 0,0 0 0,0 0 0,0 0 0,0 0 0,0 1 0,0-1 0,0 0 0,0 0 0,0 1 0,0-1 0,0 0 0,0 1 0,0-1 0,-1 1 0,1-1 0,0 1 0,0-1 0,0 1 0,-1 0 0,1-1 0,0 1 0,-1 0 0,1 0 0,-1 0 0,1-1 0,-1 1 0,1 0 0,-1 0 0,1 0 0,-1 0 0,0 0 0,0 0 0,1 0 0,-1 0 0,0 1 0,1 2 0,0 0 0,0 0 0,0 1 0,-1-1 0,1 0 0,-1 0 0,0 1 0,0-1 0,-2 6 0,2-9 0,0 0 0,0 0 0,0 0 0,0 0 0,-1 0 0,1 0 0,-1 0 0,1 0 0,0 0 0,-1 0 0,1 0 0,-1-1 0,0 1 0,1 0 0,-1 0 0,0 0 0,0-1 0,1 1 0,-1-1 0,0 1 0,0 0 0,0-1 0,0 1 0,1-1 0,-1 0 0,0 1 0,0-1 0,0 0 0,0 1 0,0-1 0,0 0 0,0 0 0,0 0 0,0 0 0,0 0 0,0 0 0,0 0 0,0-1 0,0 1 0,0 0 0,0 0 0,0-1 0,0 1 0,0 0 0,-1-2 0,0 1 0,0 0 0,0-1 0,0 1 0,0-1 0,1 1 0,-1-1 0,0 0 0,1 0 0,-1 0 0,1 0 0,0 0 0,0 0 0,0 0 0,0 0 0,0 0 0,0-1 0,0 1 0,1 0 0,-1-1 0,1 1 0,0 0 0,0-1 0,0 1 0,0 0 0,0-1 0,1-3 0,-1 1 0,1-1 0,-1 0 0,1 1 0,1-1 0,-1 1 0,1-1 0,0 1 0,0-1 0,1 1 0,2-5 0,-4 9 0,0 0 0,-1-1 0,1 1 0,0 0 0,0 0 0,0 0 0,0 0 0,-1 0 0,1 0 0,1 0 0,-1 0 0,0 1 0,0-1 0,0 0 0,0 1 0,0-1 0,1 1 0,-1-1 0,0 1 0,1-1 0,-1 1 0,0 0 0,1 0 0,-1 0 0,0 0 0,1 0 0,1 0 0,-2 1 0,0 0 0,0 0 0,1 0 0,-1 0 0,0 0 0,0 0 0,-1 0 0,1 1 0,0-1 0,0 0 0,0 1 0,-1-1 0,1 0 0,-1 1 0,1-1 0,-1 1 0,0-1 0,0 1 0,1-1 0,-1 1 0,0-1 0,0 1 0,-1 2 0,-3 34 0,4-37 0,0 0 0,-1 1 0,1-1 0,-1 0 0,1 1 0,-1-1 0,1 0 0,-1 0 0,0 0 0,0 0 0,1 0 0,-1 1 0,0-1 0,0-1 0,0 1 0,0 0 0,0 0 0,-1 0 0,1 0 0,0-1 0,0 1 0,0-1 0,-1 1 0,1-1 0,-2 1 0,2-1 0,0 0 0,0-1 0,0 1 0,0 0 0,0-1 0,0 1 0,0-1 0,1 1 0,-1-1 0,0 1 0,0-1 0,1 0 0,-1 1 0,0-1 0,1 0 0,-1 0 0,1 0 0,-1 1 0,1-1 0,-1 0 0,1 0 0,-1 0 0,1 0 0,0 0 0,0 0 0,-1 0 0,1 0 0,0 0 0,0 1 0,0-1 0,0 0 0,0 0 0,1-1 0,-2-37 0,1 37 0,1-17 0,1 1 0,1-1 0,0 1 0,2 0 0,0 0 0,1 0 0,1 0 0,1 1 0,0 0 0,1 1 0,21-29 0,-30 44 0,1 0 0,-1 0 0,1 1 0,-1-1 0,1 0 0,0 0 0,-1 1 0,1-1 0,0 0 0,-1 1 0,1-1 0,0 1 0,0-1 0,-1 1 0,1-1 0,0 1 0,0 0 0,0-1 0,0 1 0,-1 0 0,1 0 0,0-1 0,0 1 0,0 0 0,0 0 0,1 0 0,-1 1 0,0 0 0,0-1 0,-1 1 0,1 0 0,0 0 0,-1 0 0,1-1 0,-1 1 0,1 0 0,-1 0 0,1 0 0,-1 0 0,0 0 0,1 0 0,-1 0 0,0 0 0,0 0 0,1 2 0,-1 4 0,1 0 0,-1 0 0,0 1 0,0-1 0,-3 11 0,1-10 0,-1-1 0,0 0 0,0 0 0,-1 0 0,-6 9 0,9-13 0,-1-1 0,0 0 0,0 1 0,0-1 0,0 0 0,0 0 0,0 0 0,0 0 0,0 0 0,-1-1 0,1 1 0,-1-1 0,0 0 0,1 1 0,-1-1 0,0 0 0,-4 0 0,6-1 0,-1 0 0,1 0 0,0-1 0,0 1 0,-1-1 0,1 1 0,0-1 0,0 0 0,0 1 0,0-1 0,0 0 0,-1 0 0,2 0 0,-1 0 0,0 0 0,0 0 0,0 0 0,0 0 0,0 0 0,1 0 0,-1 0 0,1-1 0,-1 1 0,1 0 0,-1 0 0,1-1 0,0 1 0,-1-2 0,-6-39 0,6 34 0,1 0 0,1 1 0,-1-1 0,1 0 0,3-11 0,-4 18 0,0-1 0,0 1 0,1 0 0,-1 0 0,0 0 0,1 0 0,-1 0 0,0 0 0,1 0 0,-1 0 0,1 0 0,0 0 0,-1 0 0,1 0 0,0 0 0,0 0 0,-1 0 0,1 1 0,0-1 0,0 0 0,0 1 0,0-1 0,0 1 0,0-1 0,0 1 0,0-1 0,0 1 0,0-1 0,0 1 0,0 0 0,1 0 0,-1 0 0,0 0 0,0 0 0,0 0 0,0 0 0,0 0 0,1 0 0,-1 0 0,0 0 0,0 1 0,0-1 0,0 0 0,0 1 0,0-1 0,0 1 0,0 0 0,1 0 0,-1 0 0,0-1 0,0 1 0,0 0 0,0 0 0,0 0 0,0 0 0,-1 0 0,1 0 0,0 0 0,-1 0 0,1 0 0,-1 0 0,1 1 0,-1-1 0,1 0 0,-1 0 0,0 0 0,1 1 0,-1-1 0,0 0 0,0 0 0,0 1 0,0-1 0,0 0 0,0 0 0,-1 1 0,1-1 0,0 0 0,-1 0 0,1 0 0,-1 1 0,1-1 0,-1 0 0,1 0 0,-1 0 0,0 0 0,1 0 0,-1 0 0,0 0 0,0 0 0,0 0 0,0 0 0,0-1 0,0 1 0,-2 1 0,3-2 0,-1 1 0,0 0 0,0 0 0,1 0 0,-1 0 0,0-1 0,0 1 0,0-1 0,0 1 0,0 0 0,0-1 0,0 0 0,0 1 0,-1-1 0,1 0 0,0 1 0,0-1 0,0 0 0,0 0 0,0 0 0,-1 0 0,1 0 0,0 0 0,0 0 0,0 0 0,0-1 0,0 1 0,0 0 0,-1-1 0,1 1 0,0-1 0,0 1 0,0-1 0,0 1 0,0-1 0,1 0 0,-1 0 0,0 1 0,0-1 0,0 0 0,1 0 0,-1 0 0,0 0 0,1 0 0,-1 0 0,0 0 0,1 0 0,0 0 0,-1 0 0,0-2 0,0-3 0,0 0 0,1 0 0,-1 0 0,1 0 0,0 1 0,0-1 0,1 0 0,0 0 0,0 0 0,1 0 0,-1 1 0,1-1 0,0 0 0,1 1 0,-1 0 0,1-1 0,0 1 0,0 0 0,7-7 0,-10 12 0,0 0 0,0-1 0,1 1 0,-1 0 0,0 0 0,1-1 0,-1 1 0,0 0 0,0 0 0,1-1 0,-1 1 0,0 0 0,1 0 0,-1 0 0,1 0 0,-1-1 0,0 1 0,1 0 0,-1 0 0,0 0 0,1 0 0,-1 0 0,1 0 0,-1 0 0,0 0 0,1 0 0,-1 0 0,1 0 0,-1 1 0,0-1 0,1 0 0,-1 0 0,0 0 0,1 0 0,-1 1 0,0-1 0,1 0 0,7 18 0,-3 20 0,-5-37 0,0 1 0,0-1 0,0 0 0,0 0 0,0 0 0,-1 0 0,1 0 0,0 0 0,-1 0 0,1 1 0,0-1 0,-1 0 0,1 0 0,-1 0 0,0 0 0,1-1 0,-1 1 0,0 0 0,1 0 0,-1 0 0,0 0 0,0-1 0,0 1 0,0 0 0,0-1 0,0 1 0,0-1 0,0 1 0,0-1 0,0 1 0,0-1 0,0 0 0,0 1 0,0-1 0,0 0 0,-1 0 0,1 0 0,0 0 0,0 0 0,-2 0 0,1-1 0,0 1 0,1-1 0,-1 1 0,0-1 0,0 0 0,0 1 0,1-1 0,-1 0 0,0 0 0,1-1 0,-1 1 0,1 0 0,-1 0 0,1-1 0,-1 1 0,1-1 0,0 1 0,0-1 0,0 1 0,0-1 0,0 0 0,0 0 0,0-2 0,-1-1 0,1 0 0,0 0 0,1 0 0,-1 0 0,2-9 0,-1 12 0,0 0 0,0 0 0,0 0 0,0 1 0,1-1 0,-1 0 0,1 1 0,0-1 0,-1 0 0,1 1 0,0-1 0,0 0 0,0 1 0,0-1 0,0 1 0,0 0 0,0-1 0,1 1 0,1-2 0,-2 3 0,-1-1 0,0 1 0,1 0 0,-1 0 0,1 0 0,-1 0 0,0 0 0,1-1 0,-1 1 0,0 0 0,1 0 0,-1 0 0,1 0 0,-1 0 0,0 0 0,1 0 0,-1 0 0,1 1 0,-1-1 0,0 0 0,1 0 0,-1 0 0,0 0 0,1 0 0,-1 1 0,0-1 0,1 0 0,-1 0 0,0 1 0,1-1 0,-1 0 0,1 1 0,7 15 0,-4 19 0,-4-34 0,0-1 0,0 1 0,0 0 0,0 0 0,-1 0 0,1 0 0,0 0 0,-1 0 0,1 0 0,-1 0 0,1 0 0,-1-1 0,1 1 0,-1 0 0,0 0 0,1-1 0,-1 1 0,-1 1 0,2-2 0,-1 0 0,1 0 0,-1 0 0,1 1 0,-1-1 0,0 0 0,1 0 0,-1 0 0,1 0 0,-1 0 0,0 0 0,1 0 0,-1-1 0,1 1 0,-1 0 0,1 0 0,-1 0 0,1-1 0,-1 1 0,1 0 0,-1 0 0,0-1 0,-1-1 0,0 1 0,0-1 0,1 1 0,-1-1 0,0 0 0,1 0 0,0 0 0,-1 0 0,1 0 0,0 0 0,0 0 0,0 0 0,-1-4 0,1 0 0,0 0 0,1-1 0,-1 1 0,1 0 0,1-1 0,-1 1 0,1 0 0,2-8 0,-3 11 0,1 1 0,0-1 0,0 0 0,0 0 0,0 0 0,0 0 0,1 1 0,-1-1 0,1 0 0,0 1 0,0 0 0,0-1 0,0 1 0,0 0 0,0 0 0,1 0 0,-1 0 0,6-3 0,-8 5 0,0 0 0,1 0 0,-1 0 0,1 0 0,-1 0 0,1-1 0,-1 1 0,1 0 0,-1 0 0,1 0 0,-1 0 0,1 0 0,-1 1 0,1-1 0,-1 0 0,1 0 0,-1 0 0,0 0 0,1 0 0,-1 1 0,1-1 0,-1 0 0,1 0 0,-1 1 0,0-1 0,1 0 0,-1 1 0,0-1 0,1 0 0,-1 1 0,9 18 0,-4 20 0,-5-37 0,0 0 0,-1 0 0,1 0 0,0 0 0,-1 1 0,1-1 0,-1 0 0,1 0 0,-1 0 0,0 0 0,0 0 0,0-1 0,0 1 0,-1 0 0,1 0 0,0-1 0,-1 1 0,1 0 0,-1-1 0,1 0 0,-1 1 0,0-1 0,0 0 0,-1 1 0,2-1 0,0-1 0,0 0 0,0 0 0,0 0 0,0 1 0,0-1 0,1 0 0,-1 0 0,0 0 0,0 0 0,0-1 0,0 1 0,0 0 0,0 0 0,0 0 0,1-1 0,-1 1 0,0 0 0,0-1 0,0 1 0,-1-2 0,1 1 0,-1-1 0,1 1 0,0-1 0,0 1 0,0-1 0,0 0 0,0 0 0,0 1 0,0-1 0,0 0 0,1 0 0,-1 0 0,0-4 0,1 4 0,0 1 0,0-1 0,0 0 0,0 0 0,0 0 0,1 0 0,-1 1 0,1-1 0,-1 0 0,1 0 0,-1 0 0,1 1 0,0-1 0,0 1 0,0-1 0,2-2 0,-2 3 0,-1 1 0,1-1 0,-1 1 0,0-1 0,1 1 0,-1-1 0,1 1 0,-1-1 0,1 1 0,0 0 0,-1-1 0,1 1 0,-1 0 0,1 0 0,0-1 0,-1 1 0,1 0 0,0 0 0,-1 0 0,1 0 0,0 0 0,-1 0 0,1 0 0,0 0 0,-1 0 0,1 0 0,-1 0 0,1 0 0,0 0 0,-1 1 0,1-1 0,0 0 0,-1 0 0,1 1 0,-1-1 0,1 0 0,-1 1 0,1-1 0,-1 1 0,1-1 0,-1 1 0,1-1 0,-1 1 0,1-1 0,-1 1 0,0-1 0,1 1 0,-1 0 0,1 1 0,0-1 0,0 0 0,-1 1 0,1-1 0,-1 1 0,1-1 0,-1 1 0,0-1 0,0 1 0,1-1 0,-1 1 0,0-1 0,0 1 0,0-1 0,-1 1 0,1-1 0,0 1 0,-1-1 0,1 1 0,0-1 0,-1 0 0,0 1 0,1-1 0,-1 1 0,-1 1 0,1-2 0,0-1 0,1 1 0,-1-1 0,1 1 0,-1-1 0,0 1 0,1-1 0,-1 1 0,0-1 0,1 0 0,-1 1 0,0-1 0,0 0 0,1 0 0,-1 0 0,0 1 0,0-1 0,0 0 0,1 0 0,-1 0 0,0 0 0,0 0 0,1-1 0,-1 1 0,0 0 0,0 0 0,0 0 0,1-1 0,-1 1 0,0 0 0,1-1 0,-1 1 0,0 0 0,1-1 0,-1 1 0,0-1 0,1 1 0,-1-1 0,1 0 0,-1 1 0,1-1 0,-1 1 0,1-1 0,-1 0 0,1 0 0,0 1 0,-1-1 0,1 0 0,0-1 0,-3-4 0,0 0 0,0 0 0,1 0 0,0-1 0,-1-7 0,2 12 0,1 1 0,-1-1 0,1 0 0,-1 0 0,1 0 0,0 0 0,0 0 0,0 0 0,0 0 0,0 0 0,1 0 0,-1 0 0,1 0 0,-1 1 0,1-1 0,-1 0 0,1 0 0,0 0 0,0 1 0,0-1 0,0 0 0,2-1 0,-3 3 0,1-1 0,-1 1 0,1-1 0,0 1 0,-1-1 0,1 1 0,0 0 0,0-1 0,-1 1 0,1 0 0,0 0 0,0 0 0,-1-1 0,1 1 0,0 0 0,0 0 0,-1 0 0,1 0 0,0 0 0,0 1 0,0-1 0,-1 0 0,1 0 0,0 0 0,0 1 0,-1-1 0,1 0 0,0 1 0,-1-1 0,1 1 0,0-1 0,-1 0 0,1 1 0,-1 0 0,1-1 0,0 1 0,-1-1 0,0 1 0,1 0 0,-1-1 0,1 1 0,-1 0 0,0-1 0,1 1 0,-1 0 0,0 1 0,1-2 0,-1 1 0,0 0 0,1 0 0,-1 0 0,0-1 0,1 1 0,-1 0 0,1-1 0,-1 1 0,1 0 0,-1-1 0,1 1 0,0 0 0,-1-1 0,1 1 0,0-1 0,0 0 0,-1 1 0,1-1 0,0 1 0,0-1 0,-1 0 0,1 0 0,0 1 0,0-1 0,0 0 0,0 0 0,-1 0 0,1 0 0,0 0 0,1 0 0,0-1 0,0 1 0,0-1 0,0 0 0,0 1 0,0-1 0,0 0 0,0 0 0,0-1 0,-1 1 0,3-2 0,-4 3 0,1-1 0,-1 0 0,0 1 0,0-1 0,0 0 0,0 0 0,0 1 0,0-1 0,0 0 0,0 1 0,0-1 0,0 0 0,0 0 0,0 1 0,0-1 0,0 0 0,-1 1 0,1-1 0,0 0 0,-1 1 0,1-1 0,0 0 0,-1 1 0,1-1 0,-1 1 0,1-1 0,-1 0 0,1 1 0,-1-1 0,1 1 0,-1 0 0,1-1 0,-1 1 0,-1-1 0,2 1 0,0 0 0,0 0 0,0 0 0,0 0 0,0 0 0,0-1 0,0 1 0,-1 0 0,1 0 0,0 0 0,0 0 0,0 0 0,0 0 0,0 0 0,0 0 0,-1 0 0,1 0 0,0 0 0,0 0 0,0 0 0,0 0 0,0 0 0,-1 0 0,1 0 0,0 0 0,0 0 0,0 0 0,0 0 0,0 0 0,0 0 0,-1 0 0,1 0 0,0 1 0,0-1 0,0 0 0,0 0 0,0 0 0,0 0 0,0 0 0,-1 0 0,1 0 0,0 0 0,0 1 0,0-1 0,0 0 0,0 0 0,0 0 0,0 0 0,0 0 0,0 0 0,0 1 0,-3 12 0,3 13 0,0-25 0,0 0 0,0-1 0,0 1 0,0 0 0,0 0 0,0 0 0,1-1 0,-1 1 0,0 0 0,0 0 0,1-1 0,-1 1 0,1 0 0,-1-1 0,1 1 0,-1 0 0,1-1 0,-1 1 0,1-1 0,-1 1 0,1-1 0,0 1 0,-1-1 0,1 1 0,0-1 0,-1 0 0,1 1 0,0-1 0,0 0 0,-1 0 0,1 1 0,0-1 0,0 0 0,-1 0 0,1 0 0,0 0 0,0 0 0,0 0 0,-1 0 0,2-1 0,0 1 0,-1-1 0,0 0 0,0 1 0,0-1 0,0 0 0,-1 0 0,1 0 0,0 0 0,0 0 0,0 0 0,-1 0 0,1 0 0,-1 0 0,1 0 0,0 0 0,-1 0 0,0 0 0,1-1 0,-1 1 0,0 0 0,0 0 0,1-1 0,-1 1 0,0 0 0,0 0 0,-1-2 0,1 2 0,1 0 0,-1 0 0,0 0 0,0 1 0,0-1 0,0 0 0,0 0 0,0 0 0,-1 0 0,1 0 0,0 1 0,0-1 0,-1 0 0,1 0 0,0 0 0,-1 1 0,1-1 0,-1 0 0,1 0 0,-1 1 0,1-1 0,-1 0 0,0 1 0,1-1 0,-1 1 0,0-1 0,1 1 0,-1-1 0,0 1 0,0-1 0,1 1 0,-1 0 0,0-1 0,0 1 0,0 0 0,0 0 0,1 0 0,-1 0 0,0 0 0,0-1 0,-1 2 0,1-1 0,0 1 0,0-1 0,0 1 0,0 0 0,1-1 0,-1 1 0,0 0 0,0 0 0,1-1 0,-1 1 0,1 0 0,-1 0 0,0 0 0,1 0 0,0 0 0,-1 0 0,1 0 0,0 0 0,-1 0 0,1 0 0,0 0 0,0 0 0,0 0 0,0 0 0,0 1 0,0-1 0,0 0 0,0 0 0,0 0 0,1 0 0,-1 0 0,0 0 0,1 0 0,0 2 0,0-2-63,-1 0 0,1 1 0,0-1 0,-1 0 0,1 1 0,0-1-1,0 0 1,0 0 0,0 0 0,0 0 0,0 0 0,1 0 0,-1 0 0,0 0 0,0 0-1,2 0 1,-2 0-229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20:54:28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20:55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20:55:0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20:54:28.1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20:55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91370-309C-0ABC-F90D-FD536429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ECD647-8744-CA1A-8070-B7B40444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8A49F9-7612-E6C8-8DA2-9DF2DFB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C58D3-C188-7566-BE24-23E7100B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DC9714-C8AF-5DAF-C23D-5FB57D63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01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5387-8227-BA3C-CF9D-DEA57969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B5FE91-5EAB-2E2F-FFE9-3265F223A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5869B9-8B85-C839-9B13-5E494E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E89E5C-DE6D-94DF-329F-D68E8D47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DA4FCF-8726-A7A5-F995-B7BA5DFC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ABBA17-16A4-3E4D-A9B8-28A7D25C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D7AACC-4514-22BF-371D-08CB4FA0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8B3C76-DDED-D643-7397-3595B1FE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927AE4-33D1-7001-2BED-B421ADD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7D0CE-4032-3B74-5366-993B3B1F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556C1-FE7C-B884-837B-0194F062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2C4A45-1F15-BCA7-164C-78B51E88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0C3D03-1065-F4A1-6F5E-60C0E17F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9868A-1FDA-C85B-AB35-41C861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80FF1-9696-3284-BDD8-9291D440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25B0B-6678-4B56-FAF3-0D0F9AAE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263995-26DE-B148-9454-34EFC986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9DD299-4925-D73C-5D17-7E9B2015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1F3FD-949D-CC72-C4A1-DCBC1EB5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198C4-8832-B554-CCDD-175A20E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A9EC-E14A-7476-95A2-1C8D5860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4C743-DE1A-391F-D564-DFB6FBDE9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4D0E85-077B-6F74-7D83-0A46317EA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1834FD-0888-D334-1D14-6AB11A16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9ED2B5-561B-E5CE-4E69-EE6FCE25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985F6D-2524-8735-D395-E842DE2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DB8DF-6D74-BAC1-84AE-CD4ACF5C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1B6453-AE8F-F451-7021-F6221B44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131D69-B3CC-24F9-EF69-ECDE9B23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BE7131-4696-B777-0B8C-F95E6E35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484834-FC0F-E349-4C72-705237BE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CBD67C-DAAC-B56D-A702-AC95BE11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F75A69-E156-BF1F-02E5-7AB0D26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8E862F-E807-E82C-F836-CDD599A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72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C7167-49F3-0742-1B93-FBB91940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A1B1D-F54C-0F90-1C83-02C981DF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A658F-3FE9-E331-43FC-CBA049D7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6DE1F0-EAD5-4350-CDB5-223CF5BD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4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567306-DA42-7BC3-13C0-F79163DB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9DCFD7-1899-3F73-426B-A827DC40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70D7B9-1483-6F29-1BD2-9240D691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4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1BC98-5E64-0D90-0D59-3063DEC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D3959-6444-4FB0-1696-D97ED140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736207-987B-5D15-E576-7A92C3D9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5E86F-F269-F582-C721-0E04FB00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E96BF1-5A4D-C1CE-0E86-CF967B81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17727-0CCD-98B1-DE4C-29540AF7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85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3C908-E4C0-8486-703E-155DD8F8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EE516B-FDE2-F0B9-EF86-71F7ADAFC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6F8177-664F-3F03-4F6D-6EDD8760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975DBB-C6A0-27E5-08DA-AD4513B5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B64877-4FEA-4E03-9A39-3AC4884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506DCE-4E28-8B99-4921-895AD2F2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8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556984"/>
            </a:gs>
            <a:gs pos="0">
              <a:schemeClr val="tx2">
                <a:lumMod val="75000"/>
                <a:lumOff val="25000"/>
              </a:schemeClr>
            </a:gs>
            <a:gs pos="50000">
              <a:schemeClr val="tx2"/>
            </a:gs>
            <a:gs pos="75000">
              <a:srgbClr val="556984"/>
            </a:gs>
            <a:gs pos="100000">
              <a:schemeClr val="tx2">
                <a:lumMod val="75000"/>
                <a:lumOff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DE2A45-86F2-964D-77C7-B3348DF1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B182DC-35E0-4FAA-A825-049C5FF7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B5A74-BEB5-3846-C7E3-FF6F9DCD8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207F-CA42-43C3-B403-B17BEB032354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D09274-7E2D-DB10-01A4-2576B1BB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0E641E-9FC2-24F8-CDF5-B20FCFCBC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0439-1BF8-41AD-B856-6E01AB5FB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2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1B23B-0743-CCDE-133D-CDE9224CB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 dirty="0">
                <a:solidFill>
                  <a:schemeClr val="bg1"/>
                </a:solidFill>
                <a:effectLst/>
                <a:latin typeface="Space Mono"/>
              </a:rPr>
              <a:t>Mini-</a:t>
            </a:r>
            <a:r>
              <a:rPr lang="it-IT" b="1" i="0" dirty="0" err="1">
                <a:solidFill>
                  <a:schemeClr val="bg1"/>
                </a:solidFill>
                <a:effectLst/>
                <a:latin typeface="Space Mono"/>
              </a:rPr>
              <a:t>Homework</a:t>
            </a:r>
            <a:r>
              <a:rPr lang="it-IT" b="1" i="0" dirty="0">
                <a:solidFill>
                  <a:schemeClr val="bg1"/>
                </a:solidFill>
                <a:effectLst/>
                <a:latin typeface="Space Mono"/>
              </a:rPr>
              <a:t> 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1EB357-6231-CBB1-6FE3-C29CDBA49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Piergiorgio Benenato</a:t>
            </a:r>
          </a:p>
        </p:txBody>
      </p:sp>
    </p:spTree>
    <p:extLst>
      <p:ext uri="{BB962C8B-B14F-4D97-AF65-F5344CB8AC3E}">
        <p14:creationId xmlns:p14="http://schemas.microsoft.com/office/powerpoint/2010/main" val="110761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50412-C80A-AD17-1642-E908EA9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665411" cy="531812"/>
          </a:xfrm>
        </p:spPr>
        <p:txBody>
          <a:bodyPr/>
          <a:lstStyle/>
          <a:p>
            <a:r>
              <a:rPr lang="it-IT" b="1" i="1" u="sng" dirty="0" err="1">
                <a:solidFill>
                  <a:schemeClr val="bg1"/>
                </a:solidFill>
              </a:rPr>
              <a:t>Nav</a:t>
            </a:r>
            <a:r>
              <a:rPr lang="it-IT" b="1" i="1" u="sng" dirty="0">
                <a:solidFill>
                  <a:schemeClr val="bg1"/>
                </a:solidFill>
              </a:rPr>
              <a:t> e </a:t>
            </a:r>
            <a:r>
              <a:rPr lang="it-IT" b="1" i="1" u="sng" dirty="0" err="1">
                <a:solidFill>
                  <a:schemeClr val="bg1"/>
                </a:solidFill>
              </a:rPr>
              <a:t>Header</a:t>
            </a:r>
            <a:endParaRPr lang="it-IT" b="1" i="1" u="sng" dirty="0">
              <a:solidFill>
                <a:schemeClr val="bg1"/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04E78ADD-DC42-3811-C611-72BC914B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/>
        </p:blipFill>
        <p:spPr>
          <a:xfrm>
            <a:off x="3505200" y="457200"/>
            <a:ext cx="8686800" cy="487362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2C4599-07B5-34FE-0D9E-E381F704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89012"/>
            <a:ext cx="2665412" cy="5411788"/>
          </a:xfrm>
        </p:spPr>
        <p:txBody>
          <a:bodyPr>
            <a:normAutofit fontScale="92500" lnSpcReduction="20000"/>
          </a:bodyPr>
          <a:lstStyle/>
          <a:p>
            <a:r>
              <a:rPr lang="it-IT" sz="2200" b="1" dirty="0" err="1">
                <a:solidFill>
                  <a:schemeClr val="bg1"/>
                </a:solidFill>
              </a:rPr>
              <a:t>Nav</a:t>
            </a:r>
            <a:endParaRPr lang="it-IT" b="1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Width</a:t>
            </a:r>
            <a:r>
              <a:rPr lang="it-IT" dirty="0">
                <a:solidFill>
                  <a:schemeClr val="bg1"/>
                </a:solidFill>
              </a:rPr>
              <a:t>: 18% (Rispetto Body)</a:t>
            </a:r>
          </a:p>
          <a:p>
            <a:r>
              <a:rPr lang="it-IT" dirty="0" err="1">
                <a:solidFill>
                  <a:schemeClr val="bg1"/>
                </a:solidFill>
              </a:rPr>
              <a:t>Border</a:t>
            </a:r>
            <a:r>
              <a:rPr lang="it-IT" dirty="0">
                <a:solidFill>
                  <a:schemeClr val="bg1"/>
                </a:solidFill>
              </a:rPr>
              <a:t> Radius: 20px</a:t>
            </a:r>
          </a:p>
          <a:p>
            <a:r>
              <a:rPr lang="it-IT" dirty="0" err="1">
                <a:solidFill>
                  <a:schemeClr val="bg1"/>
                </a:solidFill>
              </a:rPr>
              <a:t>Padding</a:t>
            </a:r>
            <a:r>
              <a:rPr lang="it-IT" dirty="0">
                <a:solidFill>
                  <a:schemeClr val="bg1"/>
                </a:solidFill>
              </a:rPr>
              <a:t>: 7px</a:t>
            </a:r>
          </a:p>
          <a:p>
            <a:r>
              <a:rPr lang="it-IT" dirty="0" err="1">
                <a:solidFill>
                  <a:schemeClr val="bg1"/>
                </a:solidFill>
              </a:rPr>
              <a:t>Margin</a:t>
            </a:r>
            <a:r>
              <a:rPr lang="it-IT" dirty="0">
                <a:solidFill>
                  <a:schemeClr val="bg1"/>
                </a:solidFill>
              </a:rPr>
              <a:t>: 5px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sz="2200" b="1" dirty="0" err="1">
                <a:solidFill>
                  <a:schemeClr val="bg1"/>
                </a:solidFill>
              </a:rPr>
              <a:t>Header</a:t>
            </a:r>
            <a:endParaRPr lang="it-IT" b="1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Height</a:t>
            </a:r>
            <a:r>
              <a:rPr lang="it-IT" dirty="0">
                <a:solidFill>
                  <a:schemeClr val="bg1"/>
                </a:solidFill>
              </a:rPr>
              <a:t>: 500px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sz="2200" b="1" dirty="0">
                <a:solidFill>
                  <a:schemeClr val="bg1"/>
                </a:solidFill>
              </a:rPr>
              <a:t>Riquadro Titolo</a:t>
            </a:r>
          </a:p>
          <a:p>
            <a:r>
              <a:rPr lang="it-IT" dirty="0" err="1">
                <a:solidFill>
                  <a:schemeClr val="bg1"/>
                </a:solidFill>
              </a:rPr>
              <a:t>Width</a:t>
            </a:r>
            <a:r>
              <a:rPr lang="it-IT" dirty="0">
                <a:solidFill>
                  <a:schemeClr val="bg1"/>
                </a:solidFill>
              </a:rPr>
              <a:t>: 75% (Rispetto Body)</a:t>
            </a:r>
          </a:p>
          <a:p>
            <a:r>
              <a:rPr lang="it-IT" dirty="0" err="1">
                <a:solidFill>
                  <a:schemeClr val="bg1"/>
                </a:solidFill>
              </a:rPr>
              <a:t>Padding</a:t>
            </a:r>
            <a:r>
              <a:rPr lang="it-IT" dirty="0">
                <a:solidFill>
                  <a:schemeClr val="bg1"/>
                </a:solidFill>
              </a:rPr>
              <a:t>: 5px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sz="1900" b="1" dirty="0">
                <a:solidFill>
                  <a:schemeClr val="bg1"/>
                </a:solidFill>
              </a:rPr>
              <a:t>Immagine Profilo</a:t>
            </a:r>
          </a:p>
          <a:p>
            <a:r>
              <a:rPr lang="it-IT" dirty="0" err="1">
                <a:solidFill>
                  <a:schemeClr val="bg1"/>
                </a:solidFill>
              </a:rPr>
              <a:t>Height</a:t>
            </a:r>
            <a:r>
              <a:rPr lang="it-IT" dirty="0">
                <a:solidFill>
                  <a:schemeClr val="bg1"/>
                </a:solidFill>
              </a:rPr>
              <a:t>: 100px</a:t>
            </a:r>
          </a:p>
          <a:p>
            <a:r>
              <a:rPr lang="it-IT" dirty="0" err="1">
                <a:solidFill>
                  <a:schemeClr val="bg1"/>
                </a:solidFill>
              </a:rPr>
              <a:t>Width</a:t>
            </a:r>
            <a:r>
              <a:rPr lang="it-IT" dirty="0">
                <a:solidFill>
                  <a:schemeClr val="bg1"/>
                </a:solidFill>
              </a:rPr>
              <a:t>: 100px</a:t>
            </a:r>
          </a:p>
          <a:p>
            <a:r>
              <a:rPr lang="it-IT" dirty="0" err="1">
                <a:solidFill>
                  <a:schemeClr val="bg1"/>
                </a:solidFill>
              </a:rPr>
              <a:t>Border</a:t>
            </a:r>
            <a:r>
              <a:rPr lang="it-IT" dirty="0">
                <a:solidFill>
                  <a:schemeClr val="bg1"/>
                </a:solidFill>
              </a:rPr>
              <a:t> Radius: 60px</a:t>
            </a:r>
          </a:p>
          <a:p>
            <a:r>
              <a:rPr lang="it-IT" dirty="0" err="1">
                <a:solidFill>
                  <a:schemeClr val="bg1"/>
                </a:solidFill>
              </a:rPr>
              <a:t>Margin</a:t>
            </a:r>
            <a:r>
              <a:rPr lang="it-IT" dirty="0">
                <a:solidFill>
                  <a:schemeClr val="bg1"/>
                </a:solidFill>
              </a:rPr>
              <a:t> Top: -50px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29B45A-46BC-7924-C191-B939EABD9F0B}"/>
              </a:ext>
            </a:extLst>
          </p:cNvPr>
          <p:cNvSpPr txBox="1"/>
          <p:nvPr/>
        </p:nvSpPr>
        <p:spPr>
          <a:xfrm>
            <a:off x="4025153" y="7231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18%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DB8AB9-1C34-61F8-1424-2E6F3F715529}"/>
              </a:ext>
            </a:extLst>
          </p:cNvPr>
          <p:cNvSpPr txBox="1"/>
          <p:nvPr/>
        </p:nvSpPr>
        <p:spPr>
          <a:xfrm>
            <a:off x="6329083" y="7231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18%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03AB33-7FB6-4DF3-02F6-900EEFAE334C}"/>
              </a:ext>
            </a:extLst>
          </p:cNvPr>
          <p:cNvSpPr txBox="1"/>
          <p:nvPr/>
        </p:nvSpPr>
        <p:spPr>
          <a:xfrm>
            <a:off x="8676727" y="7231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18%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4260A8-AB34-4438-C6FD-9DAA8B807D18}"/>
              </a:ext>
            </a:extLst>
          </p:cNvPr>
          <p:cNvSpPr txBox="1"/>
          <p:nvPr/>
        </p:nvSpPr>
        <p:spPr>
          <a:xfrm>
            <a:off x="10907830" y="723106"/>
            <a:ext cx="58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18%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2C8063-E672-1B2C-AC44-2BF93A7D7B89}"/>
              </a:ext>
            </a:extLst>
          </p:cNvPr>
          <p:cNvSpPr txBox="1"/>
          <p:nvPr/>
        </p:nvSpPr>
        <p:spPr>
          <a:xfrm>
            <a:off x="7458636" y="2286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75%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664FB1-309C-D31C-CBCD-05951A9B048F}"/>
              </a:ext>
            </a:extLst>
          </p:cNvPr>
          <p:cNvSpPr txBox="1"/>
          <p:nvPr/>
        </p:nvSpPr>
        <p:spPr>
          <a:xfrm>
            <a:off x="8139953" y="40668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07F026-29C8-F335-2C0B-3E70685E334B}"/>
              </a:ext>
            </a:extLst>
          </p:cNvPr>
          <p:cNvSpPr txBox="1"/>
          <p:nvPr/>
        </p:nvSpPr>
        <p:spPr>
          <a:xfrm>
            <a:off x="6620990" y="351024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100px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733B32-3028-10AE-CB82-52EF75BF7DCA}"/>
              </a:ext>
            </a:extLst>
          </p:cNvPr>
          <p:cNvSpPr txBox="1"/>
          <p:nvPr/>
        </p:nvSpPr>
        <p:spPr>
          <a:xfrm>
            <a:off x="8198463" y="3510240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50px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AFB2D9-9CB1-9DE6-1A9A-7F325C790A57}"/>
              </a:ext>
            </a:extLst>
          </p:cNvPr>
          <p:cNvSpPr txBox="1"/>
          <p:nvPr/>
        </p:nvSpPr>
        <p:spPr>
          <a:xfrm rot="16200000">
            <a:off x="2752878" y="1916668"/>
            <a:ext cx="75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219C78F7-FD94-43D8-23BC-020E571FF5D5}"/>
                  </a:ext>
                </a:extLst>
              </p14:cNvPr>
              <p14:cNvContentPartPr/>
              <p14:nvPr/>
            </p14:nvContentPartPr>
            <p14:xfrm>
              <a:off x="3326061" y="3281859"/>
              <a:ext cx="360" cy="23256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219C78F7-FD94-43D8-23BC-020E571FF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7061" y="3272859"/>
                <a:ext cx="18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43ED4F24-4906-5C55-A198-5FAF58C4B10F}"/>
                  </a:ext>
                </a:extLst>
              </p14:cNvPr>
              <p14:cNvContentPartPr/>
              <p14:nvPr/>
            </p14:nvContentPartPr>
            <p14:xfrm>
              <a:off x="3326061" y="492219"/>
              <a:ext cx="360" cy="337968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43ED4F24-4906-5C55-A198-5FAF58C4B1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7061" y="483219"/>
                <a:ext cx="18000" cy="33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14:cNvPr>
              <p14:cNvContentPartPr/>
              <p14:nvPr/>
            </p14:nvContentPartPr>
            <p14:xfrm>
              <a:off x="12962541" y="1981179"/>
              <a:ext cx="360" cy="36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53901" y="19721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C6E147B-5A44-5506-3C12-C4384BACBB65}"/>
                  </a:ext>
                </a:extLst>
              </p14:cNvPr>
              <p14:cNvContentPartPr/>
              <p14:nvPr/>
            </p14:nvContentPartPr>
            <p14:xfrm>
              <a:off x="5209245" y="474375"/>
              <a:ext cx="61920" cy="23436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C6E147B-5A44-5506-3C12-C4384BACBB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0605" y="465735"/>
                <a:ext cx="795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50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50412-C80A-AD17-1642-E908EA9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665411" cy="531812"/>
          </a:xfrm>
        </p:spPr>
        <p:txBody>
          <a:bodyPr/>
          <a:lstStyle/>
          <a:p>
            <a:r>
              <a:rPr lang="it-IT" b="1" i="1" u="sng" dirty="0" err="1">
                <a:solidFill>
                  <a:schemeClr val="bg1"/>
                </a:solidFill>
              </a:rPr>
              <a:t>Section</a:t>
            </a:r>
            <a:endParaRPr lang="it-IT" b="1" i="1" u="sng" dirty="0">
              <a:solidFill>
                <a:schemeClr val="bg1"/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04E78ADD-DC42-3811-C611-72BC914B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r="170"/>
          <a:stretch/>
        </p:blipFill>
        <p:spPr>
          <a:xfrm>
            <a:off x="4984199" y="195540"/>
            <a:ext cx="6525763" cy="646512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2C4599-07B5-34FE-0D9E-E381F704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989012"/>
            <a:ext cx="3069185" cy="5411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 Top: 10% (Rispetto Body)</a:t>
            </a:r>
          </a:p>
          <a:p>
            <a:r>
              <a:rPr lang="en-US" dirty="0">
                <a:solidFill>
                  <a:schemeClr val="bg1"/>
                </a:solidFill>
              </a:rPr>
              <a:t>Margin Left: 10% (Rispetto Body)</a:t>
            </a:r>
          </a:p>
          <a:p>
            <a:r>
              <a:rPr lang="en-US" dirty="0">
                <a:solidFill>
                  <a:schemeClr val="bg1"/>
                </a:solidFill>
              </a:rPr>
              <a:t>Margin Right: 10% (Rispetto Body)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Posizione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Width: 18% (Rispetto Section)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Article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Width: 80% (Rispetto Section)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Immagine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Margin Top: 50px</a:t>
            </a:r>
          </a:p>
          <a:p>
            <a:r>
              <a:rPr lang="en-US" dirty="0">
                <a:solidFill>
                  <a:schemeClr val="bg1"/>
                </a:solidFill>
              </a:rPr>
              <a:t>Margin Bottom: 150px</a:t>
            </a:r>
          </a:p>
          <a:p>
            <a:r>
              <a:rPr lang="en-US" dirty="0">
                <a:solidFill>
                  <a:schemeClr val="bg1"/>
                </a:solidFill>
              </a:rPr>
              <a:t>Width: 100% (Rispetto Article)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DB8AB9-1C34-61F8-1424-2E6F3F715529}"/>
              </a:ext>
            </a:extLst>
          </p:cNvPr>
          <p:cNvSpPr txBox="1"/>
          <p:nvPr/>
        </p:nvSpPr>
        <p:spPr>
          <a:xfrm>
            <a:off x="8076965" y="10876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80%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03AB33-7FB6-4DF3-02F6-900EEFAE334C}"/>
              </a:ext>
            </a:extLst>
          </p:cNvPr>
          <p:cNvSpPr txBox="1"/>
          <p:nvPr/>
        </p:nvSpPr>
        <p:spPr>
          <a:xfrm>
            <a:off x="5804093" y="10876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18%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4260A8-AB34-4438-C6FD-9DAA8B807D18}"/>
              </a:ext>
            </a:extLst>
          </p:cNvPr>
          <p:cNvSpPr txBox="1"/>
          <p:nvPr/>
        </p:nvSpPr>
        <p:spPr>
          <a:xfrm>
            <a:off x="4932371" y="2244713"/>
            <a:ext cx="58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10%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2C8063-E672-1B2C-AC44-2BF93A7D7B89}"/>
              </a:ext>
            </a:extLst>
          </p:cNvPr>
          <p:cNvSpPr txBox="1"/>
          <p:nvPr/>
        </p:nvSpPr>
        <p:spPr>
          <a:xfrm>
            <a:off x="6096000" y="23758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664FB1-309C-D31C-CBCD-05951A9B048F}"/>
              </a:ext>
            </a:extLst>
          </p:cNvPr>
          <p:cNvSpPr txBox="1"/>
          <p:nvPr/>
        </p:nvSpPr>
        <p:spPr>
          <a:xfrm>
            <a:off x="8364286" y="621613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150px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07F026-29C8-F335-2C0B-3E70685E334B}"/>
              </a:ext>
            </a:extLst>
          </p:cNvPr>
          <p:cNvSpPr txBox="1"/>
          <p:nvPr/>
        </p:nvSpPr>
        <p:spPr>
          <a:xfrm>
            <a:off x="7915701" y="32443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50px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733B32-3028-10AE-CB82-52EF75BF7DCA}"/>
              </a:ext>
            </a:extLst>
          </p:cNvPr>
          <p:cNvSpPr txBox="1"/>
          <p:nvPr/>
        </p:nvSpPr>
        <p:spPr>
          <a:xfrm>
            <a:off x="6729372" y="1460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10%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14:cNvPr>
              <p14:cNvContentPartPr/>
              <p14:nvPr/>
            </p14:nvContentPartPr>
            <p14:xfrm>
              <a:off x="12962541" y="1981179"/>
              <a:ext cx="360" cy="36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3901" y="197217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19E5CB98-35DE-93B5-BF80-7D7BD7D9780E}"/>
              </a:ext>
            </a:extLst>
          </p:cNvPr>
          <p:cNvGrpSpPr/>
          <p:nvPr/>
        </p:nvGrpSpPr>
        <p:grpSpPr>
          <a:xfrm>
            <a:off x="7915701" y="2429379"/>
            <a:ext cx="360" cy="360"/>
            <a:chOff x="7915701" y="242937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731BF2D1-69A4-2DBD-E6CD-7DDA5A90C11C}"/>
                    </a:ext>
                  </a:extLst>
                </p14:cNvPr>
                <p14:cNvContentPartPr/>
                <p14:nvPr/>
              </p14:nvContentPartPr>
              <p14:xfrm>
                <a:off x="7915701" y="2429379"/>
                <a:ext cx="360" cy="3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731BF2D1-69A4-2DBD-E6CD-7DDA5A90C1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7061" y="2420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D3B9A868-06A6-B486-56A7-2333CAFA5B51}"/>
                    </a:ext>
                  </a:extLst>
                </p14:cNvPr>
                <p14:cNvContentPartPr/>
                <p14:nvPr/>
              </p14:nvContentPartPr>
              <p14:xfrm>
                <a:off x="7915701" y="2429379"/>
                <a:ext cx="360" cy="3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D3B9A868-06A6-B486-56A7-2333CAFA5B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7061" y="2420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B9F4869-1275-CBAB-69EC-4A3779B7A7C7}"/>
              </a:ext>
            </a:extLst>
          </p:cNvPr>
          <p:cNvSpPr txBox="1"/>
          <p:nvPr/>
        </p:nvSpPr>
        <p:spPr>
          <a:xfrm>
            <a:off x="10904766" y="2244713"/>
            <a:ext cx="65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10%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B3627B2-EA55-6EF1-8CE6-D25EA19BD21D}"/>
              </a:ext>
            </a:extLst>
          </p:cNvPr>
          <p:cNvSpPr txBox="1"/>
          <p:nvPr/>
        </p:nvSpPr>
        <p:spPr>
          <a:xfrm>
            <a:off x="6387907" y="12437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408543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50412-C80A-AD17-1642-E908EA9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665411" cy="531812"/>
          </a:xfrm>
        </p:spPr>
        <p:txBody>
          <a:bodyPr/>
          <a:lstStyle/>
          <a:p>
            <a:r>
              <a:rPr lang="it-IT" b="1" i="1" u="sng" dirty="0" err="1">
                <a:solidFill>
                  <a:schemeClr val="bg1"/>
                </a:solidFill>
              </a:rPr>
              <a:t>Footer</a:t>
            </a:r>
            <a:endParaRPr lang="it-IT" b="1" i="1" u="sng" dirty="0">
              <a:solidFill>
                <a:schemeClr val="bg1"/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04E78ADD-DC42-3811-C611-72BC914B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72534"/>
            <a:ext cx="7381006" cy="595802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2C4599-07B5-34FE-0D9E-E381F704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989012"/>
            <a:ext cx="3069185" cy="5411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Width: 100% (Rispetto Body)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07F026-29C8-F335-2C0B-3E70685E334B}"/>
              </a:ext>
            </a:extLst>
          </p:cNvPr>
          <p:cNvSpPr txBox="1"/>
          <p:nvPr/>
        </p:nvSpPr>
        <p:spPr>
          <a:xfrm>
            <a:off x="9708642" y="5037275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150px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14:cNvPr>
              <p14:cNvContentPartPr/>
              <p14:nvPr/>
            </p14:nvContentPartPr>
            <p14:xfrm>
              <a:off x="12962541" y="1981179"/>
              <a:ext cx="360" cy="36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6C051CA-5373-A6AE-FEBC-EA19B45BA7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3901" y="197217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19E5CB98-35DE-93B5-BF80-7D7BD7D9780E}"/>
              </a:ext>
            </a:extLst>
          </p:cNvPr>
          <p:cNvGrpSpPr/>
          <p:nvPr/>
        </p:nvGrpSpPr>
        <p:grpSpPr>
          <a:xfrm>
            <a:off x="7915701" y="2429379"/>
            <a:ext cx="360" cy="360"/>
            <a:chOff x="7915701" y="242937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731BF2D1-69A4-2DBD-E6CD-7DDA5A90C11C}"/>
                    </a:ext>
                  </a:extLst>
                </p14:cNvPr>
                <p14:cNvContentPartPr/>
                <p14:nvPr/>
              </p14:nvContentPartPr>
              <p14:xfrm>
                <a:off x="7915701" y="2429379"/>
                <a:ext cx="360" cy="3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731BF2D1-69A4-2DBD-E6CD-7DDA5A90C1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7061" y="2420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D3B9A868-06A6-B486-56A7-2333CAFA5B51}"/>
                    </a:ext>
                  </a:extLst>
                </p14:cNvPr>
                <p14:cNvContentPartPr/>
                <p14:nvPr/>
              </p14:nvContentPartPr>
              <p14:xfrm>
                <a:off x="7915701" y="2429379"/>
                <a:ext cx="360" cy="3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D3B9A868-06A6-B486-56A7-2333CAFA5B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07061" y="2420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48E15E-8F85-24E1-0879-2DC37FB0F698}"/>
              </a:ext>
            </a:extLst>
          </p:cNvPr>
          <p:cNvSpPr txBox="1"/>
          <p:nvPr/>
        </p:nvSpPr>
        <p:spPr>
          <a:xfrm>
            <a:off x="10830824" y="5037275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150px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10798D7-F802-E6F0-F05D-273F87519C35}"/>
              </a:ext>
            </a:extLst>
          </p:cNvPr>
          <p:cNvSpPr txBox="1"/>
          <p:nvPr/>
        </p:nvSpPr>
        <p:spPr>
          <a:xfrm>
            <a:off x="8166846" y="557768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22707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Space Mono</vt:lpstr>
      <vt:lpstr>Tema di Office</vt:lpstr>
      <vt:lpstr>Mini-Homework 1</vt:lpstr>
      <vt:lpstr>Nav e Header</vt:lpstr>
      <vt:lpstr>Section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1</dc:title>
  <dc:creator>Piergiorgio</dc:creator>
  <cp:lastModifiedBy>Piergiorgio</cp:lastModifiedBy>
  <cp:revision>1</cp:revision>
  <dcterms:created xsi:type="dcterms:W3CDTF">2023-03-26T20:31:24Z</dcterms:created>
  <dcterms:modified xsi:type="dcterms:W3CDTF">2023-03-26T21:53:57Z</dcterms:modified>
</cp:coreProperties>
</file>