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2" r:id="rId6"/>
    <p:sldId id="275" r:id="rId7"/>
    <p:sldId id="276" r:id="rId8"/>
    <p:sldId id="261" r:id="rId9"/>
    <p:sldId id="262" r:id="rId10"/>
    <p:sldId id="273" r:id="rId11"/>
    <p:sldId id="274" r:id="rId12"/>
    <p:sldId id="263" r:id="rId13"/>
    <p:sldId id="278" r:id="rId14"/>
    <p:sldId id="277" r:id="rId15"/>
    <p:sldId id="264" r:id="rId16"/>
    <p:sldId id="279" r:id="rId17"/>
    <p:sldId id="280" r:id="rId18"/>
    <p:sldId id="265" r:id="rId19"/>
    <p:sldId id="281" r:id="rId20"/>
    <p:sldId id="282" r:id="rId21"/>
    <p:sldId id="266" r:id="rId22"/>
    <p:sldId id="267" r:id="rId23"/>
    <p:sldId id="284" r:id="rId24"/>
    <p:sldId id="283" r:id="rId25"/>
    <p:sldId id="268" r:id="rId26"/>
    <p:sldId id="286" r:id="rId27"/>
    <p:sldId id="285" r:id="rId28"/>
    <p:sldId id="269" r:id="rId29"/>
    <p:sldId id="288" r:id="rId30"/>
    <p:sldId id="287" r:id="rId31"/>
    <p:sldId id="270" r:id="rId32"/>
    <p:sldId id="289" r:id="rId33"/>
    <p:sldId id="290" r:id="rId34"/>
    <p:sldId id="271" r:id="rId35"/>
    <p:sldId id="292" r:id="rId36"/>
    <p:sldId id="29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DA"/>
    <a:srgbClr val="004165"/>
    <a:srgbClr val="CF2F44"/>
    <a:srgbClr val="FECB00"/>
    <a:srgbClr val="D10074"/>
    <a:srgbClr val="FF99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 snapToGrid="0">
      <p:cViewPr varScale="1">
        <p:scale>
          <a:sx n="86" d="100"/>
          <a:sy n="86" d="100"/>
        </p:scale>
        <p:origin x="-26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4572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681579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25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7730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196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6553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9954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10148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5842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015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290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1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184C9-781C-411C-A222-09122E944BE9}" type="datetimeFigureOut">
              <a:rPr lang="ru-RU" smtClean="0"/>
              <a:pPr/>
              <a:t>02.05.2022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9EFE0-94C7-4A14-B4DB-F686F241691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567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4.xlsx"/><Relationship Id="rId7" Type="http://schemas.openxmlformats.org/officeDocument/2006/relationships/slide" Target="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slide" Target="slide13.x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7.xlsx"/><Relationship Id="rId7" Type="http://schemas.openxmlformats.org/officeDocument/2006/relationships/slide" Target="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slide" Target="slide16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1.xlsx"/><Relationship Id="rId7" Type="http://schemas.openxmlformats.org/officeDocument/2006/relationships/slide" Target="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slide" Target="slide19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image" Target="../media/image1.jpe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4.xlsx"/><Relationship Id="rId7" Type="http://schemas.openxmlformats.org/officeDocument/2006/relationships/slide" Target="slide2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slide" Target="slide23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7.xlsx"/><Relationship Id="rId7" Type="http://schemas.openxmlformats.org/officeDocument/2006/relationships/slide" Target="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slide" Target="slide26.x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.jpeg"/><Relationship Id="rId4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0.xlsx"/><Relationship Id="rId7" Type="http://schemas.openxmlformats.org/officeDocument/2006/relationships/slide" Target="slide3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slide" Target="slide29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3.xlsx"/><Relationship Id="rId7" Type="http://schemas.openxmlformats.org/officeDocument/2006/relationships/slide" Target="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slide" Target="slide32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6.xlsx"/><Relationship Id="rId7" Type="http://schemas.openxmlformats.org/officeDocument/2006/relationships/slide" Target="slide3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slide" Target="slide35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7.xlsx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slide" Target="slide10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28.xlsx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slide" Target="slide10.xml"/><Relationship Id="rId5" Type="http://schemas.openxmlformats.org/officeDocument/2006/relationships/image" Target="../media/image1.jpe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slide" Target="slide6.xml"/><Relationship Id="rId4" Type="http://schemas.openxmlformats.org/officeDocument/2006/relationships/slide" Target="slide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openxmlformats.org/officeDocument/2006/relationships/slide" Target="slide9.xml"/><Relationship Id="rId7" Type="http://schemas.openxmlformats.org/officeDocument/2006/relationships/slide" Target="slide22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11" Type="http://schemas.openxmlformats.org/officeDocument/2006/relationships/image" Target="../media/image1.jpeg"/><Relationship Id="rId5" Type="http://schemas.openxmlformats.org/officeDocument/2006/relationships/slide" Target="slide18.xml"/><Relationship Id="rId10" Type="http://schemas.openxmlformats.org/officeDocument/2006/relationships/slide" Target="slide34.xml"/><Relationship Id="rId4" Type="http://schemas.openxmlformats.org/officeDocument/2006/relationships/slide" Target="slide15.xml"/><Relationship Id="rId9" Type="http://schemas.openxmlformats.org/officeDocument/2006/relationships/slide" Target="slide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Office_Excel1.xlsx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95251" y="1496292"/>
            <a:ext cx="9144000" cy="1182398"/>
          </a:xfrm>
          <a:solidFill>
            <a:srgbClr val="009FDA"/>
          </a:solidFill>
          <a:ln>
            <a:noFill/>
          </a:ln>
        </p:spPr>
        <p:txBody>
          <a:bodyPr anchor="ctr">
            <a:norm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Яхтенная верфь «</a:t>
            </a:r>
            <a:r>
              <a:rPr lang="en-US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yachts</a:t>
            </a:r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>
            <a:hlinkClick r:id="rId2" action="ppaction://hlinksldjump"/>
          </p:cNvPr>
          <p:cNvSpPr/>
          <p:nvPr/>
        </p:nvSpPr>
        <p:spPr>
          <a:xfrm>
            <a:off x="4484989" y="3786555"/>
            <a:ext cx="3364523" cy="855785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5" name="Прямоугольник 4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6" name="Прямоугольник 5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sp>
        <p:nvSpPr>
          <p:cNvPr id="7" name="Умножение 6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/>
          </a:p>
        </p:txBody>
      </p:sp>
      <p:pic>
        <p:nvPicPr>
          <p:cNvPr id="13314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280266" y="3194427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21524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65500729"/>
              </p:ext>
            </p:extLst>
          </p:nvPr>
        </p:nvGraphicFramePr>
        <p:xfrm>
          <a:off x="4837967" y="1515786"/>
          <a:ext cx="3219450" cy="5158153"/>
        </p:xfrm>
        <a:graphic>
          <a:graphicData uri="http://schemas.openxmlformats.org/presentationml/2006/ole">
            <p:oleObj spid="_x0000_s11274" name="Лист" r:id="rId3" imgW="2781233" imgH="10296397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567545" y="3032419"/>
            <a:ext cx="498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Запись добавлена 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Умножение 11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4" name="Заголовок 1"/>
          <p:cNvSpPr txBox="1">
            <a:spLocks/>
          </p:cNvSpPr>
          <p:nvPr/>
        </p:nvSpPr>
        <p:spPr>
          <a:xfrm>
            <a:off x="2408174" y="442243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Аксессуары лодочные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2826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88771737"/>
              </p:ext>
            </p:extLst>
          </p:nvPr>
        </p:nvGraphicFramePr>
        <p:xfrm>
          <a:off x="4837967" y="1515786"/>
          <a:ext cx="3219450" cy="5158153"/>
        </p:xfrm>
        <a:graphic>
          <a:graphicData uri="http://schemas.openxmlformats.org/presentationml/2006/ole">
            <p:oleObj spid="_x0000_s12298" name="Лист" r:id="rId3" imgW="2781233" imgH="10296397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6667" y="260182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2408174" y="442243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Аксессуары лодочные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Запись удалена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1212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4801699"/>
              </p:ext>
            </p:extLst>
          </p:nvPr>
        </p:nvGraphicFramePr>
        <p:xfrm>
          <a:off x="2383692" y="1671721"/>
          <a:ext cx="8128000" cy="2342139"/>
        </p:xfrm>
        <a:graphic>
          <a:graphicData uri="http://schemas.openxmlformats.org/presentationml/2006/ole">
            <p:oleObj spid="_x0000_s2066" name="Лист" r:id="rId3" imgW="12392143" imgH="2866910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105508" y="6002070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9969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4801699"/>
              </p:ext>
            </p:extLst>
          </p:nvPr>
        </p:nvGraphicFramePr>
        <p:xfrm>
          <a:off x="2383692" y="1671721"/>
          <a:ext cx="8128000" cy="2342139"/>
        </p:xfrm>
        <a:graphic>
          <a:graphicData uri="http://schemas.openxmlformats.org/presentationml/2006/ole">
            <p:oleObj spid="_x0000_s34818" name="Лист" r:id="rId3" imgW="12392143" imgH="2866910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105508" y="6002070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4801699"/>
              </p:ext>
            </p:extLst>
          </p:nvPr>
        </p:nvGraphicFramePr>
        <p:xfrm>
          <a:off x="2383692" y="1671721"/>
          <a:ext cx="8128000" cy="2342139"/>
        </p:xfrm>
        <a:graphic>
          <a:graphicData uri="http://schemas.openxmlformats.org/presentationml/2006/ole">
            <p:oleObj spid="_x0000_s33794" name="Лист" r:id="rId3" imgW="12392143" imgH="2866910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105508" y="6002070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9698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246740"/>
              </p:ext>
            </p:extLst>
          </p:nvPr>
        </p:nvGraphicFramePr>
        <p:xfrm>
          <a:off x="2574555" y="1789670"/>
          <a:ext cx="7534275" cy="1724025"/>
        </p:xfrm>
        <a:graphic>
          <a:graphicData uri="http://schemas.openxmlformats.org/presentationml/2006/ole">
            <p:oleObj spid="_x0000_s3090" name="Лист" r:id="rId3" imgW="7534224" imgH="1724037" progId="Excel.Sheet.12">
              <p:embed/>
            </p:oleObj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80926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3784" y="6025516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0198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7005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246740"/>
              </p:ext>
            </p:extLst>
          </p:nvPr>
        </p:nvGraphicFramePr>
        <p:xfrm>
          <a:off x="2574555" y="1789670"/>
          <a:ext cx="7534275" cy="1724025"/>
        </p:xfrm>
        <a:graphic>
          <a:graphicData uri="http://schemas.openxmlformats.org/presentationml/2006/ole">
            <p:oleObj spid="_x0000_s35842" name="Лист" r:id="rId3" imgW="7534224" imgH="1724037" progId="Excel.Sheet.12">
              <p:embed/>
            </p:oleObj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80926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3784" y="6025516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0198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5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76246740"/>
              </p:ext>
            </p:extLst>
          </p:nvPr>
        </p:nvGraphicFramePr>
        <p:xfrm>
          <a:off x="2574555" y="1789670"/>
          <a:ext cx="7534275" cy="1724025"/>
        </p:xfrm>
        <a:graphic>
          <a:graphicData uri="http://schemas.openxmlformats.org/presentationml/2006/ole">
            <p:oleObj spid="_x0000_s36866" name="Лист" r:id="rId3" imgW="7534224" imgH="1724037" progId="Excel.Sheet.12">
              <p:embed/>
            </p:oleObj>
          </a:graphicData>
        </a:graphic>
      </p:graphicFrame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80926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3784" y="6025516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0198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059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8344443"/>
              </p:ext>
            </p:extLst>
          </p:nvPr>
        </p:nvGraphicFramePr>
        <p:xfrm>
          <a:off x="2185254" y="2596325"/>
          <a:ext cx="8524875" cy="1724025"/>
        </p:xfrm>
        <a:graphic>
          <a:graphicData uri="http://schemas.openxmlformats.org/presentationml/2006/ole">
            <p:oleObj spid="_x0000_s4114" name="Лист" r:id="rId3" imgW="8524959" imgH="1724037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4491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45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8344443"/>
              </p:ext>
            </p:extLst>
          </p:nvPr>
        </p:nvGraphicFramePr>
        <p:xfrm>
          <a:off x="2185254" y="2596325"/>
          <a:ext cx="8524875" cy="1724025"/>
        </p:xfrm>
        <a:graphic>
          <a:graphicData uri="http://schemas.openxmlformats.org/presentationml/2006/ole">
            <p:oleObj spid="_x0000_s37890" name="Лист" r:id="rId3" imgW="8524959" imgH="1724037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4491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45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891" y="2674577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51891" y="3487079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526087" y="271554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Логин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1711" y="3528044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>
            <a:hlinkClick r:id="rId2" action="ppaction://hlinksldjump"/>
          </p:cNvPr>
          <p:cNvSpPr/>
          <p:nvPr/>
        </p:nvSpPr>
        <p:spPr>
          <a:xfrm>
            <a:off x="77119" y="6106655"/>
            <a:ext cx="1318161" cy="727590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3" action="ppaction://hlinksldjump"/>
          </p:cNvPr>
          <p:cNvSpPr/>
          <p:nvPr/>
        </p:nvSpPr>
        <p:spPr>
          <a:xfrm>
            <a:off x="3332718" y="5841892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>
            <a:hlinkClick r:id="rId4" action="ppaction://hlinksldjump"/>
          </p:cNvPr>
          <p:cNvSpPr/>
          <p:nvPr/>
        </p:nvSpPr>
        <p:spPr>
          <a:xfrm>
            <a:off x="6934430" y="5841892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Восстановить пароль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804892" y="520261"/>
            <a:ext cx="6960431" cy="1170598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>
            <a:hlinkClick r:id="rId5" action="ppaction://hlinksldjump"/>
          </p:cNvPr>
          <p:cNvSpPr/>
          <p:nvPr/>
        </p:nvSpPr>
        <p:spPr>
          <a:xfrm>
            <a:off x="3332718" y="4664785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Войти как админ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6934430" y="4664784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Войти как пользователь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множение 2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210144" y="2321591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18414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85292" y="365125"/>
            <a:ext cx="7794781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48344443"/>
              </p:ext>
            </p:extLst>
          </p:nvPr>
        </p:nvGraphicFramePr>
        <p:xfrm>
          <a:off x="2185254" y="2596325"/>
          <a:ext cx="8524875" cy="1724025"/>
        </p:xfrm>
        <a:graphic>
          <a:graphicData uri="http://schemas.openxmlformats.org/presentationml/2006/ole">
            <p:oleObj spid="_x0000_s38914" name="Лист" r:id="rId3" imgW="8524959" imgH="1724037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4491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2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502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485292" y="365125"/>
            <a:ext cx="7761107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26222949"/>
              </p:ext>
            </p:extLst>
          </p:nvPr>
        </p:nvGraphicFramePr>
        <p:xfrm>
          <a:off x="2383692" y="2538846"/>
          <a:ext cx="8128000" cy="1439388"/>
        </p:xfrm>
        <a:graphic>
          <a:graphicData uri="http://schemas.openxmlformats.org/presentationml/2006/ole">
            <p:oleObj spid="_x0000_s5138" name="Лист" r:id="rId3" imgW="12877935" imgH="1152600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94490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6667" y="142814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4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687420"/>
              </p:ext>
            </p:extLst>
          </p:nvPr>
        </p:nvGraphicFramePr>
        <p:xfrm>
          <a:off x="5294129" y="1548273"/>
          <a:ext cx="2307125" cy="4836624"/>
        </p:xfrm>
        <a:graphic>
          <a:graphicData uri="http://schemas.openxmlformats.org/presentationml/2006/ole">
            <p:oleObj spid="_x0000_s6162" name="Лист" r:id="rId3" imgW="2781233" imgH="6677028" progId="Excel.Sheet.12">
              <p:embed/>
            </p:oleObj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485292" y="365125"/>
            <a:ext cx="7761107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6667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548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687420"/>
              </p:ext>
            </p:extLst>
          </p:nvPr>
        </p:nvGraphicFramePr>
        <p:xfrm>
          <a:off x="5294129" y="1548273"/>
          <a:ext cx="2307125" cy="4836624"/>
        </p:xfrm>
        <a:graphic>
          <a:graphicData uri="http://schemas.openxmlformats.org/presentationml/2006/ole">
            <p:oleObj spid="_x0000_s40962" name="Лист" r:id="rId3" imgW="2781233" imgH="6677028" progId="Excel.Sheet.12">
              <p:embed/>
            </p:oleObj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485292" y="365125"/>
            <a:ext cx="7761107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6667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48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3687420"/>
              </p:ext>
            </p:extLst>
          </p:nvPr>
        </p:nvGraphicFramePr>
        <p:xfrm>
          <a:off x="5294129" y="1548273"/>
          <a:ext cx="2307125" cy="4836624"/>
        </p:xfrm>
        <a:graphic>
          <a:graphicData uri="http://schemas.openxmlformats.org/presentationml/2006/ole">
            <p:oleObj spid="_x0000_s39938" name="Лист" r:id="rId3" imgW="2781233" imgH="6677028" progId="Excel.Sheet.12">
              <p:embed/>
            </p:oleObj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2485292" y="365125"/>
            <a:ext cx="7761107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6667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2" name="Скругленный прямоугольник 11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482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8851"/>
              </p:ext>
            </p:extLst>
          </p:nvPr>
        </p:nvGraphicFramePr>
        <p:xfrm>
          <a:off x="2159462" y="2491365"/>
          <a:ext cx="8267700" cy="1343025"/>
        </p:xfrm>
        <a:graphic>
          <a:graphicData uri="http://schemas.openxmlformats.org/presentationml/2006/ole">
            <p:oleObj spid="_x0000_s7186" name="Лист" r:id="rId3" imgW="8267633" imgH="1343079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12164" y="20449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845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8851"/>
              </p:ext>
            </p:extLst>
          </p:nvPr>
        </p:nvGraphicFramePr>
        <p:xfrm>
          <a:off x="2159462" y="2491365"/>
          <a:ext cx="8267700" cy="1343025"/>
        </p:xfrm>
        <a:graphic>
          <a:graphicData uri="http://schemas.openxmlformats.org/presentationml/2006/ole">
            <p:oleObj spid="_x0000_s43010" name="Лист" r:id="rId3" imgW="8267633" imgH="1343079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12164" y="20449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5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Лодки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758851"/>
              </p:ext>
            </p:extLst>
          </p:nvPr>
        </p:nvGraphicFramePr>
        <p:xfrm>
          <a:off x="2159462" y="2491365"/>
          <a:ext cx="8267700" cy="1343025"/>
        </p:xfrm>
        <a:graphic>
          <a:graphicData uri="http://schemas.openxmlformats.org/presentationml/2006/ole">
            <p:oleObj spid="_x0000_s41986" name="Лист" r:id="rId3" imgW="8267633" imgH="1343079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12164" y="204499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451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741909"/>
              </p:ext>
            </p:extLst>
          </p:nvPr>
        </p:nvGraphicFramePr>
        <p:xfrm>
          <a:off x="4902662" y="2099480"/>
          <a:ext cx="2781300" cy="962025"/>
        </p:xfrm>
        <a:graphic>
          <a:graphicData uri="http://schemas.openxmlformats.org/presentationml/2006/ole">
            <p:oleObj spid="_x0000_s8210" name="Лист" r:id="rId3" imgW="2781233" imgH="962121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49742" y="267673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96581" y="4660469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001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741909"/>
              </p:ext>
            </p:extLst>
          </p:nvPr>
        </p:nvGraphicFramePr>
        <p:xfrm>
          <a:off x="4902662" y="2099480"/>
          <a:ext cx="2781300" cy="962025"/>
        </p:xfrm>
        <a:graphic>
          <a:graphicData uri="http://schemas.openxmlformats.org/presentationml/2006/ole">
            <p:oleObj spid="_x0000_s45058" name="Лист" r:id="rId3" imgW="2781233" imgH="962121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49742" y="267673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4892" y="520261"/>
            <a:ext cx="6960431" cy="1170598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593275" y="2154182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593275" y="2760122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2804893" y="2206535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Имя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03865" y="280678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Фамилия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>
            <a:hlinkClick r:id="rId2" action="ppaction://hlinksldjump"/>
          </p:cNvPr>
          <p:cNvSpPr/>
          <p:nvPr/>
        </p:nvSpPr>
        <p:spPr>
          <a:xfrm>
            <a:off x="5258295" y="5409199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Зарегистрироваться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593275" y="3972002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3593275" y="3366062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3593275" y="4583518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/>
          <p:cNvSpPr txBox="1"/>
          <p:nvPr/>
        </p:nvSpPr>
        <p:spPr>
          <a:xfrm>
            <a:off x="1193811" y="3407027"/>
            <a:ext cx="224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Электронная почта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54092" y="3995593"/>
            <a:ext cx="985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4015" y="4595839"/>
            <a:ext cx="272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Подтверждение пароля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Скругленный прямоугольник 20">
            <a:hlinkClick r:id="rId2" action="ppaction://hlinksldjump"/>
          </p:cNvPr>
          <p:cNvSpPr/>
          <p:nvPr/>
        </p:nvSpPr>
        <p:spPr>
          <a:xfrm>
            <a:off x="102747" y="6035827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Умножение 24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6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70162" y="317010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16320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61741909"/>
              </p:ext>
            </p:extLst>
          </p:nvPr>
        </p:nvGraphicFramePr>
        <p:xfrm>
          <a:off x="4902662" y="2099480"/>
          <a:ext cx="2781300" cy="962025"/>
        </p:xfrm>
        <a:graphic>
          <a:graphicData uri="http://schemas.openxmlformats.org/presentationml/2006/ole">
            <p:oleObj spid="_x0000_s44034" name="Лист" r:id="rId3" imgW="2781233" imgH="962121" progId="Excel.Sheet.12">
              <p:embed/>
            </p:oleObj>
          </a:graphicData>
        </a:graphic>
      </p:graphicFrame>
      <p:sp>
        <p:nvSpPr>
          <p:cNvPr id="8" name="Скругленный прямоугольник 7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49742" y="267673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010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7881553"/>
              </p:ext>
            </p:extLst>
          </p:nvPr>
        </p:nvGraphicFramePr>
        <p:xfrm>
          <a:off x="2821449" y="2751455"/>
          <a:ext cx="6943725" cy="1533525"/>
        </p:xfrm>
        <a:graphic>
          <a:graphicData uri="http://schemas.openxmlformats.org/presentationml/2006/ole">
            <p:oleObj spid="_x0000_s9234" name="Лист" r:id="rId3" imgW="6943776" imgH="1533558" progId="Excel.Sheet.12">
              <p:embed/>
            </p:oleObj>
          </a:graphicData>
        </a:graphic>
      </p:graphicFrame>
      <p:sp>
        <p:nvSpPr>
          <p:cNvPr id="9" name="Скругленный прямоугольник 8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62951" y="274506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5636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7881553"/>
              </p:ext>
            </p:extLst>
          </p:nvPr>
        </p:nvGraphicFramePr>
        <p:xfrm>
          <a:off x="2821449" y="2751455"/>
          <a:ext cx="6943725" cy="1533525"/>
        </p:xfrm>
        <a:graphic>
          <a:graphicData uri="http://schemas.openxmlformats.org/presentationml/2006/ole">
            <p:oleObj spid="_x0000_s46082" name="Лист" r:id="rId3" imgW="6943776" imgH="1533558" progId="Excel.Sheet.12">
              <p:embed/>
            </p:oleObj>
          </a:graphicData>
        </a:graphic>
      </p:graphicFrame>
      <p:sp>
        <p:nvSpPr>
          <p:cNvPr id="9" name="Скругленный прямоугольник 8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62951" y="274506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6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87881553"/>
              </p:ext>
            </p:extLst>
          </p:nvPr>
        </p:nvGraphicFramePr>
        <p:xfrm>
          <a:off x="2821449" y="2751455"/>
          <a:ext cx="6943725" cy="1533525"/>
        </p:xfrm>
        <a:graphic>
          <a:graphicData uri="http://schemas.openxmlformats.org/presentationml/2006/ole">
            <p:oleObj spid="_x0000_s47106" name="Лист" r:id="rId3" imgW="6943776" imgH="1533558" progId="Excel.Sheet.12">
              <p:embed/>
            </p:oleObj>
          </a:graphicData>
        </a:graphic>
      </p:graphicFrame>
      <p:sp>
        <p:nvSpPr>
          <p:cNvPr id="9" name="Скругленный прямоугольник 8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62951" y="274506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/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62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049166"/>
              </p:ext>
            </p:extLst>
          </p:nvPr>
        </p:nvGraphicFramePr>
        <p:xfrm>
          <a:off x="3640599" y="1770842"/>
          <a:ext cx="5305425" cy="4772025"/>
        </p:xfrm>
        <a:graphic>
          <a:graphicData uri="http://schemas.openxmlformats.org/presentationml/2006/ole">
            <p:oleObj spid="_x0000_s10258" name="Лист" r:id="rId3" imgW="5305408" imgH="4771969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59055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2256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049166"/>
              </p:ext>
            </p:extLst>
          </p:nvPr>
        </p:nvGraphicFramePr>
        <p:xfrm>
          <a:off x="3640599" y="1770842"/>
          <a:ext cx="5305425" cy="4772025"/>
        </p:xfrm>
        <a:graphic>
          <a:graphicData uri="http://schemas.openxmlformats.org/presentationml/2006/ole">
            <p:oleObj spid="_x0000_s49154" name="Лист" r:id="rId3" imgW="5305408" imgH="4771969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59055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добавлена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6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2330912" y="365125"/>
            <a:ext cx="7924800" cy="964911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69049166"/>
              </p:ext>
            </p:extLst>
          </p:nvPr>
        </p:nvGraphicFramePr>
        <p:xfrm>
          <a:off x="3640599" y="1770842"/>
          <a:ext cx="5305425" cy="4772025"/>
        </p:xfrm>
        <a:graphic>
          <a:graphicData uri="http://schemas.openxmlformats.org/presentationml/2006/ole">
            <p:oleObj spid="_x0000_s48130" name="Лист" r:id="rId3" imgW="5305408" imgH="4771969" progId="Excel.Sheet.12">
              <p:embed/>
            </p:oleObj>
          </a:graphicData>
        </a:graphic>
      </p:graphicFrame>
      <p:sp>
        <p:nvSpPr>
          <p:cNvPr id="7" name="Скругленный прямоугольник 6">
            <a:hlinkClick r:id="rId4" action="ppaction://hlinksldjump"/>
          </p:cNvPr>
          <p:cNvSpPr/>
          <p:nvPr/>
        </p:nvSpPr>
        <p:spPr>
          <a:xfrm>
            <a:off x="77119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59055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144982" y="1926242"/>
            <a:ext cx="5832763" cy="2951018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Запись удалена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565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651891" y="2674577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3651891" y="3487079"/>
            <a:ext cx="6061364" cy="4512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725932" y="2715542"/>
            <a:ext cx="172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Новый пароль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39851" y="3492404"/>
            <a:ext cx="189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Подтверждение</a:t>
            </a:r>
          </a:p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пароля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>
            <a:hlinkClick r:id="rId2" action="ppaction://hlinksldjump"/>
          </p:cNvPr>
          <p:cNvSpPr/>
          <p:nvPr/>
        </p:nvSpPr>
        <p:spPr>
          <a:xfrm>
            <a:off x="4919445" y="5157155"/>
            <a:ext cx="2731324" cy="81939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Восстановить пароль</a:t>
            </a:r>
            <a:endParaRPr lang="ru-RU" dirty="0"/>
          </a:p>
        </p:txBody>
      </p:sp>
      <p:sp>
        <p:nvSpPr>
          <p:cNvPr id="12" name="Скругленный прямоугольник 11">
            <a:hlinkClick r:id="rId3" action="ppaction://hlinksldjump"/>
          </p:cNvPr>
          <p:cNvSpPr/>
          <p:nvPr/>
        </p:nvSpPr>
        <p:spPr>
          <a:xfrm>
            <a:off x="93785" y="6009603"/>
            <a:ext cx="1254369" cy="727590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2804892" y="520261"/>
            <a:ext cx="6960431" cy="1170598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Восстановление пароля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Умножение 15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8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68072" y="244645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283978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2977661" y="455271"/>
            <a:ext cx="5838093" cy="1124148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пользователя 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93784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Скругленный прямоугольник 9">
            <a:hlinkClick r:id="rId3" action="ppaction://hlinksldjump"/>
          </p:cNvPr>
          <p:cNvSpPr/>
          <p:nvPr/>
        </p:nvSpPr>
        <p:spPr>
          <a:xfrm>
            <a:off x="2708183" y="2705443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Аксессуары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Скругленный прямоугольник 14">
            <a:hlinkClick r:id="rId4" action="ppaction://hlinksldjump"/>
          </p:cNvPr>
          <p:cNvSpPr/>
          <p:nvPr/>
        </p:nvSpPr>
        <p:spPr>
          <a:xfrm>
            <a:off x="7388050" y="2716357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Лодки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>
            <a:hlinkClick r:id="rId5" action="ppaction://hlinksldjump"/>
          </p:cNvPr>
          <p:cNvSpPr/>
          <p:nvPr/>
        </p:nvSpPr>
        <p:spPr>
          <a:xfrm>
            <a:off x="4073236" y="4281055"/>
            <a:ext cx="3671455" cy="997527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Оформить заказ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Умножение 1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238702" y="337869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326524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18548946"/>
              </p:ext>
            </p:extLst>
          </p:nvPr>
        </p:nvGraphicFramePr>
        <p:xfrm>
          <a:off x="2059709" y="28532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452305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424199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585809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3653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Аксессуары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покупки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87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038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8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781711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142509" y="401782"/>
            <a:ext cx="3671455" cy="9975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 заказа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множение 8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>
            <a:hlinkClick r:id="rId2" action="ppaction://hlinksldjump"/>
          </p:cNvPr>
          <p:cNvSpPr/>
          <p:nvPr/>
        </p:nvSpPr>
        <p:spPr>
          <a:xfrm>
            <a:off x="2673927" y="5000872"/>
            <a:ext cx="2937164" cy="789709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Оформить заказ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>
            <a:hlinkClick r:id="rId3" action="ppaction://hlinksldjump"/>
          </p:cNvPr>
          <p:cNvSpPr/>
          <p:nvPr/>
        </p:nvSpPr>
        <p:spPr>
          <a:xfrm>
            <a:off x="6586546" y="5000871"/>
            <a:ext cx="2937164" cy="789709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Отмена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69429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384634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2059709" y="2853266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xmlns="" val="34523058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384241993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585809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xmlns="" val="2436531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№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Марка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Аксессуары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Сумма покупки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8755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70385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85280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1781711"/>
                  </a:ext>
                </a:extLst>
              </a:tr>
            </a:tbl>
          </a:graphicData>
        </a:graphic>
      </p:graphicFrame>
      <p:sp>
        <p:nvSpPr>
          <p:cNvPr id="5" name="Скругленный прямоугольник 4"/>
          <p:cNvSpPr/>
          <p:nvPr/>
        </p:nvSpPr>
        <p:spPr>
          <a:xfrm>
            <a:off x="4142509" y="401782"/>
            <a:ext cx="3671455" cy="9975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Оформление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Умножение 8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2673927" y="5187908"/>
            <a:ext cx="2937164" cy="789709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Оформить заказ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2477654" y="1524000"/>
            <a:ext cx="7292109" cy="3449782"/>
          </a:xfrm>
          <a:prstGeom prst="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 оформлен!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6541654" y="5187909"/>
            <a:ext cx="2937164" cy="789709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Отмена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89029" y="176071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24546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 noGrp="1"/>
          </p:cNvSpPr>
          <p:nvPr>
            <p:ph type="title"/>
          </p:nvPr>
        </p:nvSpPr>
        <p:spPr>
          <a:xfrm>
            <a:off x="2977661" y="455271"/>
            <a:ext cx="5838093" cy="1124148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Каталог админа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>
            <a:hlinkClick r:id="rId2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Скругленный прямоугольник 8">
            <a:hlinkClick r:id="rId3" action="ppaction://hlinksldjump"/>
          </p:cNvPr>
          <p:cNvSpPr/>
          <p:nvPr/>
        </p:nvSpPr>
        <p:spPr>
          <a:xfrm>
            <a:off x="2708183" y="1754798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Аксессуары лодочные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кругленный прямоугольник 10">
            <a:hlinkClick r:id="rId4" action="ppaction://hlinksldjump"/>
          </p:cNvPr>
          <p:cNvSpPr/>
          <p:nvPr/>
        </p:nvSpPr>
        <p:spPr>
          <a:xfrm>
            <a:off x="2708183" y="2769926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Доставка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>
            <a:hlinkClick r:id="rId5" action="ppaction://hlinksldjump"/>
          </p:cNvPr>
          <p:cNvSpPr/>
          <p:nvPr/>
        </p:nvSpPr>
        <p:spPr>
          <a:xfrm>
            <a:off x="2708183" y="3714238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Заказы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Скругленный прямоугольник 12">
            <a:hlinkClick r:id="rId6" action="ppaction://hlinksldjump"/>
          </p:cNvPr>
          <p:cNvSpPr/>
          <p:nvPr/>
        </p:nvSpPr>
        <p:spPr>
          <a:xfrm>
            <a:off x="2708183" y="4710700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Клиенты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Скругленный прямоугольник 13">
            <a:hlinkClick r:id="rId7" action="ppaction://hlinksldjump"/>
          </p:cNvPr>
          <p:cNvSpPr/>
          <p:nvPr/>
        </p:nvSpPr>
        <p:spPr>
          <a:xfrm>
            <a:off x="7388050" y="1764902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Критерии доставки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Скругленный прямоугольник 15">
            <a:hlinkClick r:id="rId8" action="ppaction://hlinksldjump"/>
          </p:cNvPr>
          <p:cNvSpPr/>
          <p:nvPr/>
        </p:nvSpPr>
        <p:spPr>
          <a:xfrm>
            <a:off x="7388050" y="2760897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Менеджеры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Скругленный прямоугольник 16">
            <a:hlinkClick r:id="rId9" action="ppaction://hlinksldjump"/>
          </p:cNvPr>
          <p:cNvSpPr/>
          <p:nvPr/>
        </p:nvSpPr>
        <p:spPr>
          <a:xfrm>
            <a:off x="7388050" y="3714238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Партнеры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Скругленный прямоугольник 17">
            <a:hlinkClick r:id="rId10" action="ppaction://hlinksldjump"/>
          </p:cNvPr>
          <p:cNvSpPr/>
          <p:nvPr/>
        </p:nvSpPr>
        <p:spPr>
          <a:xfrm>
            <a:off x="7388050" y="4710700"/>
            <a:ext cx="1706850" cy="820616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Счет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Умножение 20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98026" y="317010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192024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174" y="442243"/>
            <a:ext cx="7924800" cy="964911"/>
          </a:xfrm>
          <a:solidFill>
            <a:srgbClr val="009FDA"/>
          </a:solidFill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Аксессуары лодочные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2786202"/>
              </p:ext>
            </p:extLst>
          </p:nvPr>
        </p:nvGraphicFramePr>
        <p:xfrm>
          <a:off x="4837967" y="1515786"/>
          <a:ext cx="3219450" cy="5158153"/>
        </p:xfrm>
        <a:graphic>
          <a:graphicData uri="http://schemas.openxmlformats.org/presentationml/2006/ole">
            <p:oleObj spid="_x0000_s1042" name="Лист" r:id="rId3" imgW="2781233" imgH="10296397" progId="Excel.Sheet.12">
              <p:embed/>
            </p:oleObj>
          </a:graphicData>
        </a:graphic>
      </p:graphicFrame>
      <p:sp>
        <p:nvSpPr>
          <p:cNvPr id="5" name="Скругленный прямоугольник 4">
            <a:hlinkClick r:id="rId4" action="ppaction://hlinksldjump"/>
          </p:cNvPr>
          <p:cNvSpPr/>
          <p:nvPr/>
        </p:nvSpPr>
        <p:spPr>
          <a:xfrm>
            <a:off x="82062" y="6013793"/>
            <a:ext cx="1282535" cy="742208"/>
          </a:xfrm>
          <a:prstGeom prst="round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Назад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Скругленный прямоугольник 2">
            <a:hlinkClick r:id="rId5" action="ppaction://hlinksldjump"/>
          </p:cNvPr>
          <p:cNvSpPr/>
          <p:nvPr/>
        </p:nvSpPr>
        <p:spPr>
          <a:xfrm>
            <a:off x="9185564" y="4627418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Добавить запись</a:t>
            </a:r>
            <a:endParaRPr lang="ru-RU" dirty="0"/>
          </a:p>
        </p:txBody>
      </p:sp>
      <p:sp>
        <p:nvSpPr>
          <p:cNvPr id="6" name="Скругленный прямоугольник 5">
            <a:hlinkClick r:id="rId6" action="ppaction://hlinksldjump"/>
          </p:cNvPr>
          <p:cNvSpPr/>
          <p:nvPr/>
        </p:nvSpPr>
        <p:spPr>
          <a:xfrm>
            <a:off x="9185564" y="5473466"/>
            <a:ext cx="2452254" cy="540327"/>
          </a:xfrm>
          <a:prstGeom prst="roundRect">
            <a:avLst/>
          </a:prstGeom>
          <a:solidFill>
            <a:srgbClr val="009FD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Удалить запись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970381" y="124691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1104253" y="317010"/>
            <a:ext cx="348783" cy="303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0380271" y="317010"/>
            <a:ext cx="348783" cy="52090"/>
          </a:xfrm>
          <a:prstGeom prst="rect">
            <a:avLst/>
          </a:prstGeom>
          <a:solidFill>
            <a:srgbClr val="009F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Умножение 9"/>
          <p:cNvSpPr/>
          <p:nvPr/>
        </p:nvSpPr>
        <p:spPr>
          <a:xfrm>
            <a:off x="11586908" y="57707"/>
            <a:ext cx="540327" cy="54725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Picture 2" descr="Клуб, логотип, яхта. Клуб, символ, яхта, иллюстрация, вектор, логотип. |  CanStock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4187"/>
          <a:stretch/>
        </p:blipFill>
        <p:spPr bwMode="auto">
          <a:xfrm>
            <a:off x="157850" y="276621"/>
            <a:ext cx="2047298" cy="2040039"/>
          </a:xfrm>
          <a:prstGeom prst="rect">
            <a:avLst/>
          </a:prstGeom>
          <a:solidFill>
            <a:srgbClr val="004165"/>
          </a:solidFill>
        </p:spPr>
      </p:pic>
    </p:spTree>
    <p:extLst>
      <p:ext uri="{BB962C8B-B14F-4D97-AF65-F5344CB8AC3E}">
        <p14:creationId xmlns:p14="http://schemas.microsoft.com/office/powerpoint/2010/main" xmlns="" val="162714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292</Words>
  <Application>Microsoft Office PowerPoint</Application>
  <PresentationFormat>Произвольный</PresentationFormat>
  <Paragraphs>184</Paragraphs>
  <Slides>36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38" baseType="lpstr">
      <vt:lpstr>Тема Office</vt:lpstr>
      <vt:lpstr>Лист</vt:lpstr>
      <vt:lpstr>Яхтенная верфь «World yachts»</vt:lpstr>
      <vt:lpstr>Слайд 2</vt:lpstr>
      <vt:lpstr>Регистрация</vt:lpstr>
      <vt:lpstr>Слайд 4</vt:lpstr>
      <vt:lpstr>Каталог пользователя </vt:lpstr>
      <vt:lpstr>Слайд 6</vt:lpstr>
      <vt:lpstr>Слайд 7</vt:lpstr>
      <vt:lpstr>Каталог админа</vt:lpstr>
      <vt:lpstr>Аксессуары лодочные</vt:lpstr>
      <vt:lpstr>Слайд 10</vt:lpstr>
      <vt:lpstr>Слайд 11</vt:lpstr>
      <vt:lpstr>Аксессуары</vt:lpstr>
      <vt:lpstr>Аксессуары</vt:lpstr>
      <vt:lpstr>Аксессуары</vt:lpstr>
      <vt:lpstr>Доставка</vt:lpstr>
      <vt:lpstr>Доставка</vt:lpstr>
      <vt:lpstr>Доставка</vt:lpstr>
      <vt:lpstr>Заказы</vt:lpstr>
      <vt:lpstr>Заказы</vt:lpstr>
      <vt:lpstr>Заказы</vt:lpstr>
      <vt:lpstr>Слайд 21</vt:lpstr>
      <vt:lpstr>Слайд 22</vt:lpstr>
      <vt:lpstr>Слайд 23</vt:lpstr>
      <vt:lpstr>Слайд 24</vt:lpstr>
      <vt:lpstr>Слайд 25</vt:lpstr>
      <vt:lpstr>Слайд 26</vt:lpstr>
      <vt:lpstr>Слайд 27</vt:lpstr>
      <vt:lpstr>Слайд 28</vt:lpstr>
      <vt:lpstr>Слайд 29</vt:lpstr>
      <vt:lpstr>Слайд 30</vt:lpstr>
      <vt:lpstr>Слайд 31</vt:lpstr>
      <vt:lpstr>Слайд 32</vt:lpstr>
      <vt:lpstr>Слайд 33</vt:lpstr>
      <vt:lpstr>Слайд 34</vt:lpstr>
      <vt:lpstr>Слайд 35</vt:lpstr>
      <vt:lpstr>Слайд 36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Яхтенная верфь </dc:title>
  <dc:creator>админ</dc:creator>
  <cp:lastModifiedBy>Admin</cp:lastModifiedBy>
  <cp:revision>34</cp:revision>
  <dcterms:created xsi:type="dcterms:W3CDTF">2022-04-13T06:25:30Z</dcterms:created>
  <dcterms:modified xsi:type="dcterms:W3CDTF">2022-05-02T07:23:47Z</dcterms:modified>
</cp:coreProperties>
</file>