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F4C02-A5EE-4A84-A890-003198EEAE19}" v="239" dt="2024-10-23T09:25:04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а Якорнов" userId="b4ffd53b784e88c2" providerId="LiveId" clId="{C50F4C02-A5EE-4A84-A890-003198EEAE19}"/>
    <pc:docChg chg="undo redo custSel addSld delSld modSld addMainMaster delMainMaster">
      <pc:chgData name="Дима Якорнов" userId="b4ffd53b784e88c2" providerId="LiveId" clId="{C50F4C02-A5EE-4A84-A890-003198EEAE19}" dt="2024-10-23T09:44:36.224" v="1638" actId="20577"/>
      <pc:docMkLst>
        <pc:docMk/>
      </pc:docMkLst>
      <pc:sldChg chg="addSp delSp modSp new del mod setBg modClrScheme delAnim modAnim chgLayout">
        <pc:chgData name="Дима Якорнов" userId="b4ffd53b784e88c2" providerId="LiveId" clId="{C50F4C02-A5EE-4A84-A890-003198EEAE19}" dt="2024-10-23T07:44:55.637" v="469" actId="2696"/>
        <pc:sldMkLst>
          <pc:docMk/>
          <pc:sldMk cId="9423459" sldId="256"/>
        </pc:sldMkLst>
        <pc:spChg chg="del">
          <ac:chgData name="Дима Якорнов" userId="b4ffd53b784e88c2" providerId="LiveId" clId="{C50F4C02-A5EE-4A84-A890-003198EEAE19}" dt="2024-10-23T06:58:03.739" v="191" actId="478"/>
          <ac:spMkLst>
            <pc:docMk/>
            <pc:sldMk cId="9423459" sldId="256"/>
            <ac:spMk id="2" creationId="{F66DD856-C98A-4868-ACCF-20D765793930}"/>
          </ac:spMkLst>
        </pc:spChg>
        <pc:spChg chg="add del">
          <ac:chgData name="Дима Якорнов" userId="b4ffd53b784e88c2" providerId="LiveId" clId="{C50F4C02-A5EE-4A84-A890-003198EEAE19}" dt="2024-10-23T06:58:45.566" v="194" actId="478"/>
          <ac:spMkLst>
            <pc:docMk/>
            <pc:sldMk cId="9423459" sldId="256"/>
            <ac:spMk id="3" creationId="{17144547-D2DB-2F15-9023-705870DCCD0B}"/>
          </ac:spMkLst>
        </pc:spChg>
        <pc:spChg chg="add del mod">
          <ac:chgData name="Дима Якорнов" userId="b4ffd53b784e88c2" providerId="LiveId" clId="{C50F4C02-A5EE-4A84-A890-003198EEAE19}" dt="2024-10-23T07:15:37.617" v="276" actId="478"/>
          <ac:spMkLst>
            <pc:docMk/>
            <pc:sldMk cId="9423459" sldId="256"/>
            <ac:spMk id="9" creationId="{6562ECC8-E63C-5980-5AC1-06E7B5958F84}"/>
          </ac:spMkLst>
        </pc:spChg>
        <pc:spChg chg="add del mod">
          <ac:chgData name="Дима Якорнов" userId="b4ffd53b784e88c2" providerId="LiveId" clId="{C50F4C02-A5EE-4A84-A890-003198EEAE19}" dt="2024-10-23T07:15:57.132" v="277" actId="478"/>
          <ac:spMkLst>
            <pc:docMk/>
            <pc:sldMk cId="9423459" sldId="256"/>
            <ac:spMk id="10" creationId="{EB56F53F-3950-E1E9-DD93-F171BA6E9A2F}"/>
          </ac:spMkLst>
        </pc:spChg>
        <pc:spChg chg="add del mod">
          <ac:chgData name="Дима Якорнов" userId="b4ffd53b784e88c2" providerId="LiveId" clId="{C50F4C02-A5EE-4A84-A890-003198EEAE19}" dt="2024-10-23T07:44:50.266" v="468" actId="478"/>
          <ac:spMkLst>
            <pc:docMk/>
            <pc:sldMk cId="9423459" sldId="256"/>
            <ac:spMk id="11" creationId="{75C8395B-1A5D-F342-AB3E-2D4B32DC20A2}"/>
          </ac:spMkLst>
        </pc:spChg>
        <pc:spChg chg="add del mod">
          <ac:chgData name="Дима Якорнов" userId="b4ffd53b784e88c2" providerId="LiveId" clId="{C50F4C02-A5EE-4A84-A890-003198EEAE19}" dt="2024-10-23T07:44:24.558" v="442" actId="478"/>
          <ac:spMkLst>
            <pc:docMk/>
            <pc:sldMk cId="9423459" sldId="256"/>
            <ac:spMk id="12" creationId="{DE46B687-BADD-D0D2-D142-7236EF062B56}"/>
          </ac:spMkLst>
        </pc:spChg>
        <pc:spChg chg="add">
          <ac:chgData name="Дима Якорнов" userId="b4ffd53b784e88c2" providerId="LiveId" clId="{C50F4C02-A5EE-4A84-A890-003198EEAE19}" dt="2024-10-23T07:16:52.100" v="279" actId="26606"/>
          <ac:spMkLst>
            <pc:docMk/>
            <pc:sldMk cId="9423459" sldId="256"/>
            <ac:spMk id="16" creationId="{1DB043B4-68C6-45B9-82AC-A5800EADB8DB}"/>
          </ac:spMkLst>
        </pc:spChg>
        <pc:spChg chg="add">
          <ac:chgData name="Дима Якорнов" userId="b4ffd53b784e88c2" providerId="LiveId" clId="{C50F4C02-A5EE-4A84-A890-003198EEAE19}" dt="2024-10-23T07:16:52.100" v="279" actId="26606"/>
          <ac:spMkLst>
            <pc:docMk/>
            <pc:sldMk cId="9423459" sldId="256"/>
            <ac:spMk id="22" creationId="{41AC6C06-99FE-4BA1-BC82-8406A424CD67}"/>
          </ac:spMkLst>
        </pc:spChg>
        <pc:spChg chg="add">
          <ac:chgData name="Дима Якорнов" userId="b4ffd53b784e88c2" providerId="LiveId" clId="{C50F4C02-A5EE-4A84-A890-003198EEAE19}" dt="2024-10-23T07:16:52.100" v="279" actId="26606"/>
          <ac:spMkLst>
            <pc:docMk/>
            <pc:sldMk cId="9423459" sldId="256"/>
            <ac:spMk id="24" creationId="{7AEC842D-C905-4DEA-B1C3-CA51995C572A}"/>
          </ac:spMkLst>
        </pc:spChg>
        <pc:grpChg chg="add">
          <ac:chgData name="Дима Якорнов" userId="b4ffd53b784e88c2" providerId="LiveId" clId="{C50F4C02-A5EE-4A84-A890-003198EEAE19}" dt="2024-10-23T07:16:52.100" v="279" actId="26606"/>
          <ac:grpSpMkLst>
            <pc:docMk/>
            <pc:sldMk cId="9423459" sldId="256"/>
            <ac:grpSpMk id="18" creationId="{4592A8CB-0B0A-43A5-86F4-712B0C469671}"/>
          </ac:grpSpMkLst>
        </pc:grpChg>
        <pc:picChg chg="add del mod">
          <ac:chgData name="Дима Якорнов" userId="b4ffd53b784e88c2" providerId="LiveId" clId="{C50F4C02-A5EE-4A84-A890-003198EEAE19}" dt="2024-10-23T07:16:00.342" v="278" actId="478"/>
          <ac:picMkLst>
            <pc:docMk/>
            <pc:sldMk cId="9423459" sldId="256"/>
            <ac:picMk id="8" creationId="{E24EF875-7111-47BF-239F-AF3AB94AA26F}"/>
          </ac:picMkLst>
        </pc:picChg>
        <pc:picChg chg="add del mod">
          <ac:chgData name="Дима Якорнов" userId="b4ffd53b784e88c2" providerId="LiveId" clId="{C50F4C02-A5EE-4A84-A890-003198EEAE19}" dt="2024-10-23T07:22:15.928" v="441" actId="478"/>
          <ac:picMkLst>
            <pc:docMk/>
            <pc:sldMk cId="9423459" sldId="256"/>
            <ac:picMk id="13" creationId="{DA75EBD4-BC70-9C08-ADA9-29DB5C5D85B1}"/>
          </ac:picMkLst>
        </pc:picChg>
        <pc:inkChg chg="add del">
          <ac:chgData name="Дима Якорнов" userId="b4ffd53b784e88c2" providerId="LiveId" clId="{C50F4C02-A5EE-4A84-A890-003198EEAE19}" dt="2024-10-23T07:04:08.340" v="206" actId="478"/>
          <ac:inkMkLst>
            <pc:docMk/>
            <pc:sldMk cId="9423459" sldId="256"/>
            <ac:inkMk id="4" creationId="{8A86C84D-23A0-C797-6F08-0E271C1B7AE1}"/>
          </ac:inkMkLst>
        </pc:inkChg>
        <pc:inkChg chg="add del">
          <ac:chgData name="Дима Якорнов" userId="b4ffd53b784e88c2" providerId="LiveId" clId="{C50F4C02-A5EE-4A84-A890-003198EEAE19}" dt="2024-10-23T07:04:11.982" v="207" actId="478"/>
          <ac:inkMkLst>
            <pc:docMk/>
            <pc:sldMk cId="9423459" sldId="256"/>
            <ac:inkMk id="5" creationId="{2A9E8618-1B0B-AFC0-1E6A-E8267C5FF603}"/>
          </ac:inkMkLst>
        </pc:inkChg>
        <pc:inkChg chg="add del">
          <ac:chgData name="Дима Якорнов" userId="b4ffd53b784e88c2" providerId="LiveId" clId="{C50F4C02-A5EE-4A84-A890-003198EEAE19}" dt="2024-10-23T07:02:30.995" v="198" actId="9405"/>
          <ac:inkMkLst>
            <pc:docMk/>
            <pc:sldMk cId="9423459" sldId="256"/>
            <ac:inkMk id="6" creationId="{4E690B2A-BA04-7475-1FC3-112F3C8F0896}"/>
          </ac:inkMkLst>
        </pc:inkChg>
      </pc:sldChg>
      <pc:sldChg chg="addSp delSp modSp new del mod modMedia setBg modClrScheme addAnim delAnim setClrOvrMap chgLayout">
        <pc:chgData name="Дима Якорнов" userId="b4ffd53b784e88c2" providerId="LiveId" clId="{C50F4C02-A5EE-4A84-A890-003198EEAE19}" dt="2024-10-23T06:57:45.959" v="186" actId="47"/>
        <pc:sldMkLst>
          <pc:docMk/>
          <pc:sldMk cId="141467423" sldId="256"/>
        </pc:sldMkLst>
        <pc:spChg chg="mod">
          <ac:chgData name="Дима Якорнов" userId="b4ffd53b784e88c2" providerId="LiveId" clId="{C50F4C02-A5EE-4A84-A890-003198EEAE19}" dt="2024-10-23T05:57:16.346" v="67" actId="26606"/>
          <ac:spMkLst>
            <pc:docMk/>
            <pc:sldMk cId="141467423" sldId="256"/>
            <ac:spMk id="2" creationId="{8D29676F-02FA-97D9-F3C1-608B2CF5CB99}"/>
          </ac:spMkLst>
        </pc:spChg>
        <pc:spChg chg="mod">
          <ac:chgData name="Дима Якорнов" userId="b4ffd53b784e88c2" providerId="LiveId" clId="{C50F4C02-A5EE-4A84-A890-003198EEAE19}" dt="2024-10-23T05:57:16.346" v="67" actId="26606"/>
          <ac:spMkLst>
            <pc:docMk/>
            <pc:sldMk cId="141467423" sldId="256"/>
            <ac:spMk id="3" creationId="{844C3316-35C9-A9AF-53E2-5ACCCD3A0D32}"/>
          </ac:spMkLst>
        </pc:spChg>
        <pc:spChg chg="add del">
          <ac:chgData name="Дима Якорнов" userId="b4ffd53b784e88c2" providerId="LiveId" clId="{C50F4C02-A5EE-4A84-A890-003198EEAE19}" dt="2024-10-23T05:54:21.420" v="49" actId="26606"/>
          <ac:spMkLst>
            <pc:docMk/>
            <pc:sldMk cId="141467423" sldId="256"/>
            <ac:spMk id="9" creationId="{BB3B2C43-5E36-4768-8319-6752D24B47E9}"/>
          </ac:spMkLst>
        </pc:spChg>
        <pc:spChg chg="add del">
          <ac:chgData name="Дима Якорнов" userId="b4ffd53b784e88c2" providerId="LiveId" clId="{C50F4C02-A5EE-4A84-A890-003198EEAE19}" dt="2024-10-23T05:54:21.420" v="49" actId="26606"/>
          <ac:spMkLst>
            <pc:docMk/>
            <pc:sldMk cId="141467423" sldId="256"/>
            <ac:spMk id="11" creationId="{B044326E-7BB3-4929-BE33-05CA64DBB248}"/>
          </ac:spMkLst>
        </pc:spChg>
        <pc:spChg chg="add del">
          <ac:chgData name="Дима Якорнов" userId="b4ffd53b784e88c2" providerId="LiveId" clId="{C50F4C02-A5EE-4A84-A890-003198EEAE19}" dt="2024-10-23T05:54:21.420" v="49" actId="26606"/>
          <ac:spMkLst>
            <pc:docMk/>
            <pc:sldMk cId="141467423" sldId="256"/>
            <ac:spMk id="13" creationId="{731CF4E0-AA2D-43CA-A528-C52FB158244A}"/>
          </ac:spMkLst>
        </pc:spChg>
        <pc:spChg chg="add del">
          <ac:chgData name="Дима Якорнов" userId="b4ffd53b784e88c2" providerId="LiveId" clId="{C50F4C02-A5EE-4A84-A890-003198EEAE19}" dt="2024-10-23T05:54:21.420" v="49" actId="26606"/>
          <ac:spMkLst>
            <pc:docMk/>
            <pc:sldMk cId="141467423" sldId="256"/>
            <ac:spMk id="15" creationId="{3B083774-A903-4B1B-BC6A-94C1F048E82B}"/>
          </ac:spMkLst>
        </pc:spChg>
        <pc:spChg chg="add del">
          <ac:chgData name="Дима Якорнов" userId="b4ffd53b784e88c2" providerId="LiveId" clId="{C50F4C02-A5EE-4A84-A890-003198EEAE19}" dt="2024-10-23T05:54:28.654" v="53" actId="26606"/>
          <ac:spMkLst>
            <pc:docMk/>
            <pc:sldMk cId="141467423" sldId="256"/>
            <ac:spMk id="21" creationId="{60220DBA-8988-4873-8FCD-3FFAC3CF13F6}"/>
          </ac:spMkLst>
        </pc:spChg>
        <pc:spChg chg="add del">
          <ac:chgData name="Дима Якорнов" userId="b4ffd53b784e88c2" providerId="LiveId" clId="{C50F4C02-A5EE-4A84-A890-003198EEAE19}" dt="2024-10-23T05:57:00.017" v="61" actId="26606"/>
          <ac:spMkLst>
            <pc:docMk/>
            <pc:sldMk cId="141467423" sldId="256"/>
            <ac:spMk id="26" creationId="{610334BF-0422-4A9A-BE46-AEB8C348BAC4}"/>
          </ac:spMkLst>
        </pc:spChg>
        <pc:spChg chg="add del">
          <ac:chgData name="Дима Якорнов" userId="b4ffd53b784e88c2" providerId="LiveId" clId="{C50F4C02-A5EE-4A84-A890-003198EEAE19}" dt="2024-10-23T05:57:00.017" v="61" actId="26606"/>
          <ac:spMkLst>
            <pc:docMk/>
            <pc:sldMk cId="141467423" sldId="256"/>
            <ac:spMk id="27" creationId="{C98F2823-0279-49D8-928D-754B222533EF}"/>
          </ac:spMkLst>
        </pc:spChg>
        <pc:spChg chg="add del">
          <ac:chgData name="Дима Якорнов" userId="b4ffd53b784e88c2" providerId="LiveId" clId="{C50F4C02-A5EE-4A84-A890-003198EEAE19}" dt="2024-10-23T05:57:00.017" v="61" actId="26606"/>
          <ac:spMkLst>
            <pc:docMk/>
            <pc:sldMk cId="141467423" sldId="256"/>
            <ac:spMk id="28" creationId="{02E45E95-311C-41C7-A882-6E43F0806865}"/>
          </ac:spMkLst>
        </pc:spChg>
        <pc:spChg chg="add del">
          <ac:chgData name="Дима Якорнов" userId="b4ffd53b784e88c2" providerId="LiveId" clId="{C50F4C02-A5EE-4A84-A890-003198EEAE19}" dt="2024-10-23T05:57:00.017" v="61" actId="26606"/>
          <ac:spMkLst>
            <pc:docMk/>
            <pc:sldMk cId="141467423" sldId="256"/>
            <ac:spMk id="29" creationId="{B7299D5D-ECC5-41EB-B830-C3A35FB35516}"/>
          </ac:spMkLst>
        </pc:spChg>
        <pc:spChg chg="add del">
          <ac:chgData name="Дима Якорнов" userId="b4ffd53b784e88c2" providerId="LiveId" clId="{C50F4C02-A5EE-4A84-A890-003198EEAE19}" dt="2024-10-23T05:57:00.017" v="61" actId="26606"/>
          <ac:spMkLst>
            <pc:docMk/>
            <pc:sldMk cId="141467423" sldId="256"/>
            <ac:spMk id="30" creationId="{88C91735-5EFE-44D1-8CC6-FDF0D11B6F5D}"/>
          </ac:spMkLst>
        </pc:spChg>
        <pc:spChg chg="add del">
          <ac:chgData name="Дима Якорнов" userId="b4ffd53b784e88c2" providerId="LiveId" clId="{C50F4C02-A5EE-4A84-A890-003198EEAE19}" dt="2024-10-23T05:57:00.017" v="61" actId="26606"/>
          <ac:spMkLst>
            <pc:docMk/>
            <pc:sldMk cId="141467423" sldId="256"/>
            <ac:spMk id="31" creationId="{D33F926C-2613-475D-AEE4-CD7D87D3BA2D}"/>
          </ac:spMkLst>
        </pc:spChg>
        <pc:spChg chg="add del">
          <ac:chgData name="Дима Якорнов" userId="b4ffd53b784e88c2" providerId="LiveId" clId="{C50F4C02-A5EE-4A84-A890-003198EEAE19}" dt="2024-10-23T05:57:00.017" v="61" actId="26606"/>
          <ac:spMkLst>
            <pc:docMk/>
            <pc:sldMk cId="141467423" sldId="256"/>
            <ac:spMk id="32" creationId="{1FD32A06-E9FE-4F5A-88A6-84905A72C26F}"/>
          </ac:spMkLst>
        </pc:spChg>
        <pc:spChg chg="add del">
          <ac:chgData name="Дима Якорнов" userId="b4ffd53b784e88c2" providerId="LiveId" clId="{C50F4C02-A5EE-4A84-A890-003198EEAE19}" dt="2024-10-23T05:57:16.346" v="67" actId="26606"/>
          <ac:spMkLst>
            <pc:docMk/>
            <pc:sldMk cId="141467423" sldId="256"/>
            <ac:spMk id="38" creationId="{3CE54A2A-DF49-4800-82E7-3AF9353F8110}"/>
          </ac:spMkLst>
        </pc:spChg>
        <pc:spChg chg="add del">
          <ac:chgData name="Дима Якорнов" userId="b4ffd53b784e88c2" providerId="LiveId" clId="{C50F4C02-A5EE-4A84-A890-003198EEAE19}" dt="2024-10-23T05:57:16.346" v="67" actId="26606"/>
          <ac:spMkLst>
            <pc:docMk/>
            <pc:sldMk cId="141467423" sldId="256"/>
            <ac:spMk id="40" creationId="{96125ED7-F0CF-40D9-8C60-51E1880536B3}"/>
          </ac:spMkLst>
        </pc:spChg>
        <pc:spChg chg="add del">
          <ac:chgData name="Дима Якорнов" userId="b4ffd53b784e88c2" providerId="LiveId" clId="{C50F4C02-A5EE-4A84-A890-003198EEAE19}" dt="2024-10-23T05:57:13.640" v="64" actId="26606"/>
          <ac:spMkLst>
            <pc:docMk/>
            <pc:sldMk cId="141467423" sldId="256"/>
            <ac:spMk id="47" creationId="{8C37C960-91F5-4F61-B2CD-8A037920720B}"/>
          </ac:spMkLst>
        </pc:spChg>
        <pc:spChg chg="add del">
          <ac:chgData name="Дима Якорнов" userId="b4ffd53b784e88c2" providerId="LiveId" clId="{C50F4C02-A5EE-4A84-A890-003198EEAE19}" dt="2024-10-23T05:57:13.640" v="64" actId="26606"/>
          <ac:spMkLst>
            <pc:docMk/>
            <pc:sldMk cId="141467423" sldId="256"/>
            <ac:spMk id="49" creationId="{A5C31099-1BBD-40CE-BC60-FCE50741940D}"/>
          </ac:spMkLst>
        </pc:spChg>
        <pc:spChg chg="add del">
          <ac:chgData name="Дима Якорнов" userId="b4ffd53b784e88c2" providerId="LiveId" clId="{C50F4C02-A5EE-4A84-A890-003198EEAE19}" dt="2024-10-23T05:57:13.640" v="64" actId="26606"/>
          <ac:spMkLst>
            <pc:docMk/>
            <pc:sldMk cId="141467423" sldId="256"/>
            <ac:spMk id="51" creationId="{EA2846BE-460A-477B-A2F4-52F298BF43EE}"/>
          </ac:spMkLst>
        </pc:spChg>
        <pc:spChg chg="add del">
          <ac:chgData name="Дима Якорнов" userId="b4ffd53b784e88c2" providerId="LiveId" clId="{C50F4C02-A5EE-4A84-A890-003198EEAE19}" dt="2024-10-23T05:57:13.640" v="64" actId="26606"/>
          <ac:spMkLst>
            <pc:docMk/>
            <pc:sldMk cId="141467423" sldId="256"/>
            <ac:spMk id="53" creationId="{C8401D34-2155-4B53-A686-7345BE15C466}"/>
          </ac:spMkLst>
        </pc:spChg>
        <pc:spChg chg="add del">
          <ac:chgData name="Дима Якорнов" userId="b4ffd53b784e88c2" providerId="LiveId" clId="{C50F4C02-A5EE-4A84-A890-003198EEAE19}" dt="2024-10-23T05:57:13.640" v="64" actId="26606"/>
          <ac:spMkLst>
            <pc:docMk/>
            <pc:sldMk cId="141467423" sldId="256"/>
            <ac:spMk id="55" creationId="{E37BCD97-E1A4-4EBB-8D1C-8CC0B55A64B2}"/>
          </ac:spMkLst>
        </pc:spChg>
        <pc:spChg chg="add del">
          <ac:chgData name="Дима Якорнов" userId="b4ffd53b784e88c2" providerId="LiveId" clId="{C50F4C02-A5EE-4A84-A890-003198EEAE19}" dt="2024-10-23T05:57:13.640" v="64" actId="26606"/>
          <ac:spMkLst>
            <pc:docMk/>
            <pc:sldMk cId="141467423" sldId="256"/>
            <ac:spMk id="57" creationId="{5EDC1F21-AC5B-4D05-9108-5E5D2894884F}"/>
          </ac:spMkLst>
        </pc:spChg>
        <pc:spChg chg="add del">
          <ac:chgData name="Дима Якорнов" userId="b4ffd53b784e88c2" providerId="LiveId" clId="{C50F4C02-A5EE-4A84-A890-003198EEAE19}" dt="2024-10-23T05:57:16.313" v="66" actId="26606"/>
          <ac:spMkLst>
            <pc:docMk/>
            <pc:sldMk cId="141467423" sldId="256"/>
            <ac:spMk id="59" creationId="{0EECA69B-4C2A-7F31-8019-E90DB3BD49CB}"/>
          </ac:spMkLst>
        </pc:spChg>
        <pc:spChg chg="add del">
          <ac:chgData name="Дима Якорнов" userId="b4ffd53b784e88c2" providerId="LiveId" clId="{C50F4C02-A5EE-4A84-A890-003198EEAE19}" dt="2024-10-23T05:57:16.313" v="66" actId="26606"/>
          <ac:spMkLst>
            <pc:docMk/>
            <pc:sldMk cId="141467423" sldId="256"/>
            <ac:spMk id="60" creationId="{857DEAC1-B3AA-6569-0A44-A191DF2F3C67}"/>
          </ac:spMkLst>
        </pc:spChg>
        <pc:spChg chg="add">
          <ac:chgData name="Дима Якорнов" userId="b4ffd53b784e88c2" providerId="LiveId" clId="{C50F4C02-A5EE-4A84-A890-003198EEAE19}" dt="2024-10-23T05:57:16.346" v="67" actId="26606"/>
          <ac:spMkLst>
            <pc:docMk/>
            <pc:sldMk cId="141467423" sldId="256"/>
            <ac:spMk id="62" creationId="{0AF4F2BA-3C03-4E2C-8ABC-0949B61B3C5E}"/>
          </ac:spMkLst>
        </pc:spChg>
        <pc:spChg chg="add">
          <ac:chgData name="Дима Якорнов" userId="b4ffd53b784e88c2" providerId="LiveId" clId="{C50F4C02-A5EE-4A84-A890-003198EEAE19}" dt="2024-10-23T05:57:16.346" v="67" actId="26606"/>
          <ac:spMkLst>
            <pc:docMk/>
            <pc:sldMk cId="141467423" sldId="256"/>
            <ac:spMk id="64" creationId="{B40A8CA7-7D5A-43B0-A1A0-B558ECA9EED1}"/>
          </ac:spMkLst>
        </pc:spChg>
        <pc:picChg chg="add del">
          <ac:chgData name="Дима Якорнов" userId="b4ffd53b784e88c2" providerId="LiveId" clId="{C50F4C02-A5EE-4A84-A890-003198EEAE19}" dt="2024-10-23T05:54:21.420" v="49" actId="26606"/>
          <ac:picMkLst>
            <pc:docMk/>
            <pc:sldMk cId="141467423" sldId="256"/>
            <ac:picMk id="4" creationId="{D4376B97-9F3E-21D7-2791-19BE0917B046}"/>
          </ac:picMkLst>
        </pc:picChg>
        <pc:picChg chg="add del mod">
          <ac:chgData name="Дима Якорнов" userId="b4ffd53b784e88c2" providerId="LiveId" clId="{C50F4C02-A5EE-4A84-A890-003198EEAE19}" dt="2024-10-23T05:54:28.654" v="53" actId="26606"/>
          <ac:picMkLst>
            <pc:docMk/>
            <pc:sldMk cId="141467423" sldId="256"/>
            <ac:picMk id="22" creationId="{18CBD6EB-378D-435F-2662-F8F52CBADCF5}"/>
          </ac:picMkLst>
        </pc:picChg>
        <pc:picChg chg="add mod ord">
          <ac:chgData name="Дима Якорнов" userId="b4ffd53b784e88c2" providerId="LiveId" clId="{C50F4C02-A5EE-4A84-A890-003198EEAE19}" dt="2024-10-23T05:57:16.346" v="67" actId="26606"/>
          <ac:picMkLst>
            <pc:docMk/>
            <pc:sldMk cId="141467423" sldId="256"/>
            <ac:picMk id="33" creationId="{273A040E-5324-A6D4-9160-BCA133DC5008}"/>
          </ac:picMkLst>
        </pc:picChg>
        <pc:inkChg chg="add del">
          <ac:chgData name="Дима Якорнов" userId="b4ffd53b784e88c2" providerId="LiveId" clId="{C50F4C02-A5EE-4A84-A890-003198EEAE19}" dt="2024-10-23T05:56:51.047" v="59" actId="9405"/>
          <ac:inkMkLst>
            <pc:docMk/>
            <pc:sldMk cId="141467423" sldId="256"/>
            <ac:inkMk id="5" creationId="{F0AA2A8D-9583-CA7D-630B-6474E330F84C}"/>
          </ac:inkMkLst>
        </pc:inkChg>
        <pc:inkChg chg="add mod">
          <ac:chgData name="Дима Якорнов" userId="b4ffd53b784e88c2" providerId="LiveId" clId="{C50F4C02-A5EE-4A84-A890-003198EEAE19}" dt="2024-10-23T05:57:16.346" v="67" actId="26606"/>
          <ac:inkMkLst>
            <pc:docMk/>
            <pc:sldMk cId="141467423" sldId="256"/>
            <ac:inkMk id="6" creationId="{11E10D6B-5740-ACE2-3FEB-5A08F5CC1058}"/>
          </ac:inkMkLst>
        </pc:inkChg>
        <pc:cxnChg chg="add del">
          <ac:chgData name="Дима Якорнов" userId="b4ffd53b784e88c2" providerId="LiveId" clId="{C50F4C02-A5EE-4A84-A890-003198EEAE19}" dt="2024-10-23T05:54:21.420" v="49" actId="26606"/>
          <ac:cxnSpMkLst>
            <pc:docMk/>
            <pc:sldMk cId="141467423" sldId="256"/>
            <ac:cxnSpMk id="17" creationId="{5D5FB189-1F48-4A47-B036-6AF7E11A8E7B}"/>
          </ac:cxnSpMkLst>
        </pc:cxnChg>
        <pc:cxnChg chg="add del">
          <ac:chgData name="Дима Якорнов" userId="b4ffd53b784e88c2" providerId="LiveId" clId="{C50F4C02-A5EE-4A84-A890-003198EEAE19}" dt="2024-10-23T05:54:21.420" v="49" actId="26606"/>
          <ac:cxnSpMkLst>
            <pc:docMk/>
            <pc:sldMk cId="141467423" sldId="256"/>
            <ac:cxnSpMk id="19" creationId="{C5B335DD-3163-4EC5-8B6B-2AB53E64D11A}"/>
          </ac:cxnSpMkLst>
        </pc:cxnChg>
        <pc:cxnChg chg="add del">
          <ac:chgData name="Дима Якорнов" userId="b4ffd53b784e88c2" providerId="LiveId" clId="{C50F4C02-A5EE-4A84-A890-003198EEAE19}" dt="2024-10-23T05:54:28.654" v="53" actId="26606"/>
          <ac:cxnSpMkLst>
            <pc:docMk/>
            <pc:sldMk cId="141467423" sldId="256"/>
            <ac:cxnSpMk id="23" creationId="{3A8CB1B5-064D-4590-A7F2-70C604854D32}"/>
          </ac:cxnSpMkLst>
        </pc:cxnChg>
        <pc:cxnChg chg="add del">
          <ac:chgData name="Дима Якорнов" userId="b4ffd53b784e88c2" providerId="LiveId" clId="{C50F4C02-A5EE-4A84-A890-003198EEAE19}" dt="2024-10-23T05:54:28.654" v="53" actId="26606"/>
          <ac:cxnSpMkLst>
            <pc:docMk/>
            <pc:sldMk cId="141467423" sldId="256"/>
            <ac:cxnSpMk id="24" creationId="{95C0F619-4F98-49B2-B92F-39B242F38F5D}"/>
          </ac:cxnSpMkLst>
        </pc:cxnChg>
        <pc:cxnChg chg="add del">
          <ac:chgData name="Дима Якорнов" userId="b4ffd53b784e88c2" providerId="LiveId" clId="{C50F4C02-A5EE-4A84-A890-003198EEAE19}" dt="2024-10-23T05:57:16.346" v="67" actId="26606"/>
          <ac:cxnSpMkLst>
            <pc:docMk/>
            <pc:sldMk cId="141467423" sldId="256"/>
            <ac:cxnSpMk id="42" creationId="{B0AA360F-DECB-4836-8FB6-22C4BC3FB02D}"/>
          </ac:cxnSpMkLst>
        </pc:cxnChg>
        <pc:cxnChg chg="add">
          <ac:chgData name="Дима Якорнов" userId="b4ffd53b784e88c2" providerId="LiveId" clId="{C50F4C02-A5EE-4A84-A890-003198EEAE19}" dt="2024-10-23T05:57:16.346" v="67" actId="26606"/>
          <ac:cxnSpMkLst>
            <pc:docMk/>
            <pc:sldMk cId="141467423" sldId="256"/>
            <ac:cxnSpMk id="63" creationId="{A07787ED-5EDC-4C54-AD87-55B60D0FE397}"/>
          </ac:cxnSpMkLst>
        </pc:cxnChg>
      </pc:sldChg>
      <pc:sldChg chg="addSp delSp modSp new mod">
        <pc:chgData name="Дима Якорнов" userId="b4ffd53b784e88c2" providerId="LiveId" clId="{C50F4C02-A5EE-4A84-A890-003198EEAE19}" dt="2024-10-23T09:44:36.224" v="1638" actId="20577"/>
        <pc:sldMkLst>
          <pc:docMk/>
          <pc:sldMk cId="2501364007" sldId="256"/>
        </pc:sldMkLst>
        <pc:spChg chg="mod">
          <ac:chgData name="Дима Якорнов" userId="b4ffd53b784e88c2" providerId="LiveId" clId="{C50F4C02-A5EE-4A84-A890-003198EEAE19}" dt="2024-10-23T09:44:36.224" v="1638" actId="20577"/>
          <ac:spMkLst>
            <pc:docMk/>
            <pc:sldMk cId="2501364007" sldId="256"/>
            <ac:spMk id="2" creationId="{E9E40295-B6C1-07C0-9A3A-8280E23D9315}"/>
          </ac:spMkLst>
        </pc:spChg>
        <pc:spChg chg="del mod">
          <ac:chgData name="Дима Якорнов" userId="b4ffd53b784e88c2" providerId="LiveId" clId="{C50F4C02-A5EE-4A84-A890-003198EEAE19}" dt="2024-10-23T07:47:06.558" v="496" actId="478"/>
          <ac:spMkLst>
            <pc:docMk/>
            <pc:sldMk cId="2501364007" sldId="256"/>
            <ac:spMk id="3" creationId="{2A263C77-1453-7E3B-9EF7-79F89D3BAFEB}"/>
          </ac:spMkLst>
        </pc:spChg>
        <pc:spChg chg="add mod">
          <ac:chgData name="Дима Якорнов" userId="b4ffd53b784e88c2" providerId="LiveId" clId="{C50F4C02-A5EE-4A84-A890-003198EEAE19}" dt="2024-10-23T07:50:33.996" v="649" actId="1076"/>
          <ac:spMkLst>
            <pc:docMk/>
            <pc:sldMk cId="2501364007" sldId="256"/>
            <ac:spMk id="7" creationId="{7F5A060D-EB9D-6A4F-B405-59E8DB7CDBBB}"/>
          </ac:spMkLst>
        </pc:spChg>
        <pc:spChg chg="add mod">
          <ac:chgData name="Дима Якорнов" userId="b4ffd53b784e88c2" providerId="LiveId" clId="{C50F4C02-A5EE-4A84-A890-003198EEAE19}" dt="2024-10-23T07:52:13.010" v="693" actId="1076"/>
          <ac:spMkLst>
            <pc:docMk/>
            <pc:sldMk cId="2501364007" sldId="256"/>
            <ac:spMk id="8" creationId="{648482EA-377E-B164-FC4A-48CE4BBF0580}"/>
          </ac:spMkLst>
        </pc:spChg>
        <pc:cxnChg chg="add del mod">
          <ac:chgData name="Дима Якорнов" userId="b4ffd53b784e88c2" providerId="LiveId" clId="{C50F4C02-A5EE-4A84-A890-003198EEAE19}" dt="2024-10-23T07:49:27.721" v="641" actId="478"/>
          <ac:cxnSpMkLst>
            <pc:docMk/>
            <pc:sldMk cId="2501364007" sldId="256"/>
            <ac:cxnSpMk id="5" creationId="{C7C19A7B-CB9A-ECA5-3EC1-6389F007F31F}"/>
          </ac:cxnSpMkLst>
        </pc:cxnChg>
      </pc:sldChg>
      <pc:sldChg chg="addSp delSp modSp new del mod setBg">
        <pc:chgData name="Дима Якорнов" userId="b4ffd53b784e88c2" providerId="LiveId" clId="{C50F4C02-A5EE-4A84-A890-003198EEAE19}" dt="2024-10-23T07:21:38.967" v="440" actId="47"/>
        <pc:sldMkLst>
          <pc:docMk/>
          <pc:sldMk cId="1513557333" sldId="257"/>
        </pc:sldMkLst>
        <pc:spChg chg="del">
          <ac:chgData name="Дима Якорнов" userId="b4ffd53b784e88c2" providerId="LiveId" clId="{C50F4C02-A5EE-4A84-A890-003198EEAE19}" dt="2024-10-23T07:18:44.711" v="293" actId="478"/>
          <ac:spMkLst>
            <pc:docMk/>
            <pc:sldMk cId="1513557333" sldId="257"/>
            <ac:spMk id="2" creationId="{DB16BAC6-4486-8EB1-3FAC-DAD9CF84E5E1}"/>
          </ac:spMkLst>
        </pc:spChg>
        <pc:spChg chg="del">
          <ac:chgData name="Дима Якорнов" userId="b4ffd53b784e88c2" providerId="LiveId" clId="{C50F4C02-A5EE-4A84-A890-003198EEAE19}" dt="2024-10-23T07:18:47.110" v="294" actId="478"/>
          <ac:spMkLst>
            <pc:docMk/>
            <pc:sldMk cId="1513557333" sldId="257"/>
            <ac:spMk id="3" creationId="{849DBB59-2290-E401-E955-BFF639B909B7}"/>
          </ac:spMkLst>
        </pc:spChg>
        <pc:spChg chg="add del mod">
          <ac:chgData name="Дима Якорнов" userId="b4ffd53b784e88c2" providerId="LiveId" clId="{C50F4C02-A5EE-4A84-A890-003198EEAE19}" dt="2024-10-23T07:20:49.992" v="416"/>
          <ac:spMkLst>
            <pc:docMk/>
            <pc:sldMk cId="1513557333" sldId="257"/>
            <ac:spMk id="4" creationId="{427DC3F1-4BBA-FEA1-03D4-E2B19E156606}"/>
          </ac:spMkLst>
        </pc:spChg>
      </pc:sldChg>
      <pc:sldChg chg="addSp delSp modSp new add del mod">
        <pc:chgData name="Дима Якорнов" userId="b4ffd53b784e88c2" providerId="LiveId" clId="{C50F4C02-A5EE-4A84-A890-003198EEAE19}" dt="2024-10-23T09:44:33.310" v="1636" actId="47"/>
        <pc:sldMkLst>
          <pc:docMk/>
          <pc:sldMk cId="3770872128" sldId="257"/>
        </pc:sldMkLst>
        <pc:spChg chg="del">
          <ac:chgData name="Дима Якорнов" userId="b4ffd53b784e88c2" providerId="LiveId" clId="{C50F4C02-A5EE-4A84-A890-003198EEAE19}" dt="2024-10-23T07:53:02.556" v="695" actId="478"/>
          <ac:spMkLst>
            <pc:docMk/>
            <pc:sldMk cId="3770872128" sldId="257"/>
            <ac:spMk id="2" creationId="{081E5870-9F7D-6E78-900F-31AACF902264}"/>
          </ac:spMkLst>
        </pc:spChg>
        <pc:spChg chg="del">
          <ac:chgData name="Дима Якорнов" userId="b4ffd53b784e88c2" providerId="LiveId" clId="{C50F4C02-A5EE-4A84-A890-003198EEAE19}" dt="2024-10-23T07:53:06.490" v="696" actId="478"/>
          <ac:spMkLst>
            <pc:docMk/>
            <pc:sldMk cId="3770872128" sldId="257"/>
            <ac:spMk id="3" creationId="{57CE17FB-DA9F-D66F-5EA1-FFD6A4C25C3D}"/>
          </ac:spMkLst>
        </pc:spChg>
        <pc:picChg chg="add mod">
          <ac:chgData name="Дима Якорнов" userId="b4ffd53b784e88c2" providerId="LiveId" clId="{C50F4C02-A5EE-4A84-A890-003198EEAE19}" dt="2024-10-23T07:54:55.394" v="699" actId="14100"/>
          <ac:picMkLst>
            <pc:docMk/>
            <pc:sldMk cId="3770872128" sldId="257"/>
            <ac:picMk id="5" creationId="{11FD60CA-0084-82C4-DCB5-F914E39ABBF6}"/>
          </ac:picMkLst>
        </pc:picChg>
      </pc:sldChg>
      <pc:sldChg chg="addSp delSp modSp new del mod setBg addAnim delAnim setClrOvrMap">
        <pc:chgData name="Дима Якорнов" userId="b4ffd53b784e88c2" providerId="LiveId" clId="{C50F4C02-A5EE-4A84-A890-003198EEAE19}" dt="2024-10-23T06:57:47.282" v="187" actId="47"/>
        <pc:sldMkLst>
          <pc:docMk/>
          <pc:sldMk cId="3891465031" sldId="257"/>
        </pc:sldMkLst>
        <pc:spChg chg="mod">
          <ac:chgData name="Дима Якорнов" userId="b4ffd53b784e88c2" providerId="LiveId" clId="{C50F4C02-A5EE-4A84-A890-003198EEAE19}" dt="2024-10-23T05:59:01.441" v="137" actId="26606"/>
          <ac:spMkLst>
            <pc:docMk/>
            <pc:sldMk cId="3891465031" sldId="257"/>
            <ac:spMk id="2" creationId="{6CA3B66B-2ECD-9846-B94B-882FD8E4D946}"/>
          </ac:spMkLst>
        </pc:spChg>
        <pc:spChg chg="mod">
          <ac:chgData name="Дима Якорнов" userId="b4ffd53b784e88c2" providerId="LiveId" clId="{C50F4C02-A5EE-4A84-A890-003198EEAE19}" dt="2024-10-23T05:59:01.441" v="137" actId="26606"/>
          <ac:spMkLst>
            <pc:docMk/>
            <pc:sldMk cId="3891465031" sldId="257"/>
            <ac:spMk id="3" creationId="{0DB63CB7-FB12-FCDF-FA2A-A1A57E07D445}"/>
          </ac:spMkLst>
        </pc:spChg>
        <pc:spChg chg="add del">
          <ac:chgData name="Дима Якорнов" userId="b4ffd53b784e88c2" providerId="LiveId" clId="{C50F4C02-A5EE-4A84-A890-003198EEAE19}" dt="2024-10-23T05:59:01.433" v="136" actId="26606"/>
          <ac:spMkLst>
            <pc:docMk/>
            <pc:sldMk cId="3891465031" sldId="257"/>
            <ac:spMk id="11" creationId="{39E3965E-AC41-4711-9D10-E25ABB132D86}"/>
          </ac:spMkLst>
        </pc:spChg>
        <pc:spChg chg="add del">
          <ac:chgData name="Дима Якорнов" userId="b4ffd53b784e88c2" providerId="LiveId" clId="{C50F4C02-A5EE-4A84-A890-003198EEAE19}" dt="2024-10-23T05:59:01.433" v="136" actId="26606"/>
          <ac:spMkLst>
            <pc:docMk/>
            <pc:sldMk cId="3891465031" sldId="257"/>
            <ac:spMk id="15" creationId="{0AF4F2BA-3C03-4E2C-8ABC-0949B61B3C5E}"/>
          </ac:spMkLst>
        </pc:spChg>
        <pc:spChg chg="add del">
          <ac:chgData name="Дима Якорнов" userId="b4ffd53b784e88c2" providerId="LiveId" clId="{C50F4C02-A5EE-4A84-A890-003198EEAE19}" dt="2024-10-23T05:59:01.433" v="136" actId="26606"/>
          <ac:spMkLst>
            <pc:docMk/>
            <pc:sldMk cId="3891465031" sldId="257"/>
            <ac:spMk id="19" creationId="{B40A8CA7-7D5A-43B0-A1A0-B558ECA9EED1}"/>
          </ac:spMkLst>
        </pc:spChg>
        <pc:spChg chg="add">
          <ac:chgData name="Дима Якорнов" userId="b4ffd53b784e88c2" providerId="LiveId" clId="{C50F4C02-A5EE-4A84-A890-003198EEAE19}" dt="2024-10-23T05:59:01.441" v="137" actId="26606"/>
          <ac:spMkLst>
            <pc:docMk/>
            <pc:sldMk cId="3891465031" sldId="257"/>
            <ac:spMk id="21" creationId="{B0E58038-8ACE-4AD9-B404-25C603550D83}"/>
          </ac:spMkLst>
        </pc:spChg>
        <pc:spChg chg="add">
          <ac:chgData name="Дима Якорнов" userId="b4ffd53b784e88c2" providerId="LiveId" clId="{C50F4C02-A5EE-4A84-A890-003198EEAE19}" dt="2024-10-23T05:59:01.441" v="137" actId="26606"/>
          <ac:spMkLst>
            <pc:docMk/>
            <pc:sldMk cId="3891465031" sldId="257"/>
            <ac:spMk id="24" creationId="{82BCDE19-2810-4337-9C49-8589C421767D}"/>
          </ac:spMkLst>
        </pc:spChg>
        <pc:picChg chg="add del">
          <ac:chgData name="Дима Якорнов" userId="b4ffd53b784e88c2" providerId="LiveId" clId="{C50F4C02-A5EE-4A84-A890-003198EEAE19}" dt="2024-10-23T05:59:01.433" v="136" actId="26606"/>
          <ac:picMkLst>
            <pc:docMk/>
            <pc:sldMk cId="3891465031" sldId="257"/>
            <ac:picMk id="7" creationId="{FE3F4A3D-AA97-9D94-D0B6-C3ED4BE93F04}"/>
          </ac:picMkLst>
        </pc:picChg>
        <pc:picChg chg="add">
          <ac:chgData name="Дима Якорнов" userId="b4ffd53b784e88c2" providerId="LiveId" clId="{C50F4C02-A5EE-4A84-A890-003198EEAE19}" dt="2024-10-23T05:59:01.441" v="137" actId="26606"/>
          <ac:picMkLst>
            <pc:docMk/>
            <pc:sldMk cId="3891465031" sldId="257"/>
            <ac:picMk id="22" creationId="{27B75142-AB2D-7B49-49A6-0DED11B69D38}"/>
          </ac:picMkLst>
        </pc:picChg>
        <pc:inkChg chg="add mod">
          <ac:chgData name="Дима Якорнов" userId="b4ffd53b784e88c2" providerId="LiveId" clId="{C50F4C02-A5EE-4A84-A890-003198EEAE19}" dt="2024-10-23T05:59:01.441" v="137" actId="26606"/>
          <ac:inkMkLst>
            <pc:docMk/>
            <pc:sldMk cId="3891465031" sldId="257"/>
            <ac:inkMk id="4" creationId="{452F879F-659A-FB8C-3F6F-EB7A2CBB42A0}"/>
          </ac:inkMkLst>
        </pc:inkChg>
        <pc:inkChg chg="add mod">
          <ac:chgData name="Дима Якорнов" userId="b4ffd53b784e88c2" providerId="LiveId" clId="{C50F4C02-A5EE-4A84-A890-003198EEAE19}" dt="2024-10-23T05:59:01.441" v="137" actId="26606"/>
          <ac:inkMkLst>
            <pc:docMk/>
            <pc:sldMk cId="3891465031" sldId="257"/>
            <ac:inkMk id="5" creationId="{18F94F3B-4E96-3E9E-2558-22A0F40BC84E}"/>
          </ac:inkMkLst>
        </pc:inkChg>
        <pc:inkChg chg="add del">
          <ac:chgData name="Дима Якорнов" userId="b4ffd53b784e88c2" providerId="LiveId" clId="{C50F4C02-A5EE-4A84-A890-003198EEAE19}" dt="2024-10-23T05:57:55.517" v="74" actId="9405"/>
          <ac:inkMkLst>
            <pc:docMk/>
            <pc:sldMk cId="3891465031" sldId="257"/>
            <ac:inkMk id="6" creationId="{9DF50BA3-A93A-C020-B40F-7CD4E0CF9705}"/>
          </ac:inkMkLst>
        </pc:inkChg>
        <pc:cxnChg chg="add del">
          <ac:chgData name="Дима Якорнов" userId="b4ffd53b784e88c2" providerId="LiveId" clId="{C50F4C02-A5EE-4A84-A890-003198EEAE19}" dt="2024-10-23T05:59:01.433" v="136" actId="26606"/>
          <ac:cxnSpMkLst>
            <pc:docMk/>
            <pc:sldMk cId="3891465031" sldId="257"/>
            <ac:cxnSpMk id="13" creationId="{1F5DC8C3-BA5F-4EED-BB9A-A14272BD82A1}"/>
          </ac:cxnSpMkLst>
        </pc:cxnChg>
        <pc:cxnChg chg="add del">
          <ac:chgData name="Дима Якорнов" userId="b4ffd53b784e88c2" providerId="LiveId" clId="{C50F4C02-A5EE-4A84-A890-003198EEAE19}" dt="2024-10-23T05:59:01.433" v="136" actId="26606"/>
          <ac:cxnSpMkLst>
            <pc:docMk/>
            <pc:sldMk cId="3891465031" sldId="257"/>
            <ac:cxnSpMk id="17" creationId="{A07787ED-5EDC-4C54-AD87-55B60D0FE397}"/>
          </ac:cxnSpMkLst>
        </pc:cxnChg>
        <pc:cxnChg chg="add">
          <ac:chgData name="Дима Якорнов" userId="b4ffd53b784e88c2" providerId="LiveId" clId="{C50F4C02-A5EE-4A84-A890-003198EEAE19}" dt="2024-10-23T05:59:01.441" v="137" actId="26606"/>
          <ac:cxnSpMkLst>
            <pc:docMk/>
            <pc:sldMk cId="3891465031" sldId="257"/>
            <ac:cxnSpMk id="23" creationId="{38A34772-9011-42B5-AA63-FD6DEC92EE72}"/>
          </ac:cxnSpMkLst>
        </pc:cxnChg>
      </pc:sldChg>
      <pc:sldChg chg="addSp delSp modSp new del mod setBg">
        <pc:chgData name="Дима Якорнов" userId="b4ffd53b784e88c2" providerId="LiveId" clId="{C50F4C02-A5EE-4A84-A890-003198EEAE19}" dt="2024-10-23T06:57:47.420" v="188" actId="47"/>
        <pc:sldMkLst>
          <pc:docMk/>
          <pc:sldMk cId="1478000991" sldId="258"/>
        </pc:sldMkLst>
        <pc:spChg chg="del mod">
          <ac:chgData name="Дима Якорнов" userId="b4ffd53b784e88c2" providerId="LiveId" clId="{C50F4C02-A5EE-4A84-A890-003198EEAE19}" dt="2024-10-23T06:00:44.238" v="162" actId="478"/>
          <ac:spMkLst>
            <pc:docMk/>
            <pc:sldMk cId="1478000991" sldId="258"/>
            <ac:spMk id="2" creationId="{235B3D57-B218-588C-05C4-18C5E4750F36}"/>
          </ac:spMkLst>
        </pc:spChg>
        <pc:spChg chg="del">
          <ac:chgData name="Дима Якорнов" userId="b4ffd53b784e88c2" providerId="LiveId" clId="{C50F4C02-A5EE-4A84-A890-003198EEAE19}" dt="2024-10-23T05:59:38.621" v="151" actId="22"/>
          <ac:spMkLst>
            <pc:docMk/>
            <pc:sldMk cId="1478000991" sldId="258"/>
            <ac:spMk id="3" creationId="{F8178672-5E43-EA1D-9B77-14BD1887CEF5}"/>
          </ac:spMkLst>
        </pc:spChg>
        <pc:spChg chg="add del mod">
          <ac:chgData name="Дима Якорнов" userId="b4ffd53b784e88c2" providerId="LiveId" clId="{C50F4C02-A5EE-4A84-A890-003198EEAE19}" dt="2024-10-23T06:00:55.530" v="163" actId="478"/>
          <ac:spMkLst>
            <pc:docMk/>
            <pc:sldMk cId="1478000991" sldId="258"/>
            <ac:spMk id="9" creationId="{43A27A55-0CDA-B69D-1D7A-8EFA7EA8411C}"/>
          </ac:spMkLst>
        </pc:spChg>
        <pc:spChg chg="add del">
          <ac:chgData name="Дима Якорнов" userId="b4ffd53b784e88c2" providerId="LiveId" clId="{C50F4C02-A5EE-4A84-A890-003198EEAE19}" dt="2024-10-23T06:49:54.129" v="168" actId="26606"/>
          <ac:spMkLst>
            <pc:docMk/>
            <pc:sldMk cId="1478000991" sldId="258"/>
            <ac:spMk id="20" creationId="{BE5390C0-EA28-456A-8C95-1CDB808E9DDE}"/>
          </ac:spMkLst>
        </pc:spChg>
        <pc:spChg chg="add">
          <ac:chgData name="Дима Якорнов" userId="b4ffd53b784e88c2" providerId="LiveId" clId="{C50F4C02-A5EE-4A84-A890-003198EEAE19}" dt="2024-10-23T06:50:33.872" v="179" actId="26606"/>
          <ac:spMkLst>
            <pc:docMk/>
            <pc:sldMk cId="1478000991" sldId="258"/>
            <ac:spMk id="21" creationId="{6742736B-1326-450B-9240-348937388E6A}"/>
          </ac:spMkLst>
        </pc:spChg>
        <pc:spChg chg="add del">
          <ac:chgData name="Дима Якорнов" userId="b4ffd53b784e88c2" providerId="LiveId" clId="{C50F4C02-A5EE-4A84-A890-003198EEAE19}" dt="2024-10-23T06:49:55.302" v="170" actId="26606"/>
          <ac:spMkLst>
            <pc:docMk/>
            <pc:sldMk cId="1478000991" sldId="258"/>
            <ac:spMk id="22" creationId="{F52A8B51-0A89-497B-B882-6658E029A3F9}"/>
          </ac:spMkLst>
        </pc:spChg>
        <pc:spChg chg="add del">
          <ac:chgData name="Дима Якорнов" userId="b4ffd53b784e88c2" providerId="LiveId" clId="{C50F4C02-A5EE-4A84-A890-003198EEAE19}" dt="2024-10-23T06:49:55.302" v="170" actId="26606"/>
          <ac:spMkLst>
            <pc:docMk/>
            <pc:sldMk cId="1478000991" sldId="258"/>
            <ac:spMk id="23" creationId="{56827C3C-D52F-46CE-A441-3CD6A1A6A0A2}"/>
          </ac:spMkLst>
        </pc:spChg>
        <pc:spChg chg="add del">
          <ac:chgData name="Дима Якорнов" userId="b4ffd53b784e88c2" providerId="LiveId" clId="{C50F4C02-A5EE-4A84-A890-003198EEAE19}" dt="2024-10-23T06:49:55.302" v="170" actId="26606"/>
          <ac:spMkLst>
            <pc:docMk/>
            <pc:sldMk cId="1478000991" sldId="258"/>
            <ac:spMk id="24" creationId="{EB1CEFBF-6F09-4052-862B-E219DA15757E}"/>
          </ac:spMkLst>
        </pc:spChg>
        <pc:spChg chg="add del">
          <ac:chgData name="Дима Якорнов" userId="b4ffd53b784e88c2" providerId="LiveId" clId="{C50F4C02-A5EE-4A84-A890-003198EEAE19}" dt="2024-10-23T06:49:55.302" v="170" actId="26606"/>
          <ac:spMkLst>
            <pc:docMk/>
            <pc:sldMk cId="1478000991" sldId="258"/>
            <ac:spMk id="26" creationId="{BCB5D417-2A71-445D-B4C7-9E814D633D33}"/>
          </ac:spMkLst>
        </pc:spChg>
        <pc:spChg chg="add del">
          <ac:chgData name="Дима Якорнов" userId="b4ffd53b784e88c2" providerId="LiveId" clId="{C50F4C02-A5EE-4A84-A890-003198EEAE19}" dt="2024-10-23T06:50:00.684" v="172" actId="26606"/>
          <ac:spMkLst>
            <pc:docMk/>
            <pc:sldMk cId="1478000991" sldId="258"/>
            <ac:spMk id="28" creationId="{799448F2-0E5B-42DA-B2D1-11A14E947BD4}"/>
          </ac:spMkLst>
        </pc:spChg>
        <pc:spChg chg="add del">
          <ac:chgData name="Дима Якорнов" userId="b4ffd53b784e88c2" providerId="LiveId" clId="{C50F4C02-A5EE-4A84-A890-003198EEAE19}" dt="2024-10-23T06:50:00.684" v="172" actId="26606"/>
          <ac:spMkLst>
            <pc:docMk/>
            <pc:sldMk cId="1478000991" sldId="258"/>
            <ac:spMk id="29" creationId="{4E8A7552-20E1-4F34-ADAB-C1DB6634D47E}"/>
          </ac:spMkLst>
        </pc:spChg>
        <pc:spChg chg="add del">
          <ac:chgData name="Дима Якорнов" userId="b4ffd53b784e88c2" providerId="LiveId" clId="{C50F4C02-A5EE-4A84-A890-003198EEAE19}" dt="2024-10-23T06:50:03.684" v="174" actId="26606"/>
          <ac:spMkLst>
            <pc:docMk/>
            <pc:sldMk cId="1478000991" sldId="258"/>
            <ac:spMk id="31" creationId="{4F7B9026-36AD-42E4-B172-8D68F3A339B4}"/>
          </ac:spMkLst>
        </pc:spChg>
        <pc:picChg chg="add del mod ord">
          <ac:chgData name="Дима Якорнов" userId="b4ffd53b784e88c2" providerId="LiveId" clId="{C50F4C02-A5EE-4A84-A890-003198EEAE19}" dt="2024-10-23T06:00:16.624" v="155" actId="478"/>
          <ac:picMkLst>
            <pc:docMk/>
            <pc:sldMk cId="1478000991" sldId="258"/>
            <ac:picMk id="5" creationId="{E8D50817-CB0E-3553-046A-E31B1F81BA22}"/>
          </ac:picMkLst>
        </pc:picChg>
        <pc:picChg chg="add del">
          <ac:chgData name="Дима Якорнов" userId="b4ffd53b784e88c2" providerId="LiveId" clId="{C50F4C02-A5EE-4A84-A890-003198EEAE19}" dt="2024-10-23T06:00:14.195" v="154" actId="478"/>
          <ac:picMkLst>
            <pc:docMk/>
            <pc:sldMk cId="1478000991" sldId="258"/>
            <ac:picMk id="7" creationId="{4887C2B8-654A-D647-D824-BB45E5A8F3B3}"/>
          </ac:picMkLst>
        </pc:picChg>
        <pc:picChg chg="add mod ord">
          <ac:chgData name="Дима Якорнов" userId="b4ffd53b784e88c2" providerId="LiveId" clId="{C50F4C02-A5EE-4A84-A890-003198EEAE19}" dt="2024-10-23T06:50:33.872" v="179" actId="26606"/>
          <ac:picMkLst>
            <pc:docMk/>
            <pc:sldMk cId="1478000991" sldId="258"/>
            <ac:picMk id="11" creationId="{AE8BF28B-DE56-D7C4-16AC-8F6590509CEE}"/>
          </ac:picMkLst>
        </pc:picChg>
        <pc:picChg chg="add mod ord">
          <ac:chgData name="Дима Якорнов" userId="b4ffd53b784e88c2" providerId="LiveId" clId="{C50F4C02-A5EE-4A84-A890-003198EEAE19}" dt="2024-10-23T06:50:33.872" v="179" actId="26606"/>
          <ac:picMkLst>
            <pc:docMk/>
            <pc:sldMk cId="1478000991" sldId="258"/>
            <ac:picMk id="13" creationId="{B77360C2-4730-4F54-D6CF-A8DC0BE14E27}"/>
          </ac:picMkLst>
        </pc:picChg>
        <pc:picChg chg="add mod ord">
          <ac:chgData name="Дима Якорнов" userId="b4ffd53b784e88c2" providerId="LiveId" clId="{C50F4C02-A5EE-4A84-A890-003198EEAE19}" dt="2024-10-23T06:50:33.872" v="179" actId="26606"/>
          <ac:picMkLst>
            <pc:docMk/>
            <pc:sldMk cId="1478000991" sldId="258"/>
            <ac:picMk id="15" creationId="{A79EB7C1-66E9-73EF-2D24-DC78F6AD7D44}"/>
          </ac:picMkLst>
        </pc:picChg>
        <pc:picChg chg="add mod ord">
          <ac:chgData name="Дима Якорнов" userId="b4ffd53b784e88c2" providerId="LiveId" clId="{C50F4C02-A5EE-4A84-A890-003198EEAE19}" dt="2024-10-23T06:50:33.872" v="179" actId="26606"/>
          <ac:picMkLst>
            <pc:docMk/>
            <pc:sldMk cId="1478000991" sldId="258"/>
            <ac:picMk id="19" creationId="{3A69860A-6E11-BACC-D9E1-3556C592438C}"/>
          </ac:picMkLst>
        </pc:picChg>
        <pc:cxnChg chg="add del">
          <ac:chgData name="Дима Якорнов" userId="b4ffd53b784e88c2" providerId="LiveId" clId="{C50F4C02-A5EE-4A84-A890-003198EEAE19}" dt="2024-10-23T06:50:33.872" v="179" actId="26606"/>
          <ac:cxnSpMkLst>
            <pc:docMk/>
            <pc:sldMk cId="1478000991" sldId="258"/>
            <ac:cxnSpMk id="17" creationId="{DCD67800-37AC-4E14-89B0-F79DCB3FB86D}"/>
          </ac:cxnSpMkLst>
        </pc:cxnChg>
        <pc:cxnChg chg="add del">
          <ac:chgData name="Дима Якорнов" userId="b4ffd53b784e88c2" providerId="LiveId" clId="{C50F4C02-A5EE-4A84-A890-003198EEAE19}" dt="2024-10-23T06:50:33.872" v="179" actId="26606"/>
          <ac:cxnSpMkLst>
            <pc:docMk/>
            <pc:sldMk cId="1478000991" sldId="258"/>
            <ac:cxnSpMk id="18" creationId="{20F1788F-A5AE-4188-8274-F7F2E3833ECD}"/>
          </ac:cxnSpMkLst>
        </pc:cxnChg>
      </pc:sldChg>
      <pc:sldChg chg="addSp delSp new add del mod">
        <pc:chgData name="Дима Якорнов" userId="b4ffd53b784e88c2" providerId="LiveId" clId="{C50F4C02-A5EE-4A84-A890-003198EEAE19}" dt="2024-10-23T09:44:31.807" v="1635" actId="47"/>
        <pc:sldMkLst>
          <pc:docMk/>
          <pc:sldMk cId="2564581541" sldId="258"/>
        </pc:sldMkLst>
        <pc:spChg chg="del">
          <ac:chgData name="Дима Якорнов" userId="b4ffd53b784e88c2" providerId="LiveId" clId="{C50F4C02-A5EE-4A84-A890-003198EEAE19}" dt="2024-10-23T07:56:40.941" v="701" actId="478"/>
          <ac:spMkLst>
            <pc:docMk/>
            <pc:sldMk cId="2564581541" sldId="258"/>
            <ac:spMk id="2" creationId="{80228D9F-0917-3B0A-BAD5-06EA7F4F748B}"/>
          </ac:spMkLst>
        </pc:spChg>
        <pc:spChg chg="del">
          <ac:chgData name="Дима Якорнов" userId="b4ffd53b784e88c2" providerId="LiveId" clId="{C50F4C02-A5EE-4A84-A890-003198EEAE19}" dt="2024-10-23T07:56:44.023" v="702" actId="478"/>
          <ac:spMkLst>
            <pc:docMk/>
            <pc:sldMk cId="2564581541" sldId="258"/>
            <ac:spMk id="3" creationId="{BE61E8FC-978A-357D-66FC-BC8F1C8A7841}"/>
          </ac:spMkLst>
        </pc:spChg>
        <pc:picChg chg="add">
          <ac:chgData name="Дима Якорнов" userId="b4ffd53b784e88c2" providerId="LiveId" clId="{C50F4C02-A5EE-4A84-A890-003198EEAE19}" dt="2024-10-23T07:56:45.184" v="703" actId="22"/>
          <ac:picMkLst>
            <pc:docMk/>
            <pc:sldMk cId="2564581541" sldId="258"/>
            <ac:picMk id="5" creationId="{7E7BD5BA-27E1-388A-F462-BD3C78C697BB}"/>
          </ac:picMkLst>
        </pc:picChg>
      </pc:sldChg>
      <pc:sldChg chg="addSp modSp new del mod setBg">
        <pc:chgData name="Дима Якорнов" userId="b4ffd53b784e88c2" providerId="LiveId" clId="{C50F4C02-A5EE-4A84-A890-003198EEAE19}" dt="2024-10-23T06:57:48.129" v="189" actId="47"/>
        <pc:sldMkLst>
          <pc:docMk/>
          <pc:sldMk cId="1815400903" sldId="259"/>
        </pc:sldMkLst>
        <pc:spChg chg="mod">
          <ac:chgData name="Дима Якорнов" userId="b4ffd53b784e88c2" providerId="LiveId" clId="{C50F4C02-A5EE-4A84-A890-003198EEAE19}" dt="2024-10-23T06:52:30.848" v="182" actId="26606"/>
          <ac:spMkLst>
            <pc:docMk/>
            <pc:sldMk cId="1815400903" sldId="259"/>
            <ac:spMk id="2" creationId="{3ADA1CF7-3120-833B-71B8-51AE76B3A20F}"/>
          </ac:spMkLst>
        </pc:spChg>
        <pc:spChg chg="mod">
          <ac:chgData name="Дима Якорнов" userId="b4ffd53b784e88c2" providerId="LiveId" clId="{C50F4C02-A5EE-4A84-A890-003198EEAE19}" dt="2024-10-23T06:52:30.848" v="182" actId="26606"/>
          <ac:spMkLst>
            <pc:docMk/>
            <pc:sldMk cId="1815400903" sldId="259"/>
            <ac:spMk id="3" creationId="{54A4CA7F-A5FF-AABC-6E70-16437FF9179D}"/>
          </ac:spMkLst>
        </pc:spChg>
        <pc:spChg chg="add">
          <ac:chgData name="Дима Якорнов" userId="b4ffd53b784e88c2" providerId="LiveId" clId="{C50F4C02-A5EE-4A84-A890-003198EEAE19}" dt="2024-10-23T06:52:30.848" v="182" actId="26606"/>
          <ac:spMkLst>
            <pc:docMk/>
            <pc:sldMk cId="1815400903" sldId="259"/>
            <ac:spMk id="10" creationId="{F64BBAA4-C62B-4146-B49F-FE4CC4655EE0}"/>
          </ac:spMkLst>
        </pc:spChg>
        <pc:spChg chg="add">
          <ac:chgData name="Дима Якорнов" userId="b4ffd53b784e88c2" providerId="LiveId" clId="{C50F4C02-A5EE-4A84-A890-003198EEAE19}" dt="2024-10-23T06:52:30.848" v="182" actId="26606"/>
          <ac:spMkLst>
            <pc:docMk/>
            <pc:sldMk cId="1815400903" sldId="259"/>
            <ac:spMk id="14" creationId="{6BF36B24-6632-4516-9692-731462896C1F}"/>
          </ac:spMkLst>
        </pc:spChg>
        <pc:picChg chg="add mod">
          <ac:chgData name="Дима Якорнов" userId="b4ffd53b784e88c2" providerId="LiveId" clId="{C50F4C02-A5EE-4A84-A890-003198EEAE19}" dt="2024-10-23T06:52:57.142" v="185" actId="14100"/>
          <ac:picMkLst>
            <pc:docMk/>
            <pc:sldMk cId="1815400903" sldId="259"/>
            <ac:picMk id="5" creationId="{122823CD-BE8B-0DAB-ECED-4914520FF486}"/>
          </ac:picMkLst>
        </pc:picChg>
        <pc:cxnChg chg="add">
          <ac:chgData name="Дима Якорнов" userId="b4ffd53b784e88c2" providerId="LiveId" clId="{C50F4C02-A5EE-4A84-A890-003198EEAE19}" dt="2024-10-23T06:52:30.848" v="182" actId="26606"/>
          <ac:cxnSpMkLst>
            <pc:docMk/>
            <pc:sldMk cId="1815400903" sldId="259"/>
            <ac:cxnSpMk id="12" creationId="{EEB57AA8-F021-480C-A9E2-F89913313611}"/>
          </ac:cxnSpMkLst>
        </pc:cxnChg>
      </pc:sldChg>
      <pc:sldChg chg="addSp delSp modSp new add del mod">
        <pc:chgData name="Дима Якорнов" userId="b4ffd53b784e88c2" providerId="LiveId" clId="{C50F4C02-A5EE-4A84-A890-003198EEAE19}" dt="2024-10-23T09:44:31.235" v="1634" actId="47"/>
        <pc:sldMkLst>
          <pc:docMk/>
          <pc:sldMk cId="3833346957" sldId="259"/>
        </pc:sldMkLst>
        <pc:spChg chg="del">
          <ac:chgData name="Дима Якорнов" userId="b4ffd53b784e88c2" providerId="LiveId" clId="{C50F4C02-A5EE-4A84-A890-003198EEAE19}" dt="2024-10-23T07:58:06.225" v="706" actId="478"/>
          <ac:spMkLst>
            <pc:docMk/>
            <pc:sldMk cId="3833346957" sldId="259"/>
            <ac:spMk id="2" creationId="{F80F884A-46C3-9932-12A5-D817FCB14261}"/>
          </ac:spMkLst>
        </pc:spChg>
        <pc:spChg chg="del">
          <ac:chgData name="Дима Якорнов" userId="b4ffd53b784e88c2" providerId="LiveId" clId="{C50F4C02-A5EE-4A84-A890-003198EEAE19}" dt="2024-10-23T07:58:03.776" v="705" actId="478"/>
          <ac:spMkLst>
            <pc:docMk/>
            <pc:sldMk cId="3833346957" sldId="259"/>
            <ac:spMk id="3" creationId="{90AA018A-2A08-CA45-0AEA-830FA634FA01}"/>
          </ac:spMkLst>
        </pc:spChg>
        <pc:picChg chg="add mod">
          <ac:chgData name="Дима Якорнов" userId="b4ffd53b784e88c2" providerId="LiveId" clId="{C50F4C02-A5EE-4A84-A890-003198EEAE19}" dt="2024-10-23T07:58:14.131" v="709" actId="14100"/>
          <ac:picMkLst>
            <pc:docMk/>
            <pc:sldMk cId="3833346957" sldId="259"/>
            <ac:picMk id="5" creationId="{CC23439A-F3CD-5D22-9DA1-394E68A0210A}"/>
          </ac:picMkLst>
        </pc:picChg>
      </pc:sldChg>
      <pc:sldChg chg="addSp delSp modSp new add del mod">
        <pc:chgData name="Дима Якорнов" userId="b4ffd53b784e88c2" providerId="LiveId" clId="{C50F4C02-A5EE-4A84-A890-003198EEAE19}" dt="2024-10-23T09:44:30.507" v="1633" actId="47"/>
        <pc:sldMkLst>
          <pc:docMk/>
          <pc:sldMk cId="3770978250" sldId="260"/>
        </pc:sldMkLst>
        <pc:spChg chg="del">
          <ac:chgData name="Дима Якорнов" userId="b4ffd53b784e88c2" providerId="LiveId" clId="{C50F4C02-A5EE-4A84-A890-003198EEAE19}" dt="2024-10-23T07:59:05.249" v="712" actId="478"/>
          <ac:spMkLst>
            <pc:docMk/>
            <pc:sldMk cId="3770978250" sldId="260"/>
            <ac:spMk id="2" creationId="{E6C84373-22BF-BC5B-E888-1490D0019A49}"/>
          </ac:spMkLst>
        </pc:spChg>
        <pc:spChg chg="del">
          <ac:chgData name="Дима Якорнов" userId="b4ffd53b784e88c2" providerId="LiveId" clId="{C50F4C02-A5EE-4A84-A890-003198EEAE19}" dt="2024-10-23T07:59:03.130" v="711" actId="478"/>
          <ac:spMkLst>
            <pc:docMk/>
            <pc:sldMk cId="3770978250" sldId="260"/>
            <ac:spMk id="3" creationId="{9E5B7CB3-556D-2264-E8D4-F37E8F825752}"/>
          </ac:spMkLst>
        </pc:spChg>
        <pc:picChg chg="add mod">
          <ac:chgData name="Дима Якорнов" userId="b4ffd53b784e88c2" providerId="LiveId" clId="{C50F4C02-A5EE-4A84-A890-003198EEAE19}" dt="2024-10-23T07:59:16.642" v="716" actId="14100"/>
          <ac:picMkLst>
            <pc:docMk/>
            <pc:sldMk cId="3770978250" sldId="260"/>
            <ac:picMk id="5" creationId="{A37873FF-663D-D078-BFC2-EAC41595ABD8}"/>
          </ac:picMkLst>
        </pc:picChg>
      </pc:sldChg>
      <pc:sldChg chg="addSp delSp modSp new add del mod addAnim delAnim modAnim">
        <pc:chgData name="Дима Якорнов" userId="b4ffd53b784e88c2" providerId="LiveId" clId="{C50F4C02-A5EE-4A84-A890-003198EEAE19}" dt="2024-10-23T09:44:30.139" v="1632" actId="47"/>
        <pc:sldMkLst>
          <pc:docMk/>
          <pc:sldMk cId="1634109475" sldId="261"/>
        </pc:sldMkLst>
        <pc:spChg chg="mod">
          <ac:chgData name="Дима Якорнов" userId="b4ffd53b784e88c2" providerId="LiveId" clId="{C50F4C02-A5EE-4A84-A890-003198EEAE19}" dt="2024-10-23T08:01:18.228" v="734" actId="14100"/>
          <ac:spMkLst>
            <pc:docMk/>
            <pc:sldMk cId="1634109475" sldId="261"/>
            <ac:spMk id="2" creationId="{49A40D2C-1593-5FAB-2AD7-497F80517E76}"/>
          </ac:spMkLst>
        </pc:spChg>
        <pc:spChg chg="del">
          <ac:chgData name="Дима Якорнов" userId="b4ffd53b784e88c2" providerId="LiveId" clId="{C50F4C02-A5EE-4A84-A890-003198EEAE19}" dt="2024-10-23T08:00:19.951" v="730" actId="478"/>
          <ac:spMkLst>
            <pc:docMk/>
            <pc:sldMk cId="1634109475" sldId="261"/>
            <ac:spMk id="3" creationId="{B9597F0E-3A35-C2BA-20C1-B05B98BC5401}"/>
          </ac:spMkLst>
        </pc:spChg>
        <pc:spChg chg="add mod">
          <ac:chgData name="Дима Якорнов" userId="b4ffd53b784e88c2" providerId="LiveId" clId="{C50F4C02-A5EE-4A84-A890-003198EEAE19}" dt="2024-10-23T08:01:09.722" v="733" actId="208"/>
          <ac:spMkLst>
            <pc:docMk/>
            <pc:sldMk cId="1634109475" sldId="261"/>
            <ac:spMk id="4" creationId="{8DE2AE70-C8FC-4998-D1F7-DBF83A9AFDA3}"/>
          </ac:spMkLst>
        </pc:spChg>
        <pc:spChg chg="add mod">
          <ac:chgData name="Дима Якорнов" userId="b4ffd53b784e88c2" providerId="LiveId" clId="{C50F4C02-A5EE-4A84-A890-003198EEAE19}" dt="2024-10-23T08:07:12.890" v="997" actId="2711"/>
          <ac:spMkLst>
            <pc:docMk/>
            <pc:sldMk cId="1634109475" sldId="261"/>
            <ac:spMk id="5" creationId="{0F20FCE5-FF2E-C85A-C98F-9760B245E70B}"/>
          </ac:spMkLst>
        </pc:spChg>
        <pc:spChg chg="add mod">
          <ac:chgData name="Дима Якорнов" userId="b4ffd53b784e88c2" providerId="LiveId" clId="{C50F4C02-A5EE-4A84-A890-003198EEAE19}" dt="2024-10-23T08:09:26.101" v="1022" actId="1076"/>
          <ac:spMkLst>
            <pc:docMk/>
            <pc:sldMk cId="1634109475" sldId="261"/>
            <ac:spMk id="6" creationId="{BAA65840-6C16-E5BB-709F-DCA907D43A05}"/>
          </ac:spMkLst>
        </pc:spChg>
        <pc:spChg chg="add mod">
          <ac:chgData name="Дима Якорнов" userId="b4ffd53b784e88c2" providerId="LiveId" clId="{C50F4C02-A5EE-4A84-A890-003198EEAE19}" dt="2024-10-23T09:08:34.010" v="1473" actId="20577"/>
          <ac:spMkLst>
            <pc:docMk/>
            <pc:sldMk cId="1634109475" sldId="261"/>
            <ac:spMk id="7" creationId="{014671CE-95A2-FEEA-2EEE-8D42FD10E1B1}"/>
          </ac:spMkLst>
        </pc:spChg>
        <pc:spChg chg="add mod">
          <ac:chgData name="Дима Якорнов" userId="b4ffd53b784e88c2" providerId="LiveId" clId="{C50F4C02-A5EE-4A84-A890-003198EEAE19}" dt="2024-10-23T08:09:26.101" v="1022" actId="1076"/>
          <ac:spMkLst>
            <pc:docMk/>
            <pc:sldMk cId="1634109475" sldId="261"/>
            <ac:spMk id="8" creationId="{8886A49E-9BB3-857F-0DAC-ACA63FC284C0}"/>
          </ac:spMkLst>
        </pc:spChg>
        <pc:spChg chg="add mod">
          <ac:chgData name="Дима Якорнов" userId="b4ffd53b784e88c2" providerId="LiveId" clId="{C50F4C02-A5EE-4A84-A890-003198EEAE19}" dt="2024-10-23T08:08:51.612" v="1016" actId="2711"/>
          <ac:spMkLst>
            <pc:docMk/>
            <pc:sldMk cId="1634109475" sldId="261"/>
            <ac:spMk id="9" creationId="{1A29E4DA-37AE-4CC7-6574-E768F981B324}"/>
          </ac:spMkLst>
        </pc:spChg>
        <pc:spChg chg="add mod">
          <ac:chgData name="Дима Якорнов" userId="b4ffd53b784e88c2" providerId="LiveId" clId="{C50F4C02-A5EE-4A84-A890-003198EEAE19}" dt="2024-10-23T08:09:26.101" v="1022" actId="1076"/>
          <ac:spMkLst>
            <pc:docMk/>
            <pc:sldMk cId="1634109475" sldId="261"/>
            <ac:spMk id="10" creationId="{D7199A58-4F10-651C-5642-7295FC606DE0}"/>
          </ac:spMkLst>
        </pc:spChg>
        <pc:spChg chg="add mod">
          <ac:chgData name="Дима Якорнов" userId="b4ffd53b784e88c2" providerId="LiveId" clId="{C50F4C02-A5EE-4A84-A890-003198EEAE19}" dt="2024-10-23T08:09:33.202" v="1023"/>
          <ac:spMkLst>
            <pc:docMk/>
            <pc:sldMk cId="1634109475" sldId="261"/>
            <ac:spMk id="11" creationId="{D780635F-8DE0-6381-5D4D-50A77EF08C8C}"/>
          </ac:spMkLst>
        </pc:spChg>
        <pc:spChg chg="add mod">
          <ac:chgData name="Дима Якорнов" userId="b4ffd53b784e88c2" providerId="LiveId" clId="{C50F4C02-A5EE-4A84-A890-003198EEAE19}" dt="2024-10-23T08:09:33.202" v="1023"/>
          <ac:spMkLst>
            <pc:docMk/>
            <pc:sldMk cId="1634109475" sldId="261"/>
            <ac:spMk id="12" creationId="{2585A378-456F-307D-3CF5-C8EF0B80380B}"/>
          </ac:spMkLst>
        </pc:spChg>
        <pc:spChg chg="add mod">
          <ac:chgData name="Дима Якорнов" userId="b4ffd53b784e88c2" providerId="LiveId" clId="{C50F4C02-A5EE-4A84-A890-003198EEAE19}" dt="2024-10-23T09:08:42.566" v="1479" actId="20577"/>
          <ac:spMkLst>
            <pc:docMk/>
            <pc:sldMk cId="1634109475" sldId="261"/>
            <ac:spMk id="13" creationId="{F9E53675-297D-0ED9-1DF0-7FB95845F019}"/>
          </ac:spMkLst>
        </pc:spChg>
        <pc:spChg chg="add mod">
          <ac:chgData name="Дима Якорнов" userId="b4ffd53b784e88c2" providerId="LiveId" clId="{C50F4C02-A5EE-4A84-A890-003198EEAE19}" dt="2024-10-23T08:09:51.132" v="1035" actId="20577"/>
          <ac:spMkLst>
            <pc:docMk/>
            <pc:sldMk cId="1634109475" sldId="261"/>
            <ac:spMk id="14" creationId="{76B5E646-9EB1-E960-BFE7-4C792AF717F5}"/>
          </ac:spMkLst>
        </pc:spChg>
        <pc:spChg chg="add del">
          <ac:chgData name="Дима Якорнов" userId="b4ffd53b784e88c2" providerId="LiveId" clId="{C50F4C02-A5EE-4A84-A890-003198EEAE19}" dt="2024-10-23T08:10:37.146" v="1040" actId="22"/>
          <ac:spMkLst>
            <pc:docMk/>
            <pc:sldMk cId="1634109475" sldId="261"/>
            <ac:spMk id="16" creationId="{E5C6F229-2B78-9AD7-B98E-74FC9773D762}"/>
          </ac:spMkLst>
        </pc:spChg>
        <pc:spChg chg="add mod">
          <ac:chgData name="Дима Якорнов" userId="b4ffd53b784e88c2" providerId="LiveId" clId="{C50F4C02-A5EE-4A84-A890-003198EEAE19}" dt="2024-10-23T08:11:04.502" v="1059" actId="113"/>
          <ac:spMkLst>
            <pc:docMk/>
            <pc:sldMk cId="1634109475" sldId="261"/>
            <ac:spMk id="17" creationId="{3E175D69-5DCE-3C2E-2111-5FF4794E56AB}"/>
          </ac:spMkLst>
        </pc:spChg>
        <pc:spChg chg="add mod">
          <ac:chgData name="Дима Якорнов" userId="b4ffd53b784e88c2" providerId="LiveId" clId="{C50F4C02-A5EE-4A84-A890-003198EEAE19}" dt="2024-10-23T08:11:16.474" v="1061" actId="1076"/>
          <ac:spMkLst>
            <pc:docMk/>
            <pc:sldMk cId="1634109475" sldId="261"/>
            <ac:spMk id="18" creationId="{E92788A0-DEA8-8472-41E5-8E939C1B08FA}"/>
          </ac:spMkLst>
        </pc:spChg>
        <pc:spChg chg="add mod">
          <ac:chgData name="Дима Якорнов" userId="b4ffd53b784e88c2" providerId="LiveId" clId="{C50F4C02-A5EE-4A84-A890-003198EEAE19}" dt="2024-10-23T08:11:34.559" v="1078"/>
          <ac:spMkLst>
            <pc:docMk/>
            <pc:sldMk cId="1634109475" sldId="261"/>
            <ac:spMk id="19" creationId="{0E6C808B-0AD7-A6FA-140D-8EFCA51D703D}"/>
          </ac:spMkLst>
        </pc:spChg>
        <pc:spChg chg="add mod">
          <ac:chgData name="Дима Якорнов" userId="b4ffd53b784e88c2" providerId="LiveId" clId="{C50F4C02-A5EE-4A84-A890-003198EEAE19}" dt="2024-10-23T08:11:21.089" v="1069" actId="20577"/>
          <ac:spMkLst>
            <pc:docMk/>
            <pc:sldMk cId="1634109475" sldId="261"/>
            <ac:spMk id="20" creationId="{0F051CF1-6840-FA1C-E3D2-7D8E4E81A068}"/>
          </ac:spMkLst>
        </pc:spChg>
        <pc:spChg chg="add del mod">
          <ac:chgData name="Дима Якорнов" userId="b4ffd53b784e88c2" providerId="LiveId" clId="{C50F4C02-A5EE-4A84-A890-003198EEAE19}" dt="2024-10-23T08:23:42.216" v="1327" actId="478"/>
          <ac:spMkLst>
            <pc:docMk/>
            <pc:sldMk cId="1634109475" sldId="261"/>
            <ac:spMk id="21" creationId="{A19CFBCD-9377-6327-3089-A567054DCD31}"/>
          </ac:spMkLst>
        </pc:spChg>
        <pc:spChg chg="add del">
          <ac:chgData name="Дима Якорнов" userId="b4ffd53b784e88c2" providerId="LiveId" clId="{C50F4C02-A5EE-4A84-A890-003198EEAE19}" dt="2024-10-23T09:14:15.163" v="1481" actId="22"/>
          <ac:spMkLst>
            <pc:docMk/>
            <pc:sldMk cId="1634109475" sldId="261"/>
            <ac:spMk id="27" creationId="{1131E047-CEE4-899E-9123-D7A93ADDE173}"/>
          </ac:spMkLst>
        </pc:spChg>
        <pc:spChg chg="add del">
          <ac:chgData name="Дима Якорнов" userId="b4ffd53b784e88c2" providerId="LiveId" clId="{C50F4C02-A5EE-4A84-A890-003198EEAE19}" dt="2024-10-23T09:15:10.100" v="1483" actId="11529"/>
          <ac:spMkLst>
            <pc:docMk/>
            <pc:sldMk cId="1634109475" sldId="261"/>
            <ac:spMk id="28" creationId="{B492E1A9-AB83-88D2-72E4-D414DC70CD2D}"/>
          </ac:spMkLst>
        </pc:spChg>
        <pc:picChg chg="add del mod">
          <ac:chgData name="Дима Якорнов" userId="b4ffd53b784e88c2" providerId="LiveId" clId="{C50F4C02-A5EE-4A84-A890-003198EEAE19}" dt="2024-10-23T08:18:23.146" v="1088" actId="478"/>
          <ac:picMkLst>
            <pc:docMk/>
            <pc:sldMk cId="1634109475" sldId="261"/>
            <ac:picMk id="23" creationId="{2E90E896-CDD4-F93F-E7DE-59EB3C731659}"/>
          </ac:picMkLst>
        </pc:picChg>
        <pc:picChg chg="add del mod modCrop">
          <ac:chgData name="Дима Якорнов" userId="b4ffd53b784e88c2" providerId="LiveId" clId="{C50F4C02-A5EE-4A84-A890-003198EEAE19}" dt="2024-10-23T08:23:40.620" v="1326" actId="478"/>
          <ac:picMkLst>
            <pc:docMk/>
            <pc:sldMk cId="1634109475" sldId="261"/>
            <ac:picMk id="25" creationId="{0476EA24-368A-26FC-DF1F-490C1F43DCD6}"/>
          </ac:picMkLst>
        </pc:picChg>
        <pc:picChg chg="add del mod modCrop">
          <ac:chgData name="Дима Якорнов" userId="b4ffd53b784e88c2" providerId="LiveId" clId="{C50F4C02-A5EE-4A84-A890-003198EEAE19}" dt="2024-10-23T09:23:31.682" v="1530" actId="478"/>
          <ac:picMkLst>
            <pc:docMk/>
            <pc:sldMk cId="1634109475" sldId="261"/>
            <ac:picMk id="30" creationId="{97C5A788-BC82-7A84-3087-48831DC669CC}"/>
          </ac:picMkLst>
        </pc:picChg>
        <pc:picChg chg="add mod">
          <ac:chgData name="Дима Якорнов" userId="b4ffd53b784e88c2" providerId="LiveId" clId="{C50F4C02-A5EE-4A84-A890-003198EEAE19}" dt="2024-10-23T09:23:51.589" v="1532" actId="1076"/>
          <ac:picMkLst>
            <pc:docMk/>
            <pc:sldMk cId="1634109475" sldId="261"/>
            <ac:picMk id="32" creationId="{5FB23A90-5963-55FB-D33A-31F5260ED4C2}"/>
          </ac:picMkLst>
        </pc:picChg>
        <pc:picChg chg="add del">
          <ac:chgData name="Дима Якорнов" userId="b4ffd53b784e88c2" providerId="LiveId" clId="{C50F4C02-A5EE-4A84-A890-003198EEAE19}" dt="2024-10-23T09:24:52.525" v="1540" actId="22"/>
          <ac:picMkLst>
            <pc:docMk/>
            <pc:sldMk cId="1634109475" sldId="261"/>
            <ac:picMk id="34" creationId="{1441C3CC-1B53-8823-A54A-712F534BEEC3}"/>
          </ac:picMkLst>
        </pc:picChg>
        <pc:picChg chg="add del">
          <ac:chgData name="Дима Якорнов" userId="b4ffd53b784e88c2" providerId="LiveId" clId="{C50F4C02-A5EE-4A84-A890-003198EEAE19}" dt="2024-10-23T09:24:56.421" v="1542" actId="22"/>
          <ac:picMkLst>
            <pc:docMk/>
            <pc:sldMk cId="1634109475" sldId="261"/>
            <ac:picMk id="36" creationId="{6637F45B-E816-3BB4-22DC-8C1C6A823C50}"/>
          </ac:picMkLst>
        </pc:picChg>
      </pc:sldChg>
      <pc:sldChg chg="delSp modSp add del mod">
        <pc:chgData name="Дима Якорнов" userId="b4ffd53b784e88c2" providerId="LiveId" clId="{C50F4C02-A5EE-4A84-A890-003198EEAE19}" dt="2024-10-23T08:25:04.051" v="1400" actId="47"/>
        <pc:sldMkLst>
          <pc:docMk/>
          <pc:sldMk cId="2509748178" sldId="262"/>
        </pc:sldMkLst>
        <pc:spChg chg="mod">
          <ac:chgData name="Дима Якорнов" userId="b4ffd53b784e88c2" providerId="LiveId" clId="{C50F4C02-A5EE-4A84-A890-003198EEAE19}" dt="2024-10-23T08:24:20.431" v="1352" actId="20577"/>
          <ac:spMkLst>
            <pc:docMk/>
            <pc:sldMk cId="2509748178" sldId="262"/>
            <ac:spMk id="2" creationId="{E9E40295-B6C1-07C0-9A3A-8280E23D9315}"/>
          </ac:spMkLst>
        </pc:spChg>
        <pc:spChg chg="del mod">
          <ac:chgData name="Дима Якорнов" userId="b4ffd53b784e88c2" providerId="LiveId" clId="{C50F4C02-A5EE-4A84-A890-003198EEAE19}" dt="2024-10-23T08:25:01.201" v="1399" actId="478"/>
          <ac:spMkLst>
            <pc:docMk/>
            <pc:sldMk cId="2509748178" sldId="262"/>
            <ac:spMk id="8" creationId="{648482EA-377E-B164-FC4A-48CE4BBF0580}"/>
          </ac:spMkLst>
        </pc:spChg>
      </pc:sldChg>
      <pc:sldChg chg="new del">
        <pc:chgData name="Дима Якорнов" userId="b4ffd53b784e88c2" providerId="LiveId" clId="{C50F4C02-A5EE-4A84-A890-003198EEAE19}" dt="2024-10-23T08:24:07.342" v="1329" actId="47"/>
        <pc:sldMkLst>
          <pc:docMk/>
          <pc:sldMk cId="2972823825" sldId="262"/>
        </pc:sldMkLst>
      </pc:sldChg>
      <pc:sldChg chg="modSp new mod">
        <pc:chgData name="Дима Якорнов" userId="b4ffd53b784e88c2" providerId="LiveId" clId="{C50F4C02-A5EE-4A84-A890-003198EEAE19}" dt="2024-10-23T09:07:04.134" v="1465" actId="5793"/>
        <pc:sldMkLst>
          <pc:docMk/>
          <pc:sldMk cId="3354552498" sldId="262"/>
        </pc:sldMkLst>
        <pc:spChg chg="mod">
          <ac:chgData name="Дима Якорнов" userId="b4ffd53b784e88c2" providerId="LiveId" clId="{C50F4C02-A5EE-4A84-A890-003198EEAE19}" dt="2024-10-23T08:25:41.414" v="1456" actId="207"/>
          <ac:spMkLst>
            <pc:docMk/>
            <pc:sldMk cId="3354552498" sldId="262"/>
            <ac:spMk id="2" creationId="{17FA558A-C7C8-C7AB-9404-65AE327D92B1}"/>
          </ac:spMkLst>
        </pc:spChg>
        <pc:spChg chg="mod">
          <ac:chgData name="Дима Якорнов" userId="b4ffd53b784e88c2" providerId="LiveId" clId="{C50F4C02-A5EE-4A84-A890-003198EEAE19}" dt="2024-10-23T09:07:04.134" v="1465" actId="5793"/>
          <ac:spMkLst>
            <pc:docMk/>
            <pc:sldMk cId="3354552498" sldId="262"/>
            <ac:spMk id="3" creationId="{53326215-011A-29FD-C28E-834F7E69FEF3}"/>
          </ac:spMkLst>
        </pc:spChg>
      </pc:sldChg>
      <pc:sldChg chg="addSp delSp modSp add del mod delAnim modAnim">
        <pc:chgData name="Дима Якорнов" userId="b4ffd53b784e88c2" providerId="LiveId" clId="{C50F4C02-A5EE-4A84-A890-003198EEAE19}" dt="2024-10-23T09:44:29.747" v="1630" actId="47"/>
        <pc:sldMkLst>
          <pc:docMk/>
          <pc:sldMk cId="3031347046" sldId="263"/>
        </pc:sldMkLst>
        <pc:picChg chg="add mod">
          <ac:chgData name="Дима Якорнов" userId="b4ffd53b784e88c2" providerId="LiveId" clId="{C50F4C02-A5EE-4A84-A890-003198EEAE19}" dt="2024-10-23T09:23:10.707" v="1529" actId="1076"/>
          <ac:picMkLst>
            <pc:docMk/>
            <pc:sldMk cId="3031347046" sldId="263"/>
            <ac:picMk id="11" creationId="{6401973D-2DC2-86C8-ADA3-2484A0EABF80}"/>
          </ac:picMkLst>
        </pc:picChg>
        <pc:picChg chg="del">
          <ac:chgData name="Дима Якорнов" userId="b4ffd53b784e88c2" providerId="LiveId" clId="{C50F4C02-A5EE-4A84-A890-003198EEAE19}" dt="2024-10-23T09:22:39.187" v="1524" actId="478"/>
          <ac:picMkLst>
            <pc:docMk/>
            <pc:sldMk cId="3031347046" sldId="263"/>
            <ac:picMk id="30" creationId="{97C5A788-BC82-7A84-3087-48831DC669CC}"/>
          </ac:picMkLst>
        </pc:picChg>
      </pc:sldChg>
      <pc:sldChg chg="delSp add mod delAnim">
        <pc:chgData name="Дима Якорнов" userId="b4ffd53b784e88c2" providerId="LiveId" clId="{C50F4C02-A5EE-4A84-A890-003198EEAE19}" dt="2024-10-23T09:24:32.747" v="1538" actId="478"/>
        <pc:sldMkLst>
          <pc:docMk/>
          <pc:sldMk cId="2892009150" sldId="264"/>
        </pc:sldMkLst>
        <pc:picChg chg="del">
          <ac:chgData name="Дима Якорнов" userId="b4ffd53b784e88c2" providerId="LiveId" clId="{C50F4C02-A5EE-4A84-A890-003198EEAE19}" dt="2024-10-23T09:24:32.747" v="1538" actId="478"/>
          <ac:picMkLst>
            <pc:docMk/>
            <pc:sldMk cId="2892009150" sldId="264"/>
            <ac:picMk id="30" creationId="{97C5A788-BC82-7A84-3087-48831DC669CC}"/>
          </ac:picMkLst>
        </pc:picChg>
      </pc:sldChg>
      <pc:sldChg chg="add del">
        <pc:chgData name="Дима Якорнов" userId="b4ffd53b784e88c2" providerId="LiveId" clId="{C50F4C02-A5EE-4A84-A890-003198EEAE19}" dt="2024-10-23T09:44:29.777" v="1631" actId="47"/>
        <pc:sldMkLst>
          <pc:docMk/>
          <pc:sldMk cId="3008633030" sldId="265"/>
        </pc:sldMkLst>
      </pc:sldChg>
      <pc:sldChg chg="modSp new add del mod">
        <pc:chgData name="Дима Якорнов" userId="b4ffd53b784e88c2" providerId="LiveId" clId="{C50F4C02-A5EE-4A84-A890-003198EEAE19}" dt="2024-10-23T09:44:29.380" v="1629" actId="680"/>
        <pc:sldMkLst>
          <pc:docMk/>
          <pc:sldMk cId="4219244836" sldId="265"/>
        </pc:sldMkLst>
        <pc:spChg chg="mod">
          <ac:chgData name="Дима Якорнов" userId="b4ffd53b784e88c2" providerId="LiveId" clId="{C50F4C02-A5EE-4A84-A890-003198EEAE19}" dt="2024-10-23T09:44:29.229" v="1628" actId="20577"/>
          <ac:spMkLst>
            <pc:docMk/>
            <pc:sldMk cId="4219244836" sldId="265"/>
            <ac:spMk id="2" creationId="{D94B246F-5EF9-25D2-A326-D8D9CC530AC1}"/>
          </ac:spMkLst>
        </pc:spChg>
      </pc:sldChg>
      <pc:sldMasterChg chg="add del addSldLayout delSldLayout">
        <pc:chgData name="Дима Якорнов" userId="b4ffd53b784e88c2" providerId="LiveId" clId="{C50F4C02-A5EE-4A84-A890-003198EEAE19}" dt="2024-10-23T05:54:28.694" v="54" actId="26606"/>
        <pc:sldMasterMkLst>
          <pc:docMk/>
          <pc:sldMasterMk cId="964949759" sldId="2147483660"/>
        </pc:sldMasterMkLst>
        <pc:sldLayoutChg chg="add del">
          <pc:chgData name="Дима Якорнов" userId="b4ffd53b784e88c2" providerId="LiveId" clId="{C50F4C02-A5EE-4A84-A890-003198EEAE19}" dt="2024-10-23T05:54:28.694" v="54" actId="26606"/>
          <pc:sldLayoutMkLst>
            <pc:docMk/>
            <pc:sldMasterMk cId="964949759" sldId="2147483660"/>
            <pc:sldLayoutMk cId="2571092313" sldId="2147483661"/>
          </pc:sldLayoutMkLst>
        </pc:sldLayoutChg>
        <pc:sldLayoutChg chg="add del">
          <pc:chgData name="Дима Якорнов" userId="b4ffd53b784e88c2" providerId="LiveId" clId="{C50F4C02-A5EE-4A84-A890-003198EEAE19}" dt="2024-10-23T05:54:28.694" v="54" actId="26606"/>
          <pc:sldLayoutMkLst>
            <pc:docMk/>
            <pc:sldMasterMk cId="964949759" sldId="2147483660"/>
            <pc:sldLayoutMk cId="3409961595" sldId="2147483662"/>
          </pc:sldLayoutMkLst>
        </pc:sldLayoutChg>
        <pc:sldLayoutChg chg="add del">
          <pc:chgData name="Дима Якорнов" userId="b4ffd53b784e88c2" providerId="LiveId" clId="{C50F4C02-A5EE-4A84-A890-003198EEAE19}" dt="2024-10-23T05:54:28.694" v="54" actId="26606"/>
          <pc:sldLayoutMkLst>
            <pc:docMk/>
            <pc:sldMasterMk cId="964949759" sldId="2147483660"/>
            <pc:sldLayoutMk cId="1000164445" sldId="2147483663"/>
          </pc:sldLayoutMkLst>
        </pc:sldLayoutChg>
        <pc:sldLayoutChg chg="add del">
          <pc:chgData name="Дима Якорнов" userId="b4ffd53b784e88c2" providerId="LiveId" clId="{C50F4C02-A5EE-4A84-A890-003198EEAE19}" dt="2024-10-23T05:54:28.694" v="54" actId="26606"/>
          <pc:sldLayoutMkLst>
            <pc:docMk/>
            <pc:sldMasterMk cId="964949759" sldId="2147483660"/>
            <pc:sldLayoutMk cId="4265175475" sldId="2147483664"/>
          </pc:sldLayoutMkLst>
        </pc:sldLayoutChg>
        <pc:sldLayoutChg chg="add del">
          <pc:chgData name="Дима Якорнов" userId="b4ffd53b784e88c2" providerId="LiveId" clId="{C50F4C02-A5EE-4A84-A890-003198EEAE19}" dt="2024-10-23T05:54:28.694" v="54" actId="26606"/>
          <pc:sldLayoutMkLst>
            <pc:docMk/>
            <pc:sldMasterMk cId="964949759" sldId="2147483660"/>
            <pc:sldLayoutMk cId="2095260469" sldId="2147483665"/>
          </pc:sldLayoutMkLst>
        </pc:sldLayoutChg>
        <pc:sldLayoutChg chg="add del">
          <pc:chgData name="Дима Якорнов" userId="b4ffd53b784e88c2" providerId="LiveId" clId="{C50F4C02-A5EE-4A84-A890-003198EEAE19}" dt="2024-10-23T05:54:28.694" v="54" actId="26606"/>
          <pc:sldLayoutMkLst>
            <pc:docMk/>
            <pc:sldMasterMk cId="964949759" sldId="2147483660"/>
            <pc:sldLayoutMk cId="1282257540" sldId="2147483666"/>
          </pc:sldLayoutMkLst>
        </pc:sldLayoutChg>
        <pc:sldLayoutChg chg="add del">
          <pc:chgData name="Дима Якорнов" userId="b4ffd53b784e88c2" providerId="LiveId" clId="{C50F4C02-A5EE-4A84-A890-003198EEAE19}" dt="2024-10-23T05:54:28.694" v="54" actId="26606"/>
          <pc:sldLayoutMkLst>
            <pc:docMk/>
            <pc:sldMasterMk cId="964949759" sldId="2147483660"/>
            <pc:sldLayoutMk cId="1388217445" sldId="2147483667"/>
          </pc:sldLayoutMkLst>
        </pc:sldLayoutChg>
        <pc:sldLayoutChg chg="add del">
          <pc:chgData name="Дима Якорнов" userId="b4ffd53b784e88c2" providerId="LiveId" clId="{C50F4C02-A5EE-4A84-A890-003198EEAE19}" dt="2024-10-23T05:54:28.694" v="54" actId="26606"/>
          <pc:sldLayoutMkLst>
            <pc:docMk/>
            <pc:sldMasterMk cId="964949759" sldId="2147483660"/>
            <pc:sldLayoutMk cId="2409869687" sldId="2147483668"/>
          </pc:sldLayoutMkLst>
        </pc:sldLayoutChg>
        <pc:sldLayoutChg chg="add del">
          <pc:chgData name="Дима Якорнов" userId="b4ffd53b784e88c2" providerId="LiveId" clId="{C50F4C02-A5EE-4A84-A890-003198EEAE19}" dt="2024-10-23T05:54:28.694" v="54" actId="26606"/>
          <pc:sldLayoutMkLst>
            <pc:docMk/>
            <pc:sldMasterMk cId="964949759" sldId="2147483660"/>
            <pc:sldLayoutMk cId="2039605778" sldId="2147483669"/>
          </pc:sldLayoutMkLst>
        </pc:sldLayoutChg>
        <pc:sldLayoutChg chg="add del">
          <pc:chgData name="Дима Якорнов" userId="b4ffd53b784e88c2" providerId="LiveId" clId="{C50F4C02-A5EE-4A84-A890-003198EEAE19}" dt="2024-10-23T05:54:28.694" v="54" actId="26606"/>
          <pc:sldLayoutMkLst>
            <pc:docMk/>
            <pc:sldMasterMk cId="964949759" sldId="2147483660"/>
            <pc:sldLayoutMk cId="3993127213" sldId="2147483670"/>
          </pc:sldLayoutMkLst>
        </pc:sldLayoutChg>
        <pc:sldLayoutChg chg="add del">
          <pc:chgData name="Дима Якорнов" userId="b4ffd53b784e88c2" providerId="LiveId" clId="{C50F4C02-A5EE-4A84-A890-003198EEAE19}" dt="2024-10-23T05:54:28.694" v="54" actId="26606"/>
          <pc:sldLayoutMkLst>
            <pc:docMk/>
            <pc:sldMasterMk cId="964949759" sldId="2147483660"/>
            <pc:sldLayoutMk cId="3557849182" sldId="2147483671"/>
          </pc:sldLayoutMkLst>
        </pc:sldLayoutChg>
      </pc:sldMasterChg>
      <pc:sldMasterChg chg="add del replId addSldLayout delSldLayout">
        <pc:chgData name="Дима Якорнов" userId="b4ffd53b784e88c2" providerId="LiveId" clId="{C50F4C02-A5EE-4A84-A890-003198EEAE19}" dt="2024-10-23T05:54:28.654" v="53" actId="26606"/>
        <pc:sldMasterMkLst>
          <pc:docMk/>
          <pc:sldMasterMk cId="523242484" sldId="2147483672"/>
        </pc:sldMasterMkLst>
        <pc:sldLayoutChg chg="add del">
          <pc:chgData name="Дима Якорнов" userId="b4ffd53b784e88c2" providerId="LiveId" clId="{C50F4C02-A5EE-4A84-A890-003198EEAE19}" dt="2024-10-23T05:54:28.654" v="53" actId="26606"/>
          <pc:sldLayoutMkLst>
            <pc:docMk/>
            <pc:sldMasterMk cId="523242484" sldId="2147483672"/>
            <pc:sldLayoutMk cId="1406141601" sldId="2147483673"/>
          </pc:sldLayoutMkLst>
        </pc:sldLayoutChg>
        <pc:sldLayoutChg chg="add del replId">
          <pc:chgData name="Дима Якорнов" userId="b4ffd53b784e88c2" providerId="LiveId" clId="{C50F4C02-A5EE-4A84-A890-003198EEAE19}" dt="2024-10-23T05:54:28.654" v="53" actId="26606"/>
          <pc:sldLayoutMkLst>
            <pc:docMk/>
            <pc:sldMasterMk cId="523242484" sldId="2147483672"/>
            <pc:sldLayoutMk cId="1212337967" sldId="2147483674"/>
          </pc:sldLayoutMkLst>
        </pc:sldLayoutChg>
        <pc:sldLayoutChg chg="add del replId">
          <pc:chgData name="Дима Якорнов" userId="b4ffd53b784e88c2" providerId="LiveId" clId="{C50F4C02-A5EE-4A84-A890-003198EEAE19}" dt="2024-10-23T05:54:28.654" v="53" actId="26606"/>
          <pc:sldLayoutMkLst>
            <pc:docMk/>
            <pc:sldMasterMk cId="523242484" sldId="2147483672"/>
            <pc:sldLayoutMk cId="809684389" sldId="2147483675"/>
          </pc:sldLayoutMkLst>
        </pc:sldLayoutChg>
        <pc:sldLayoutChg chg="add del replId">
          <pc:chgData name="Дима Якорнов" userId="b4ffd53b784e88c2" providerId="LiveId" clId="{C50F4C02-A5EE-4A84-A890-003198EEAE19}" dt="2024-10-23T05:54:28.654" v="53" actId="26606"/>
          <pc:sldLayoutMkLst>
            <pc:docMk/>
            <pc:sldMasterMk cId="523242484" sldId="2147483672"/>
            <pc:sldLayoutMk cId="3269577340" sldId="2147483676"/>
          </pc:sldLayoutMkLst>
        </pc:sldLayoutChg>
        <pc:sldLayoutChg chg="add del replId">
          <pc:chgData name="Дима Якорнов" userId="b4ffd53b784e88c2" providerId="LiveId" clId="{C50F4C02-A5EE-4A84-A890-003198EEAE19}" dt="2024-10-23T05:54:28.654" v="53" actId="26606"/>
          <pc:sldLayoutMkLst>
            <pc:docMk/>
            <pc:sldMasterMk cId="523242484" sldId="2147483672"/>
            <pc:sldLayoutMk cId="3243317795" sldId="2147483677"/>
          </pc:sldLayoutMkLst>
        </pc:sldLayoutChg>
        <pc:sldLayoutChg chg="add del replId">
          <pc:chgData name="Дима Якорнов" userId="b4ffd53b784e88c2" providerId="LiveId" clId="{C50F4C02-A5EE-4A84-A890-003198EEAE19}" dt="2024-10-23T05:54:28.654" v="53" actId="26606"/>
          <pc:sldLayoutMkLst>
            <pc:docMk/>
            <pc:sldMasterMk cId="523242484" sldId="2147483672"/>
            <pc:sldLayoutMk cId="3582871380" sldId="2147483678"/>
          </pc:sldLayoutMkLst>
        </pc:sldLayoutChg>
        <pc:sldLayoutChg chg="add del replId">
          <pc:chgData name="Дима Якорнов" userId="b4ffd53b784e88c2" providerId="LiveId" clId="{C50F4C02-A5EE-4A84-A890-003198EEAE19}" dt="2024-10-23T05:54:28.654" v="53" actId="26606"/>
          <pc:sldLayoutMkLst>
            <pc:docMk/>
            <pc:sldMasterMk cId="523242484" sldId="2147483672"/>
            <pc:sldLayoutMk cId="887566283" sldId="2147483679"/>
          </pc:sldLayoutMkLst>
        </pc:sldLayoutChg>
        <pc:sldLayoutChg chg="add del replId">
          <pc:chgData name="Дима Якорнов" userId="b4ffd53b784e88c2" providerId="LiveId" clId="{C50F4C02-A5EE-4A84-A890-003198EEAE19}" dt="2024-10-23T05:54:28.654" v="53" actId="26606"/>
          <pc:sldLayoutMkLst>
            <pc:docMk/>
            <pc:sldMasterMk cId="523242484" sldId="2147483672"/>
            <pc:sldLayoutMk cId="779348699" sldId="2147483680"/>
          </pc:sldLayoutMkLst>
        </pc:sldLayoutChg>
        <pc:sldLayoutChg chg="add del replId">
          <pc:chgData name="Дима Якорнов" userId="b4ffd53b784e88c2" providerId="LiveId" clId="{C50F4C02-A5EE-4A84-A890-003198EEAE19}" dt="2024-10-23T05:54:28.654" v="53" actId="26606"/>
          <pc:sldLayoutMkLst>
            <pc:docMk/>
            <pc:sldMasterMk cId="523242484" sldId="2147483672"/>
            <pc:sldLayoutMk cId="2962677280" sldId="2147483681"/>
          </pc:sldLayoutMkLst>
        </pc:sldLayoutChg>
        <pc:sldLayoutChg chg="add del replId">
          <pc:chgData name="Дима Якорнов" userId="b4ffd53b784e88c2" providerId="LiveId" clId="{C50F4C02-A5EE-4A84-A890-003198EEAE19}" dt="2024-10-23T05:54:28.654" v="53" actId="26606"/>
          <pc:sldLayoutMkLst>
            <pc:docMk/>
            <pc:sldMasterMk cId="523242484" sldId="2147483672"/>
            <pc:sldLayoutMk cId="2883561803" sldId="2147483682"/>
          </pc:sldLayoutMkLst>
        </pc:sldLayoutChg>
        <pc:sldLayoutChg chg="add del replId">
          <pc:chgData name="Дима Якорнов" userId="b4ffd53b784e88c2" providerId="LiveId" clId="{C50F4C02-A5EE-4A84-A890-003198EEAE19}" dt="2024-10-23T05:54:28.654" v="53" actId="26606"/>
          <pc:sldLayoutMkLst>
            <pc:docMk/>
            <pc:sldMasterMk cId="523242484" sldId="2147483672"/>
            <pc:sldLayoutMk cId="1041360579" sldId="2147483683"/>
          </pc:sldLayoutMkLst>
        </pc:sldLayoutChg>
      </pc:sldMasterChg>
      <pc:sldMasterChg chg="add del addSldLayout delSldLayout">
        <pc:chgData name="Дима Якорнов" userId="b4ffd53b784e88c2" providerId="LiveId" clId="{C50F4C02-A5EE-4A84-A890-003198EEAE19}" dt="2024-10-23T05:54:21.420" v="49" actId="26606"/>
        <pc:sldMasterMkLst>
          <pc:docMk/>
          <pc:sldMasterMk cId="3227334030" sldId="2147483711"/>
        </pc:sldMasterMkLst>
        <pc:sldLayoutChg chg="add del">
          <pc:chgData name="Дима Якорнов" userId="b4ffd53b784e88c2" providerId="LiveId" clId="{C50F4C02-A5EE-4A84-A890-003198EEAE19}" dt="2024-10-23T05:54:21.420" v="49" actId="26606"/>
          <pc:sldLayoutMkLst>
            <pc:docMk/>
            <pc:sldMasterMk cId="3227334030" sldId="2147483711"/>
            <pc:sldLayoutMk cId="131828826" sldId="2147483700"/>
          </pc:sldLayoutMkLst>
        </pc:sldLayoutChg>
        <pc:sldLayoutChg chg="add del">
          <pc:chgData name="Дима Якорнов" userId="b4ffd53b784e88c2" providerId="LiveId" clId="{C50F4C02-A5EE-4A84-A890-003198EEAE19}" dt="2024-10-23T05:54:21.420" v="49" actId="26606"/>
          <pc:sldLayoutMkLst>
            <pc:docMk/>
            <pc:sldMasterMk cId="3227334030" sldId="2147483711"/>
            <pc:sldLayoutMk cId="3633277150" sldId="2147483701"/>
          </pc:sldLayoutMkLst>
        </pc:sldLayoutChg>
        <pc:sldLayoutChg chg="add del">
          <pc:chgData name="Дима Якорнов" userId="b4ffd53b784e88c2" providerId="LiveId" clId="{C50F4C02-A5EE-4A84-A890-003198EEAE19}" dt="2024-10-23T05:54:21.420" v="49" actId="26606"/>
          <pc:sldLayoutMkLst>
            <pc:docMk/>
            <pc:sldMasterMk cId="3227334030" sldId="2147483711"/>
            <pc:sldLayoutMk cId="2439509015" sldId="2147483702"/>
          </pc:sldLayoutMkLst>
        </pc:sldLayoutChg>
        <pc:sldLayoutChg chg="add del">
          <pc:chgData name="Дима Якорнов" userId="b4ffd53b784e88c2" providerId="LiveId" clId="{C50F4C02-A5EE-4A84-A890-003198EEAE19}" dt="2024-10-23T05:54:21.420" v="49" actId="26606"/>
          <pc:sldLayoutMkLst>
            <pc:docMk/>
            <pc:sldMasterMk cId="3227334030" sldId="2147483711"/>
            <pc:sldLayoutMk cId="941677949" sldId="2147483703"/>
          </pc:sldLayoutMkLst>
        </pc:sldLayoutChg>
        <pc:sldLayoutChg chg="add del">
          <pc:chgData name="Дима Якорнов" userId="b4ffd53b784e88c2" providerId="LiveId" clId="{C50F4C02-A5EE-4A84-A890-003198EEAE19}" dt="2024-10-23T05:54:21.420" v="49" actId="26606"/>
          <pc:sldLayoutMkLst>
            <pc:docMk/>
            <pc:sldMasterMk cId="3227334030" sldId="2147483711"/>
            <pc:sldLayoutMk cId="3427283596" sldId="2147483704"/>
          </pc:sldLayoutMkLst>
        </pc:sldLayoutChg>
        <pc:sldLayoutChg chg="add del">
          <pc:chgData name="Дима Якорнов" userId="b4ffd53b784e88c2" providerId="LiveId" clId="{C50F4C02-A5EE-4A84-A890-003198EEAE19}" dt="2024-10-23T05:54:21.420" v="49" actId="26606"/>
          <pc:sldLayoutMkLst>
            <pc:docMk/>
            <pc:sldMasterMk cId="3227334030" sldId="2147483711"/>
            <pc:sldLayoutMk cId="473638006" sldId="2147483705"/>
          </pc:sldLayoutMkLst>
        </pc:sldLayoutChg>
        <pc:sldLayoutChg chg="add del">
          <pc:chgData name="Дима Якорнов" userId="b4ffd53b784e88c2" providerId="LiveId" clId="{C50F4C02-A5EE-4A84-A890-003198EEAE19}" dt="2024-10-23T05:54:21.420" v="49" actId="26606"/>
          <pc:sldLayoutMkLst>
            <pc:docMk/>
            <pc:sldMasterMk cId="3227334030" sldId="2147483711"/>
            <pc:sldLayoutMk cId="3915387737" sldId="2147483706"/>
          </pc:sldLayoutMkLst>
        </pc:sldLayoutChg>
        <pc:sldLayoutChg chg="add del">
          <pc:chgData name="Дима Якорнов" userId="b4ffd53b784e88c2" providerId="LiveId" clId="{C50F4C02-A5EE-4A84-A890-003198EEAE19}" dt="2024-10-23T05:54:21.420" v="49" actId="26606"/>
          <pc:sldLayoutMkLst>
            <pc:docMk/>
            <pc:sldMasterMk cId="3227334030" sldId="2147483711"/>
            <pc:sldLayoutMk cId="3944222155" sldId="2147483707"/>
          </pc:sldLayoutMkLst>
        </pc:sldLayoutChg>
        <pc:sldLayoutChg chg="add del">
          <pc:chgData name="Дима Якорнов" userId="b4ffd53b784e88c2" providerId="LiveId" clId="{C50F4C02-A5EE-4A84-A890-003198EEAE19}" dt="2024-10-23T05:54:21.420" v="49" actId="26606"/>
          <pc:sldLayoutMkLst>
            <pc:docMk/>
            <pc:sldMasterMk cId="3227334030" sldId="2147483711"/>
            <pc:sldLayoutMk cId="3648759778" sldId="2147483708"/>
          </pc:sldLayoutMkLst>
        </pc:sldLayoutChg>
        <pc:sldLayoutChg chg="add del">
          <pc:chgData name="Дима Якорнов" userId="b4ffd53b784e88c2" providerId="LiveId" clId="{C50F4C02-A5EE-4A84-A890-003198EEAE19}" dt="2024-10-23T05:54:21.420" v="49" actId="26606"/>
          <pc:sldLayoutMkLst>
            <pc:docMk/>
            <pc:sldMasterMk cId="3227334030" sldId="2147483711"/>
            <pc:sldLayoutMk cId="829005413" sldId="2147483709"/>
          </pc:sldLayoutMkLst>
        </pc:sldLayoutChg>
        <pc:sldLayoutChg chg="add del">
          <pc:chgData name="Дима Якорнов" userId="b4ffd53b784e88c2" providerId="LiveId" clId="{C50F4C02-A5EE-4A84-A890-003198EEAE19}" dt="2024-10-23T05:54:21.420" v="49" actId="26606"/>
          <pc:sldLayoutMkLst>
            <pc:docMk/>
            <pc:sldMasterMk cId="3227334030" sldId="2147483711"/>
            <pc:sldLayoutMk cId="875793420" sldId="2147483710"/>
          </pc:sldLayoutMkLst>
        </pc:sldLayoutChg>
      </pc:sldMasterChg>
      <pc:sldMasterChg chg="add del addSldLayout delSldLayout">
        <pc:chgData name="Дима Якорнов" userId="b4ffd53b784e88c2" providerId="LiveId" clId="{C50F4C02-A5EE-4A84-A890-003198EEAE19}" dt="2024-10-23T05:57:00.017" v="61" actId="26606"/>
        <pc:sldMasterMkLst>
          <pc:docMk/>
          <pc:sldMasterMk cId="4032888803" sldId="2147483737"/>
        </pc:sldMasterMkLst>
        <pc:sldLayoutChg chg="add del">
          <pc:chgData name="Дима Якорнов" userId="b4ffd53b784e88c2" providerId="LiveId" clId="{C50F4C02-A5EE-4A84-A890-003198EEAE19}" dt="2024-10-23T05:57:00.017" v="61" actId="26606"/>
          <pc:sldLayoutMkLst>
            <pc:docMk/>
            <pc:sldMasterMk cId="4032888803" sldId="2147483737"/>
            <pc:sldLayoutMk cId="3346489118" sldId="2147483726"/>
          </pc:sldLayoutMkLst>
        </pc:sldLayoutChg>
        <pc:sldLayoutChg chg="add del">
          <pc:chgData name="Дима Якорнов" userId="b4ffd53b784e88c2" providerId="LiveId" clId="{C50F4C02-A5EE-4A84-A890-003198EEAE19}" dt="2024-10-23T05:57:00.017" v="61" actId="26606"/>
          <pc:sldLayoutMkLst>
            <pc:docMk/>
            <pc:sldMasterMk cId="4032888803" sldId="2147483737"/>
            <pc:sldLayoutMk cId="1274435014" sldId="2147483727"/>
          </pc:sldLayoutMkLst>
        </pc:sldLayoutChg>
        <pc:sldLayoutChg chg="add del">
          <pc:chgData name="Дима Якорнов" userId="b4ffd53b784e88c2" providerId="LiveId" clId="{C50F4C02-A5EE-4A84-A890-003198EEAE19}" dt="2024-10-23T05:57:00.017" v="61" actId="26606"/>
          <pc:sldLayoutMkLst>
            <pc:docMk/>
            <pc:sldMasterMk cId="4032888803" sldId="2147483737"/>
            <pc:sldLayoutMk cId="2152179096" sldId="2147483728"/>
          </pc:sldLayoutMkLst>
        </pc:sldLayoutChg>
        <pc:sldLayoutChg chg="add del">
          <pc:chgData name="Дима Якорнов" userId="b4ffd53b784e88c2" providerId="LiveId" clId="{C50F4C02-A5EE-4A84-A890-003198EEAE19}" dt="2024-10-23T05:57:00.017" v="61" actId="26606"/>
          <pc:sldLayoutMkLst>
            <pc:docMk/>
            <pc:sldMasterMk cId="4032888803" sldId="2147483737"/>
            <pc:sldLayoutMk cId="736703468" sldId="2147483729"/>
          </pc:sldLayoutMkLst>
        </pc:sldLayoutChg>
        <pc:sldLayoutChg chg="add del">
          <pc:chgData name="Дима Якорнов" userId="b4ffd53b784e88c2" providerId="LiveId" clId="{C50F4C02-A5EE-4A84-A890-003198EEAE19}" dt="2024-10-23T05:57:00.017" v="61" actId="26606"/>
          <pc:sldLayoutMkLst>
            <pc:docMk/>
            <pc:sldMasterMk cId="4032888803" sldId="2147483737"/>
            <pc:sldLayoutMk cId="990812227" sldId="2147483730"/>
          </pc:sldLayoutMkLst>
        </pc:sldLayoutChg>
        <pc:sldLayoutChg chg="add del">
          <pc:chgData name="Дима Якорнов" userId="b4ffd53b784e88c2" providerId="LiveId" clId="{C50F4C02-A5EE-4A84-A890-003198EEAE19}" dt="2024-10-23T05:57:00.017" v="61" actId="26606"/>
          <pc:sldLayoutMkLst>
            <pc:docMk/>
            <pc:sldMasterMk cId="4032888803" sldId="2147483737"/>
            <pc:sldLayoutMk cId="3837351403" sldId="2147483731"/>
          </pc:sldLayoutMkLst>
        </pc:sldLayoutChg>
        <pc:sldLayoutChg chg="add del">
          <pc:chgData name="Дима Якорнов" userId="b4ffd53b784e88c2" providerId="LiveId" clId="{C50F4C02-A5EE-4A84-A890-003198EEAE19}" dt="2024-10-23T05:57:00.017" v="61" actId="26606"/>
          <pc:sldLayoutMkLst>
            <pc:docMk/>
            <pc:sldMasterMk cId="4032888803" sldId="2147483737"/>
            <pc:sldLayoutMk cId="426162576" sldId="2147483732"/>
          </pc:sldLayoutMkLst>
        </pc:sldLayoutChg>
        <pc:sldLayoutChg chg="add del">
          <pc:chgData name="Дима Якорнов" userId="b4ffd53b784e88c2" providerId="LiveId" clId="{C50F4C02-A5EE-4A84-A890-003198EEAE19}" dt="2024-10-23T05:57:00.017" v="61" actId="26606"/>
          <pc:sldLayoutMkLst>
            <pc:docMk/>
            <pc:sldMasterMk cId="4032888803" sldId="2147483737"/>
            <pc:sldLayoutMk cId="1767352978" sldId="2147483733"/>
          </pc:sldLayoutMkLst>
        </pc:sldLayoutChg>
        <pc:sldLayoutChg chg="add del">
          <pc:chgData name="Дима Якорнов" userId="b4ffd53b784e88c2" providerId="LiveId" clId="{C50F4C02-A5EE-4A84-A890-003198EEAE19}" dt="2024-10-23T05:57:00.017" v="61" actId="26606"/>
          <pc:sldLayoutMkLst>
            <pc:docMk/>
            <pc:sldMasterMk cId="4032888803" sldId="2147483737"/>
            <pc:sldLayoutMk cId="595707837" sldId="2147483734"/>
          </pc:sldLayoutMkLst>
        </pc:sldLayoutChg>
        <pc:sldLayoutChg chg="add del">
          <pc:chgData name="Дима Якорнов" userId="b4ffd53b784e88c2" providerId="LiveId" clId="{C50F4C02-A5EE-4A84-A890-003198EEAE19}" dt="2024-10-23T05:57:00.017" v="61" actId="26606"/>
          <pc:sldLayoutMkLst>
            <pc:docMk/>
            <pc:sldMasterMk cId="4032888803" sldId="2147483737"/>
            <pc:sldLayoutMk cId="2489570048" sldId="2147483735"/>
          </pc:sldLayoutMkLst>
        </pc:sldLayoutChg>
        <pc:sldLayoutChg chg="add del">
          <pc:chgData name="Дима Якорнов" userId="b4ffd53b784e88c2" providerId="LiveId" clId="{C50F4C02-A5EE-4A84-A890-003198EEAE19}" dt="2024-10-23T05:57:00.017" v="61" actId="26606"/>
          <pc:sldLayoutMkLst>
            <pc:docMk/>
            <pc:sldMasterMk cId="4032888803" sldId="2147483737"/>
            <pc:sldLayoutMk cId="3264189443" sldId="2147483736"/>
          </pc:sldLayoutMkLst>
        </pc:sldLayoutChg>
      </pc:sldMasterChg>
      <pc:sldMasterChg chg="add del addSldLayout delSldLayout">
        <pc:chgData name="Дима Якорнов" userId="b4ffd53b784e88c2" providerId="LiveId" clId="{C50F4C02-A5EE-4A84-A890-003198EEAE19}" dt="2024-10-23T05:57:16.346" v="67" actId="26606"/>
        <pc:sldMasterMkLst>
          <pc:docMk/>
          <pc:sldMasterMk cId="2942009463" sldId="2147483813"/>
        </pc:sldMasterMkLst>
        <pc:sldLayoutChg chg="add del">
          <pc:chgData name="Дима Якорнов" userId="b4ffd53b784e88c2" providerId="LiveId" clId="{C50F4C02-A5EE-4A84-A890-003198EEAE19}" dt="2024-10-23T05:57:16.346" v="67" actId="26606"/>
          <pc:sldLayoutMkLst>
            <pc:docMk/>
            <pc:sldMasterMk cId="2942009463" sldId="2147483813"/>
            <pc:sldLayoutMk cId="1479083209" sldId="2147483802"/>
          </pc:sldLayoutMkLst>
        </pc:sldLayoutChg>
        <pc:sldLayoutChg chg="add del">
          <pc:chgData name="Дима Якорнов" userId="b4ffd53b784e88c2" providerId="LiveId" clId="{C50F4C02-A5EE-4A84-A890-003198EEAE19}" dt="2024-10-23T05:57:16.346" v="67" actId="26606"/>
          <pc:sldLayoutMkLst>
            <pc:docMk/>
            <pc:sldMasterMk cId="2942009463" sldId="2147483813"/>
            <pc:sldLayoutMk cId="172695773" sldId="2147483803"/>
          </pc:sldLayoutMkLst>
        </pc:sldLayoutChg>
        <pc:sldLayoutChg chg="add del">
          <pc:chgData name="Дима Якорнов" userId="b4ffd53b784e88c2" providerId="LiveId" clId="{C50F4C02-A5EE-4A84-A890-003198EEAE19}" dt="2024-10-23T05:57:16.346" v="67" actId="26606"/>
          <pc:sldLayoutMkLst>
            <pc:docMk/>
            <pc:sldMasterMk cId="2942009463" sldId="2147483813"/>
            <pc:sldLayoutMk cId="1866593203" sldId="2147483804"/>
          </pc:sldLayoutMkLst>
        </pc:sldLayoutChg>
        <pc:sldLayoutChg chg="add del">
          <pc:chgData name="Дима Якорнов" userId="b4ffd53b784e88c2" providerId="LiveId" clId="{C50F4C02-A5EE-4A84-A890-003198EEAE19}" dt="2024-10-23T05:57:16.346" v="67" actId="26606"/>
          <pc:sldLayoutMkLst>
            <pc:docMk/>
            <pc:sldMasterMk cId="2942009463" sldId="2147483813"/>
            <pc:sldLayoutMk cId="29630439" sldId="2147483805"/>
          </pc:sldLayoutMkLst>
        </pc:sldLayoutChg>
        <pc:sldLayoutChg chg="add del">
          <pc:chgData name="Дима Якорнов" userId="b4ffd53b784e88c2" providerId="LiveId" clId="{C50F4C02-A5EE-4A84-A890-003198EEAE19}" dt="2024-10-23T05:57:16.346" v="67" actId="26606"/>
          <pc:sldLayoutMkLst>
            <pc:docMk/>
            <pc:sldMasterMk cId="2942009463" sldId="2147483813"/>
            <pc:sldLayoutMk cId="4036217007" sldId="2147483806"/>
          </pc:sldLayoutMkLst>
        </pc:sldLayoutChg>
        <pc:sldLayoutChg chg="add del">
          <pc:chgData name="Дима Якорнов" userId="b4ffd53b784e88c2" providerId="LiveId" clId="{C50F4C02-A5EE-4A84-A890-003198EEAE19}" dt="2024-10-23T05:57:16.346" v="67" actId="26606"/>
          <pc:sldLayoutMkLst>
            <pc:docMk/>
            <pc:sldMasterMk cId="2942009463" sldId="2147483813"/>
            <pc:sldLayoutMk cId="1070620343" sldId="2147483807"/>
          </pc:sldLayoutMkLst>
        </pc:sldLayoutChg>
        <pc:sldLayoutChg chg="add del">
          <pc:chgData name="Дима Якорнов" userId="b4ffd53b784e88c2" providerId="LiveId" clId="{C50F4C02-A5EE-4A84-A890-003198EEAE19}" dt="2024-10-23T05:57:16.346" v="67" actId="26606"/>
          <pc:sldLayoutMkLst>
            <pc:docMk/>
            <pc:sldMasterMk cId="2942009463" sldId="2147483813"/>
            <pc:sldLayoutMk cId="1122675473" sldId="2147483808"/>
          </pc:sldLayoutMkLst>
        </pc:sldLayoutChg>
        <pc:sldLayoutChg chg="add del">
          <pc:chgData name="Дима Якорнов" userId="b4ffd53b784e88c2" providerId="LiveId" clId="{C50F4C02-A5EE-4A84-A890-003198EEAE19}" dt="2024-10-23T05:57:16.346" v="67" actId="26606"/>
          <pc:sldLayoutMkLst>
            <pc:docMk/>
            <pc:sldMasterMk cId="2942009463" sldId="2147483813"/>
            <pc:sldLayoutMk cId="2482107995" sldId="2147483809"/>
          </pc:sldLayoutMkLst>
        </pc:sldLayoutChg>
        <pc:sldLayoutChg chg="add del">
          <pc:chgData name="Дима Якорнов" userId="b4ffd53b784e88c2" providerId="LiveId" clId="{C50F4C02-A5EE-4A84-A890-003198EEAE19}" dt="2024-10-23T05:57:16.346" v="67" actId="26606"/>
          <pc:sldLayoutMkLst>
            <pc:docMk/>
            <pc:sldMasterMk cId="2942009463" sldId="2147483813"/>
            <pc:sldLayoutMk cId="3084053665" sldId="2147483810"/>
          </pc:sldLayoutMkLst>
        </pc:sldLayoutChg>
        <pc:sldLayoutChg chg="add del">
          <pc:chgData name="Дима Якорнов" userId="b4ffd53b784e88c2" providerId="LiveId" clId="{C50F4C02-A5EE-4A84-A890-003198EEAE19}" dt="2024-10-23T05:57:16.346" v="67" actId="26606"/>
          <pc:sldLayoutMkLst>
            <pc:docMk/>
            <pc:sldMasterMk cId="2942009463" sldId="2147483813"/>
            <pc:sldLayoutMk cId="3135421224" sldId="2147483811"/>
          </pc:sldLayoutMkLst>
        </pc:sldLayoutChg>
        <pc:sldLayoutChg chg="add del">
          <pc:chgData name="Дима Якорнов" userId="b4ffd53b784e88c2" providerId="LiveId" clId="{C50F4C02-A5EE-4A84-A890-003198EEAE19}" dt="2024-10-23T05:57:16.346" v="67" actId="26606"/>
          <pc:sldLayoutMkLst>
            <pc:docMk/>
            <pc:sldMasterMk cId="2942009463" sldId="2147483813"/>
            <pc:sldLayoutMk cId="2079196166" sldId="2147483812"/>
          </pc:sldLayoutMkLst>
        </pc:sldLayoutChg>
      </pc:sldMasterChg>
      <pc:sldMasterChg chg="add del addSldLayout delSldLayout">
        <pc:chgData name="Дима Якорнов" userId="b4ffd53b784e88c2" providerId="LiveId" clId="{C50F4C02-A5EE-4A84-A890-003198EEAE19}" dt="2024-10-23T07:16:52.100" v="279" actId="26606"/>
        <pc:sldMasterMkLst>
          <pc:docMk/>
          <pc:sldMasterMk cId="4013845722" sldId="2147483837"/>
        </pc:sldMasterMkLst>
        <pc:sldLayoutChg chg="add del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013845722" sldId="2147483837"/>
            <pc:sldLayoutMk cId="2639323541" sldId="2147483826"/>
          </pc:sldLayoutMkLst>
        </pc:sldLayoutChg>
        <pc:sldLayoutChg chg="add del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013845722" sldId="2147483837"/>
            <pc:sldLayoutMk cId="1939598394" sldId="2147483827"/>
          </pc:sldLayoutMkLst>
        </pc:sldLayoutChg>
        <pc:sldLayoutChg chg="add del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013845722" sldId="2147483837"/>
            <pc:sldLayoutMk cId="3435038579" sldId="2147483828"/>
          </pc:sldLayoutMkLst>
        </pc:sldLayoutChg>
        <pc:sldLayoutChg chg="add del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013845722" sldId="2147483837"/>
            <pc:sldLayoutMk cId="1395939203" sldId="2147483829"/>
          </pc:sldLayoutMkLst>
        </pc:sldLayoutChg>
        <pc:sldLayoutChg chg="add del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013845722" sldId="2147483837"/>
            <pc:sldLayoutMk cId="2585673511" sldId="2147483830"/>
          </pc:sldLayoutMkLst>
        </pc:sldLayoutChg>
        <pc:sldLayoutChg chg="add del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013845722" sldId="2147483837"/>
            <pc:sldLayoutMk cId="3374334662" sldId="2147483831"/>
          </pc:sldLayoutMkLst>
        </pc:sldLayoutChg>
        <pc:sldLayoutChg chg="add del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013845722" sldId="2147483837"/>
            <pc:sldLayoutMk cId="878860805" sldId="2147483832"/>
          </pc:sldLayoutMkLst>
        </pc:sldLayoutChg>
        <pc:sldLayoutChg chg="add del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013845722" sldId="2147483837"/>
            <pc:sldLayoutMk cId="2456272763" sldId="2147483833"/>
          </pc:sldLayoutMkLst>
        </pc:sldLayoutChg>
        <pc:sldLayoutChg chg="add del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013845722" sldId="2147483837"/>
            <pc:sldLayoutMk cId="2446505790" sldId="2147483834"/>
          </pc:sldLayoutMkLst>
        </pc:sldLayoutChg>
        <pc:sldLayoutChg chg="add del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013845722" sldId="2147483837"/>
            <pc:sldLayoutMk cId="3638946149" sldId="2147483835"/>
          </pc:sldLayoutMkLst>
        </pc:sldLayoutChg>
        <pc:sldLayoutChg chg="add del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013845722" sldId="2147483837"/>
            <pc:sldLayoutMk cId="2988080529" sldId="2147483836"/>
          </pc:sldLayoutMkLst>
        </pc:sldLayoutChg>
      </pc:sldMasterChg>
      <pc:sldMasterChg chg="add addSldLayout">
        <pc:chgData name="Дима Якорнов" userId="b4ffd53b784e88c2" providerId="LiveId" clId="{C50F4C02-A5EE-4A84-A890-003198EEAE19}" dt="2024-10-23T07:16:52.100" v="279" actId="26606"/>
        <pc:sldMasterMkLst>
          <pc:docMk/>
          <pc:sldMasterMk cId="4246708874" sldId="2147483838"/>
        </pc:sldMasterMkLst>
        <pc:sldLayoutChg chg="add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246708874" sldId="2147483838"/>
            <pc:sldLayoutMk cId="2446410035" sldId="2147483839"/>
          </pc:sldLayoutMkLst>
        </pc:sldLayoutChg>
        <pc:sldLayoutChg chg="add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246708874" sldId="2147483838"/>
            <pc:sldLayoutMk cId="1968883269" sldId="2147483840"/>
          </pc:sldLayoutMkLst>
        </pc:sldLayoutChg>
        <pc:sldLayoutChg chg="add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246708874" sldId="2147483838"/>
            <pc:sldLayoutMk cId="4266092738" sldId="2147483841"/>
          </pc:sldLayoutMkLst>
        </pc:sldLayoutChg>
        <pc:sldLayoutChg chg="add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246708874" sldId="2147483838"/>
            <pc:sldLayoutMk cId="652833789" sldId="2147483842"/>
          </pc:sldLayoutMkLst>
        </pc:sldLayoutChg>
        <pc:sldLayoutChg chg="add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246708874" sldId="2147483838"/>
            <pc:sldLayoutMk cId="1996536721" sldId="2147483843"/>
          </pc:sldLayoutMkLst>
        </pc:sldLayoutChg>
        <pc:sldLayoutChg chg="add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246708874" sldId="2147483838"/>
            <pc:sldLayoutMk cId="2946498650" sldId="2147483844"/>
          </pc:sldLayoutMkLst>
        </pc:sldLayoutChg>
        <pc:sldLayoutChg chg="add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246708874" sldId="2147483838"/>
            <pc:sldLayoutMk cId="255426724" sldId="2147483845"/>
          </pc:sldLayoutMkLst>
        </pc:sldLayoutChg>
        <pc:sldLayoutChg chg="add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246708874" sldId="2147483838"/>
            <pc:sldLayoutMk cId="1397872380" sldId="2147483846"/>
          </pc:sldLayoutMkLst>
        </pc:sldLayoutChg>
        <pc:sldLayoutChg chg="add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246708874" sldId="2147483838"/>
            <pc:sldLayoutMk cId="3432205824" sldId="2147483847"/>
          </pc:sldLayoutMkLst>
        </pc:sldLayoutChg>
        <pc:sldLayoutChg chg="add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246708874" sldId="2147483838"/>
            <pc:sldLayoutMk cId="2562391667" sldId="2147483848"/>
          </pc:sldLayoutMkLst>
        </pc:sldLayoutChg>
        <pc:sldLayoutChg chg="add">
          <pc:chgData name="Дима Якорнов" userId="b4ffd53b784e88c2" providerId="LiveId" clId="{C50F4C02-A5EE-4A84-A890-003198EEAE19}" dt="2024-10-23T07:16:52.100" v="279" actId="26606"/>
          <pc:sldLayoutMkLst>
            <pc:docMk/>
            <pc:sldMasterMk cId="4246708874" sldId="2147483838"/>
            <pc:sldLayoutMk cId="451031104" sldId="2147483849"/>
          </pc:sldLayoutMkLst>
        </pc:sldLayoutChg>
      </pc:sldMasterChg>
      <pc:sldMasterChg chg="add del addSldLayout delSldLayout">
        <pc:chgData name="Дима Якорнов" userId="b4ffd53b784e88c2" providerId="LiveId" clId="{C50F4C02-A5EE-4A84-A890-003198EEAE19}" dt="2024-10-23T05:57:16.313" v="66" actId="26606"/>
        <pc:sldMasterMkLst>
          <pc:docMk/>
          <pc:sldMasterMk cId="666045665" sldId="2147483863"/>
        </pc:sldMasterMkLst>
        <pc:sldLayoutChg chg="add del">
          <pc:chgData name="Дима Якорнов" userId="b4ffd53b784e88c2" providerId="LiveId" clId="{C50F4C02-A5EE-4A84-A890-003198EEAE19}" dt="2024-10-23T05:57:16.313" v="66" actId="26606"/>
          <pc:sldLayoutMkLst>
            <pc:docMk/>
            <pc:sldMasterMk cId="666045665" sldId="2147483863"/>
            <pc:sldLayoutMk cId="1964116749" sldId="2147483852"/>
          </pc:sldLayoutMkLst>
        </pc:sldLayoutChg>
        <pc:sldLayoutChg chg="add del">
          <pc:chgData name="Дима Якорнов" userId="b4ffd53b784e88c2" providerId="LiveId" clId="{C50F4C02-A5EE-4A84-A890-003198EEAE19}" dt="2024-10-23T05:57:16.313" v="66" actId="26606"/>
          <pc:sldLayoutMkLst>
            <pc:docMk/>
            <pc:sldMasterMk cId="666045665" sldId="2147483863"/>
            <pc:sldLayoutMk cId="1440726407" sldId="2147483853"/>
          </pc:sldLayoutMkLst>
        </pc:sldLayoutChg>
        <pc:sldLayoutChg chg="add del">
          <pc:chgData name="Дима Якорнов" userId="b4ffd53b784e88c2" providerId="LiveId" clId="{C50F4C02-A5EE-4A84-A890-003198EEAE19}" dt="2024-10-23T05:57:16.313" v="66" actId="26606"/>
          <pc:sldLayoutMkLst>
            <pc:docMk/>
            <pc:sldMasterMk cId="666045665" sldId="2147483863"/>
            <pc:sldLayoutMk cId="2744739540" sldId="2147483854"/>
          </pc:sldLayoutMkLst>
        </pc:sldLayoutChg>
        <pc:sldLayoutChg chg="add del">
          <pc:chgData name="Дима Якорнов" userId="b4ffd53b784e88c2" providerId="LiveId" clId="{C50F4C02-A5EE-4A84-A890-003198EEAE19}" dt="2024-10-23T05:57:16.313" v="66" actId="26606"/>
          <pc:sldLayoutMkLst>
            <pc:docMk/>
            <pc:sldMasterMk cId="666045665" sldId="2147483863"/>
            <pc:sldLayoutMk cId="206675567" sldId="2147483855"/>
          </pc:sldLayoutMkLst>
        </pc:sldLayoutChg>
        <pc:sldLayoutChg chg="add del">
          <pc:chgData name="Дима Якорнов" userId="b4ffd53b784e88c2" providerId="LiveId" clId="{C50F4C02-A5EE-4A84-A890-003198EEAE19}" dt="2024-10-23T05:57:16.313" v="66" actId="26606"/>
          <pc:sldLayoutMkLst>
            <pc:docMk/>
            <pc:sldMasterMk cId="666045665" sldId="2147483863"/>
            <pc:sldLayoutMk cId="577213332" sldId="2147483856"/>
          </pc:sldLayoutMkLst>
        </pc:sldLayoutChg>
        <pc:sldLayoutChg chg="add del">
          <pc:chgData name="Дима Якорнов" userId="b4ffd53b784e88c2" providerId="LiveId" clId="{C50F4C02-A5EE-4A84-A890-003198EEAE19}" dt="2024-10-23T05:57:16.313" v="66" actId="26606"/>
          <pc:sldLayoutMkLst>
            <pc:docMk/>
            <pc:sldMasterMk cId="666045665" sldId="2147483863"/>
            <pc:sldLayoutMk cId="2617801170" sldId="2147483857"/>
          </pc:sldLayoutMkLst>
        </pc:sldLayoutChg>
        <pc:sldLayoutChg chg="add del">
          <pc:chgData name="Дима Якорнов" userId="b4ffd53b784e88c2" providerId="LiveId" clId="{C50F4C02-A5EE-4A84-A890-003198EEAE19}" dt="2024-10-23T05:57:16.313" v="66" actId="26606"/>
          <pc:sldLayoutMkLst>
            <pc:docMk/>
            <pc:sldMasterMk cId="666045665" sldId="2147483863"/>
            <pc:sldLayoutMk cId="220797963" sldId="2147483858"/>
          </pc:sldLayoutMkLst>
        </pc:sldLayoutChg>
        <pc:sldLayoutChg chg="add del">
          <pc:chgData name="Дима Якорнов" userId="b4ffd53b784e88c2" providerId="LiveId" clId="{C50F4C02-A5EE-4A84-A890-003198EEAE19}" dt="2024-10-23T05:57:16.313" v="66" actId="26606"/>
          <pc:sldLayoutMkLst>
            <pc:docMk/>
            <pc:sldMasterMk cId="666045665" sldId="2147483863"/>
            <pc:sldLayoutMk cId="2057341538" sldId="2147483859"/>
          </pc:sldLayoutMkLst>
        </pc:sldLayoutChg>
        <pc:sldLayoutChg chg="add del">
          <pc:chgData name="Дима Якорнов" userId="b4ffd53b784e88c2" providerId="LiveId" clId="{C50F4C02-A5EE-4A84-A890-003198EEAE19}" dt="2024-10-23T05:57:16.313" v="66" actId="26606"/>
          <pc:sldLayoutMkLst>
            <pc:docMk/>
            <pc:sldMasterMk cId="666045665" sldId="2147483863"/>
            <pc:sldLayoutMk cId="1771712906" sldId="2147483860"/>
          </pc:sldLayoutMkLst>
        </pc:sldLayoutChg>
        <pc:sldLayoutChg chg="add del">
          <pc:chgData name="Дима Якорнов" userId="b4ffd53b784e88c2" providerId="LiveId" clId="{C50F4C02-A5EE-4A84-A890-003198EEAE19}" dt="2024-10-23T05:57:16.313" v="66" actId="26606"/>
          <pc:sldLayoutMkLst>
            <pc:docMk/>
            <pc:sldMasterMk cId="666045665" sldId="2147483863"/>
            <pc:sldLayoutMk cId="4120237641" sldId="2147483861"/>
          </pc:sldLayoutMkLst>
        </pc:sldLayoutChg>
        <pc:sldLayoutChg chg="add del">
          <pc:chgData name="Дима Якорнов" userId="b4ffd53b784e88c2" providerId="LiveId" clId="{C50F4C02-A5EE-4A84-A890-003198EEAE19}" dt="2024-10-23T05:57:16.313" v="66" actId="26606"/>
          <pc:sldLayoutMkLst>
            <pc:docMk/>
            <pc:sldMasterMk cId="666045665" sldId="2147483863"/>
            <pc:sldLayoutMk cId="110922134" sldId="2147483862"/>
          </pc:sldLayoutMkLst>
        </pc:sldLayoutChg>
      </pc:sldMasterChg>
      <pc:sldMasterChg chg="add del addSldLayout delSldLayout">
        <pc:chgData name="Дима Якорнов" userId="b4ffd53b784e88c2" providerId="LiveId" clId="{C50F4C02-A5EE-4A84-A890-003198EEAE19}" dt="2024-10-23T05:57:13.640" v="64" actId="26606"/>
        <pc:sldMasterMkLst>
          <pc:docMk/>
          <pc:sldMasterMk cId="467710108" sldId="2147483876"/>
        </pc:sldMasterMkLst>
        <pc:sldLayoutChg chg="add del">
          <pc:chgData name="Дима Якорнов" userId="b4ffd53b784e88c2" providerId="LiveId" clId="{C50F4C02-A5EE-4A84-A890-003198EEAE19}" dt="2024-10-23T05:57:13.640" v="64" actId="26606"/>
          <pc:sldLayoutMkLst>
            <pc:docMk/>
            <pc:sldMasterMk cId="467710108" sldId="2147483876"/>
            <pc:sldLayoutMk cId="420623679" sldId="2147483865"/>
          </pc:sldLayoutMkLst>
        </pc:sldLayoutChg>
        <pc:sldLayoutChg chg="add del">
          <pc:chgData name="Дима Якорнов" userId="b4ffd53b784e88c2" providerId="LiveId" clId="{C50F4C02-A5EE-4A84-A890-003198EEAE19}" dt="2024-10-23T05:57:13.640" v="64" actId="26606"/>
          <pc:sldLayoutMkLst>
            <pc:docMk/>
            <pc:sldMasterMk cId="467710108" sldId="2147483876"/>
            <pc:sldLayoutMk cId="4171337110" sldId="2147483866"/>
          </pc:sldLayoutMkLst>
        </pc:sldLayoutChg>
        <pc:sldLayoutChg chg="add del">
          <pc:chgData name="Дима Якорнов" userId="b4ffd53b784e88c2" providerId="LiveId" clId="{C50F4C02-A5EE-4A84-A890-003198EEAE19}" dt="2024-10-23T05:57:13.640" v="64" actId="26606"/>
          <pc:sldLayoutMkLst>
            <pc:docMk/>
            <pc:sldMasterMk cId="467710108" sldId="2147483876"/>
            <pc:sldLayoutMk cId="3774305704" sldId="2147483867"/>
          </pc:sldLayoutMkLst>
        </pc:sldLayoutChg>
        <pc:sldLayoutChg chg="add del">
          <pc:chgData name="Дима Якорнов" userId="b4ffd53b784e88c2" providerId="LiveId" clId="{C50F4C02-A5EE-4A84-A890-003198EEAE19}" dt="2024-10-23T05:57:13.640" v="64" actId="26606"/>
          <pc:sldLayoutMkLst>
            <pc:docMk/>
            <pc:sldMasterMk cId="467710108" sldId="2147483876"/>
            <pc:sldLayoutMk cId="3539026852" sldId="2147483868"/>
          </pc:sldLayoutMkLst>
        </pc:sldLayoutChg>
        <pc:sldLayoutChg chg="add del">
          <pc:chgData name="Дима Якорнов" userId="b4ffd53b784e88c2" providerId="LiveId" clId="{C50F4C02-A5EE-4A84-A890-003198EEAE19}" dt="2024-10-23T05:57:13.640" v="64" actId="26606"/>
          <pc:sldLayoutMkLst>
            <pc:docMk/>
            <pc:sldMasterMk cId="467710108" sldId="2147483876"/>
            <pc:sldLayoutMk cId="152542364" sldId="2147483869"/>
          </pc:sldLayoutMkLst>
        </pc:sldLayoutChg>
        <pc:sldLayoutChg chg="add del">
          <pc:chgData name="Дима Якорнов" userId="b4ffd53b784e88c2" providerId="LiveId" clId="{C50F4C02-A5EE-4A84-A890-003198EEAE19}" dt="2024-10-23T05:57:13.640" v="64" actId="26606"/>
          <pc:sldLayoutMkLst>
            <pc:docMk/>
            <pc:sldMasterMk cId="467710108" sldId="2147483876"/>
            <pc:sldLayoutMk cId="1735696315" sldId="2147483870"/>
          </pc:sldLayoutMkLst>
        </pc:sldLayoutChg>
        <pc:sldLayoutChg chg="add del">
          <pc:chgData name="Дима Якорнов" userId="b4ffd53b784e88c2" providerId="LiveId" clId="{C50F4C02-A5EE-4A84-A890-003198EEAE19}" dt="2024-10-23T05:57:13.640" v="64" actId="26606"/>
          <pc:sldLayoutMkLst>
            <pc:docMk/>
            <pc:sldMasterMk cId="467710108" sldId="2147483876"/>
            <pc:sldLayoutMk cId="4240565101" sldId="2147483871"/>
          </pc:sldLayoutMkLst>
        </pc:sldLayoutChg>
        <pc:sldLayoutChg chg="add del">
          <pc:chgData name="Дима Якорнов" userId="b4ffd53b784e88c2" providerId="LiveId" clId="{C50F4C02-A5EE-4A84-A890-003198EEAE19}" dt="2024-10-23T05:57:13.640" v="64" actId="26606"/>
          <pc:sldLayoutMkLst>
            <pc:docMk/>
            <pc:sldMasterMk cId="467710108" sldId="2147483876"/>
            <pc:sldLayoutMk cId="3583024148" sldId="2147483872"/>
          </pc:sldLayoutMkLst>
        </pc:sldLayoutChg>
        <pc:sldLayoutChg chg="add del">
          <pc:chgData name="Дима Якорнов" userId="b4ffd53b784e88c2" providerId="LiveId" clId="{C50F4C02-A5EE-4A84-A890-003198EEAE19}" dt="2024-10-23T05:57:13.640" v="64" actId="26606"/>
          <pc:sldLayoutMkLst>
            <pc:docMk/>
            <pc:sldMasterMk cId="467710108" sldId="2147483876"/>
            <pc:sldLayoutMk cId="2722236422" sldId="2147483873"/>
          </pc:sldLayoutMkLst>
        </pc:sldLayoutChg>
        <pc:sldLayoutChg chg="add del">
          <pc:chgData name="Дима Якорнов" userId="b4ffd53b784e88c2" providerId="LiveId" clId="{C50F4C02-A5EE-4A84-A890-003198EEAE19}" dt="2024-10-23T05:57:13.640" v="64" actId="26606"/>
          <pc:sldLayoutMkLst>
            <pc:docMk/>
            <pc:sldMasterMk cId="467710108" sldId="2147483876"/>
            <pc:sldLayoutMk cId="4192190560" sldId="2147483874"/>
          </pc:sldLayoutMkLst>
        </pc:sldLayoutChg>
        <pc:sldLayoutChg chg="add del">
          <pc:chgData name="Дима Якорнов" userId="b4ffd53b784e88c2" providerId="LiveId" clId="{C50F4C02-A5EE-4A84-A890-003198EEAE19}" dt="2024-10-23T05:57:13.640" v="64" actId="26606"/>
          <pc:sldLayoutMkLst>
            <pc:docMk/>
            <pc:sldMasterMk cId="467710108" sldId="2147483876"/>
            <pc:sldLayoutMk cId="2546610475" sldId="21474838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09685-BE94-4007-A258-B43FEDB1C0C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55751-6350-44E4-BE91-5D20A37A9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464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5751-6350-44E4-BE91-5D20A37A90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954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0930F-4EEA-EE91-6AD4-3CAFD1B87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F65015-073F-1565-97F2-157A2DFF2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76D7B5-55A0-ADB9-CC5E-302AE70D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C6C94-E635-DF1E-AA60-ECCAD34A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7489DA-9515-9686-4AF4-1C7FE4F3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104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E03E5-8B04-A585-29E3-C539B931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8F39-2851-96C9-69D9-56F1F1192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42323-E5CC-7560-2490-917A36F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C19D4-4563-0C48-E81F-6BBFF836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F40B60-E104-FC01-7DF4-9D92EE45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21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4444CC-CAF8-3389-68C6-249DED7EF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3B69DA-756C-0849-9E76-7BE679682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4F831D-6D3B-C032-F764-6C3A39FE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EB6F8-66DE-85B0-1A1E-CB473519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5282C5-43C0-E596-C719-540FC651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20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73450-9D6E-2F25-0853-4ECB1AAB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4B8DB-977B-2120-FD5B-037F416A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9B4C0-F9CF-2E91-0CE7-913FD227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0F96F-FDD2-3F4E-43C3-AFFD3864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6F686F-775D-D816-01D4-80539EAA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34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09299-45E0-A437-789B-9968C31F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951FFD-11EE-72DA-26DE-ADB0FC3D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C2720-7F49-F81E-C724-79882859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5BAC61-E454-48B0-9DF4-786558A0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B3F08B-752F-FE9E-7C66-D31755F5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39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8499C-71D8-5CD7-4C93-2BFC22FD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B2CCBF-6AAB-3AF2-0309-D42BFF520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969D95-7F85-B41A-7F1E-B1A2A8C77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45CE8F-EBA2-13E9-C070-8CAEA76B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C8A674-DD33-DC41-59CC-D7077B3C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5C89C2-075D-A138-EFA3-4360B1F3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6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D3819-E291-4C7A-4892-2B893A70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47F57A-F5BE-269A-C01C-303B2052B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90B2BD-483A-F927-7D26-A810F6E41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E23F5B-A502-1290-6AE3-49213F4FB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255134A-A3BB-2E71-2B60-5B1A02D0B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766005-C1F8-3B42-F593-2337AA0B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753467-5D9E-5339-4A29-F0E29B2E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73D594-C450-A17B-EF43-79BF44C4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382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217B9-8E89-F695-4971-1E95F409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EDD552-A5D4-123E-9378-74216F47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6A5886-AD44-5637-C063-2E4F0607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67A7A9-C53A-46FD-44DC-5A8B85D3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554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D8A68E-25F0-8444-A99F-8C2F2AF5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3B460D-A76F-CA66-2A10-9D1B86A7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5CFD58-4242-BBFE-41A4-098BE584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801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587A0-6E55-51DB-3CE9-3F6F8C27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A1252-4862-F11A-87A1-937B6A8E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E4388D-6EB8-B1D2-B32C-ED575F66D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061143-558A-B705-56B6-7B39F470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76CB4-63FF-D4A1-E2D9-E2935CC9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666CA0-5FC8-0E6E-5800-ECBD32F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26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8E939-6A18-3DE8-8B5A-09677442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94D0B3-0CC2-194A-D585-796D9CFAA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5876F0-D7ED-840F-C071-A81D23C34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E5D4FC-EE38-D3BA-EF3F-820660F7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22588D-99D1-B818-10D6-0DED260E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5BA95A-14C6-3A75-39DB-B007F581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362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415CC-1074-4FAB-9A5D-54D0A547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D8E500-801E-FB13-AE17-4C86FCAFC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726440-79EE-67B4-FEBC-68CC10A26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October 23, 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BA6606-AB02-1E06-C597-1D354C66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8AF72-DFF3-4DB5-B994-40803908E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8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40295-B6C1-07C0-9A3A-8280E23D9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037095" cy="91171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Проект</a:t>
            </a:r>
            <a:r>
              <a:rPr lang="en-US">
                <a:solidFill>
                  <a:srgbClr val="FF0000"/>
                </a:solidFill>
                <a:latin typeface="Impact" panose="020B0806030902050204" pitchFamily="34" charset="0"/>
              </a:rPr>
              <a:t> </a:t>
            </a:r>
            <a:r>
              <a:rPr lang="ru-RU">
                <a:solidFill>
                  <a:srgbClr val="FF0000"/>
                </a:solidFill>
                <a:latin typeface="Impact" panose="020B0806030902050204" pitchFamily="34" charset="0"/>
              </a:rPr>
              <a:t>Красная </a:t>
            </a:r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линия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5A060D-EB9D-6A4F-B405-59E8DB7CDBBB}"/>
              </a:ext>
            </a:extLst>
          </p:cNvPr>
          <p:cNvSpPr/>
          <p:nvPr/>
        </p:nvSpPr>
        <p:spPr>
          <a:xfrm>
            <a:off x="0" y="5412089"/>
            <a:ext cx="12192000" cy="481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482EA-377E-B164-FC4A-48CE4BBF0580}"/>
              </a:ext>
            </a:extLst>
          </p:cNvPr>
          <p:cNvSpPr txBox="1"/>
          <p:nvPr/>
        </p:nvSpPr>
        <p:spPr>
          <a:xfrm>
            <a:off x="0" y="5066820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rgbClr val="FF0000"/>
                </a:solidFill>
                <a:latin typeface="Impact" panose="020B0806030902050204" pitchFamily="34" charset="0"/>
              </a:rPr>
              <a:t>Якорнов Дмитрий 1 курс</a:t>
            </a:r>
          </a:p>
        </p:txBody>
      </p:sp>
    </p:spTree>
    <p:extLst>
      <p:ext uri="{BB962C8B-B14F-4D97-AF65-F5344CB8AC3E}">
        <p14:creationId xmlns:p14="http://schemas.microsoft.com/office/powerpoint/2010/main" val="250136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A558A-C7C8-C7AB-9404-65AE327D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Спасибо за внимание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26215-011A-29FD-C28E-834F7E69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91"/>
            <a:ext cx="4561573" cy="96570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Предлагаю посмотреть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335455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FD60CA-0084-82C4-DCB5-F914E39A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7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7BD5BA-27E1-388A-F462-BD3C78C6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610"/>
            <a:ext cx="12192000" cy="60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8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23439A-F3CD-5D22-9DA1-394E68A02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4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7873FF-663D-D078-BFC2-EAC41595A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7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40D2C-1593-5FAB-2AD7-497F8051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49078" cy="789907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E2AE70-C8FC-4998-D1F7-DBF83A9AFDA3}"/>
              </a:ext>
            </a:extLst>
          </p:cNvPr>
          <p:cNvSpPr/>
          <p:nvPr/>
        </p:nvSpPr>
        <p:spPr>
          <a:xfrm>
            <a:off x="2849078" y="0"/>
            <a:ext cx="133951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0FCE5-FF2E-C85A-C98F-9760B245E70B}"/>
              </a:ext>
            </a:extLst>
          </p:cNvPr>
          <p:cNvSpPr txBox="1"/>
          <p:nvPr/>
        </p:nvSpPr>
        <p:spPr>
          <a:xfrm>
            <a:off x="86627" y="952901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Карточки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A65840-6C16-E5BB-709F-DCA907D43A05}"/>
              </a:ext>
            </a:extLst>
          </p:cNvPr>
          <p:cNvSpPr/>
          <p:nvPr/>
        </p:nvSpPr>
        <p:spPr>
          <a:xfrm>
            <a:off x="5332396" y="789907"/>
            <a:ext cx="2300438" cy="244418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671CE-95A2-FEEA-2EEE-8D42FD10E1B1}"/>
              </a:ext>
            </a:extLst>
          </p:cNvPr>
          <p:cNvSpPr txBox="1"/>
          <p:nvPr/>
        </p:nvSpPr>
        <p:spPr>
          <a:xfrm>
            <a:off x="5332396" y="1490124"/>
            <a:ext cx="20501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Однотипные блоки плохо влияют на читабельность и красоту кода 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6A49E-9BB3-857F-0DAC-ACA63FC284C0}"/>
              </a:ext>
            </a:extLst>
          </p:cNvPr>
          <p:cNvSpPr txBox="1"/>
          <p:nvPr/>
        </p:nvSpPr>
        <p:spPr>
          <a:xfrm>
            <a:off x="5898682" y="952902"/>
            <a:ext cx="13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Карточки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9E4DA-37AE-4CC7-6574-E768F981B324}"/>
              </a:ext>
            </a:extLst>
          </p:cNvPr>
          <p:cNvSpPr txBox="1"/>
          <p:nvPr/>
        </p:nvSpPr>
        <p:spPr>
          <a:xfrm>
            <a:off x="129942" y="2967450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Слайдер</a:t>
            </a:r>
            <a:endParaRPr lang="ru-RU" b="1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7199A58-4F10-651C-5642-7295FC606DE0}"/>
              </a:ext>
            </a:extLst>
          </p:cNvPr>
          <p:cNvSpPr/>
          <p:nvPr/>
        </p:nvSpPr>
        <p:spPr>
          <a:xfrm>
            <a:off x="7722670" y="1490124"/>
            <a:ext cx="2300438" cy="26661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53675-297D-0ED9-1DF0-7FB95845F019}"/>
              </a:ext>
            </a:extLst>
          </p:cNvPr>
          <p:cNvSpPr txBox="1"/>
          <p:nvPr/>
        </p:nvSpPr>
        <p:spPr>
          <a:xfrm>
            <a:off x="7823735" y="2229665"/>
            <a:ext cx="20501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1600" dirty="0" err="1"/>
              <a:t>Обьекты</a:t>
            </a:r>
            <a:r>
              <a:rPr lang="ru-RU" sz="1600" dirty="0"/>
              <a:t> без слайдера будут плохо влиять на </a:t>
            </a:r>
            <a:r>
              <a:rPr lang="en-US" sz="1600" dirty="0" err="1"/>
              <a:t>ux</a:t>
            </a:r>
            <a:r>
              <a:rPr lang="en-US" sz="1600" dirty="0"/>
              <a:t> </a:t>
            </a:r>
            <a:r>
              <a:rPr lang="ru-RU" sz="1600" dirty="0"/>
              <a:t>сайта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5E646-9EB1-E960-BFE7-4C792AF717F5}"/>
              </a:ext>
            </a:extLst>
          </p:cNvPr>
          <p:cNvSpPr txBox="1"/>
          <p:nvPr/>
        </p:nvSpPr>
        <p:spPr>
          <a:xfrm>
            <a:off x="8390021" y="1692443"/>
            <a:ext cx="13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Слайдер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75D69-5DCE-3C2E-2111-5FF4794E56AB}"/>
              </a:ext>
            </a:extLst>
          </p:cNvPr>
          <p:cNvSpPr txBox="1"/>
          <p:nvPr/>
        </p:nvSpPr>
        <p:spPr>
          <a:xfrm>
            <a:off x="129942" y="4981999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mpact" panose="020B0806030902050204" pitchFamily="34" charset="0"/>
              </a:rPr>
              <a:t>JavaScript</a:t>
            </a:r>
            <a:endParaRPr lang="ru-RU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92788A0-DEA8-8472-41E5-8E939C1B08FA}"/>
              </a:ext>
            </a:extLst>
          </p:cNvPr>
          <p:cNvSpPr/>
          <p:nvPr/>
        </p:nvSpPr>
        <p:spPr>
          <a:xfrm>
            <a:off x="5332396" y="3407958"/>
            <a:ext cx="2300438" cy="244418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C808B-0AD7-A6FA-140D-8EFCA51D703D}"/>
              </a:ext>
            </a:extLst>
          </p:cNvPr>
          <p:cNvSpPr txBox="1"/>
          <p:nvPr/>
        </p:nvSpPr>
        <p:spPr>
          <a:xfrm>
            <a:off x="5332396" y="4108175"/>
            <a:ext cx="2050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Большое кол-во деталей на сайте вынуждают изучать </a:t>
            </a:r>
            <a:r>
              <a:rPr lang="en-US" dirty="0" err="1"/>
              <a:t>Js</a:t>
            </a:r>
            <a:endParaRPr lang="ru-RU" dirty="0"/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051CF1-6840-FA1C-E3D2-7D8E4E81A068}"/>
              </a:ext>
            </a:extLst>
          </p:cNvPr>
          <p:cNvSpPr txBox="1"/>
          <p:nvPr/>
        </p:nvSpPr>
        <p:spPr>
          <a:xfrm>
            <a:off x="5898682" y="3570953"/>
            <a:ext cx="13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mpact" panose="020B0806030902050204" pitchFamily="34" charset="0"/>
              </a:rPr>
              <a:t>JS</a:t>
            </a:r>
            <a:endParaRPr lang="ru-RU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FB23A90-5963-55FB-D33A-31F5260ED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066" y="650182"/>
            <a:ext cx="74009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40D2C-1593-5FAB-2AD7-497F8051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49078" cy="789907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E2AE70-C8FC-4998-D1F7-DBF83A9AFDA3}"/>
              </a:ext>
            </a:extLst>
          </p:cNvPr>
          <p:cNvSpPr/>
          <p:nvPr/>
        </p:nvSpPr>
        <p:spPr>
          <a:xfrm>
            <a:off x="2849078" y="0"/>
            <a:ext cx="133951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0FCE5-FF2E-C85A-C98F-9760B245E70B}"/>
              </a:ext>
            </a:extLst>
          </p:cNvPr>
          <p:cNvSpPr txBox="1"/>
          <p:nvPr/>
        </p:nvSpPr>
        <p:spPr>
          <a:xfrm>
            <a:off x="86627" y="952901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Карточки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A65840-6C16-E5BB-709F-DCA907D43A05}"/>
              </a:ext>
            </a:extLst>
          </p:cNvPr>
          <p:cNvSpPr/>
          <p:nvPr/>
        </p:nvSpPr>
        <p:spPr>
          <a:xfrm>
            <a:off x="5332396" y="789907"/>
            <a:ext cx="2300438" cy="244418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671CE-95A2-FEEA-2EEE-8D42FD10E1B1}"/>
              </a:ext>
            </a:extLst>
          </p:cNvPr>
          <p:cNvSpPr txBox="1"/>
          <p:nvPr/>
        </p:nvSpPr>
        <p:spPr>
          <a:xfrm>
            <a:off x="5332396" y="1490124"/>
            <a:ext cx="20501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Однотипные блоки плохо влияют на читабельность и красоту кода 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6A49E-9BB3-857F-0DAC-ACA63FC284C0}"/>
              </a:ext>
            </a:extLst>
          </p:cNvPr>
          <p:cNvSpPr txBox="1"/>
          <p:nvPr/>
        </p:nvSpPr>
        <p:spPr>
          <a:xfrm>
            <a:off x="5898682" y="952902"/>
            <a:ext cx="13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Карточки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9E4DA-37AE-4CC7-6574-E768F981B324}"/>
              </a:ext>
            </a:extLst>
          </p:cNvPr>
          <p:cNvSpPr txBox="1"/>
          <p:nvPr/>
        </p:nvSpPr>
        <p:spPr>
          <a:xfrm>
            <a:off x="129942" y="2967450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Слайдер</a:t>
            </a:r>
            <a:endParaRPr lang="ru-RU" b="1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7199A58-4F10-651C-5642-7295FC606DE0}"/>
              </a:ext>
            </a:extLst>
          </p:cNvPr>
          <p:cNvSpPr/>
          <p:nvPr/>
        </p:nvSpPr>
        <p:spPr>
          <a:xfrm>
            <a:off x="7722670" y="1490124"/>
            <a:ext cx="2300438" cy="26661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53675-297D-0ED9-1DF0-7FB95845F019}"/>
              </a:ext>
            </a:extLst>
          </p:cNvPr>
          <p:cNvSpPr txBox="1"/>
          <p:nvPr/>
        </p:nvSpPr>
        <p:spPr>
          <a:xfrm>
            <a:off x="7823735" y="2229665"/>
            <a:ext cx="20501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1600" dirty="0" err="1"/>
              <a:t>Обьекты</a:t>
            </a:r>
            <a:r>
              <a:rPr lang="ru-RU" sz="1600" dirty="0"/>
              <a:t> без слайдера будут плохо влиять на </a:t>
            </a:r>
            <a:r>
              <a:rPr lang="en-US" sz="1600" dirty="0" err="1"/>
              <a:t>ux</a:t>
            </a:r>
            <a:r>
              <a:rPr lang="en-US" sz="1600" dirty="0"/>
              <a:t> </a:t>
            </a:r>
            <a:r>
              <a:rPr lang="ru-RU" sz="1600" dirty="0"/>
              <a:t>сайта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5E646-9EB1-E960-BFE7-4C792AF717F5}"/>
              </a:ext>
            </a:extLst>
          </p:cNvPr>
          <p:cNvSpPr txBox="1"/>
          <p:nvPr/>
        </p:nvSpPr>
        <p:spPr>
          <a:xfrm>
            <a:off x="8390021" y="1692443"/>
            <a:ext cx="13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Слайдер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75D69-5DCE-3C2E-2111-5FF4794E56AB}"/>
              </a:ext>
            </a:extLst>
          </p:cNvPr>
          <p:cNvSpPr txBox="1"/>
          <p:nvPr/>
        </p:nvSpPr>
        <p:spPr>
          <a:xfrm>
            <a:off x="129942" y="4981999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mpact" panose="020B0806030902050204" pitchFamily="34" charset="0"/>
              </a:rPr>
              <a:t>JavaScript</a:t>
            </a:r>
            <a:endParaRPr lang="ru-RU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92788A0-DEA8-8472-41E5-8E939C1B08FA}"/>
              </a:ext>
            </a:extLst>
          </p:cNvPr>
          <p:cNvSpPr/>
          <p:nvPr/>
        </p:nvSpPr>
        <p:spPr>
          <a:xfrm>
            <a:off x="5332396" y="3407958"/>
            <a:ext cx="2300438" cy="244418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C808B-0AD7-A6FA-140D-8EFCA51D703D}"/>
              </a:ext>
            </a:extLst>
          </p:cNvPr>
          <p:cNvSpPr txBox="1"/>
          <p:nvPr/>
        </p:nvSpPr>
        <p:spPr>
          <a:xfrm>
            <a:off x="5332396" y="4108175"/>
            <a:ext cx="2050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Большое кол-во деталей на сайте вынуждают изучать </a:t>
            </a:r>
            <a:r>
              <a:rPr lang="en-US" dirty="0" err="1"/>
              <a:t>Js</a:t>
            </a:r>
            <a:endParaRPr lang="ru-RU" dirty="0"/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051CF1-6840-FA1C-E3D2-7D8E4E81A068}"/>
              </a:ext>
            </a:extLst>
          </p:cNvPr>
          <p:cNvSpPr txBox="1"/>
          <p:nvPr/>
        </p:nvSpPr>
        <p:spPr>
          <a:xfrm>
            <a:off x="5898682" y="3570953"/>
            <a:ext cx="13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mpact" panose="020B0806030902050204" pitchFamily="34" charset="0"/>
              </a:rPr>
              <a:t>JS</a:t>
            </a:r>
            <a:endParaRPr lang="ru-RU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3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40D2C-1593-5FAB-2AD7-497F8051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49078" cy="789907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E2AE70-C8FC-4998-D1F7-DBF83A9AFDA3}"/>
              </a:ext>
            </a:extLst>
          </p:cNvPr>
          <p:cNvSpPr/>
          <p:nvPr/>
        </p:nvSpPr>
        <p:spPr>
          <a:xfrm>
            <a:off x="2849078" y="0"/>
            <a:ext cx="133951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0FCE5-FF2E-C85A-C98F-9760B245E70B}"/>
              </a:ext>
            </a:extLst>
          </p:cNvPr>
          <p:cNvSpPr txBox="1"/>
          <p:nvPr/>
        </p:nvSpPr>
        <p:spPr>
          <a:xfrm>
            <a:off x="86627" y="952901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Карточки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A65840-6C16-E5BB-709F-DCA907D43A05}"/>
              </a:ext>
            </a:extLst>
          </p:cNvPr>
          <p:cNvSpPr/>
          <p:nvPr/>
        </p:nvSpPr>
        <p:spPr>
          <a:xfrm>
            <a:off x="5332396" y="789907"/>
            <a:ext cx="2300438" cy="244418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671CE-95A2-FEEA-2EEE-8D42FD10E1B1}"/>
              </a:ext>
            </a:extLst>
          </p:cNvPr>
          <p:cNvSpPr txBox="1"/>
          <p:nvPr/>
        </p:nvSpPr>
        <p:spPr>
          <a:xfrm>
            <a:off x="5332396" y="1490124"/>
            <a:ext cx="20501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Однотипные блоки плохо влияют на читабельность и красоту кода 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6A49E-9BB3-857F-0DAC-ACA63FC284C0}"/>
              </a:ext>
            </a:extLst>
          </p:cNvPr>
          <p:cNvSpPr txBox="1"/>
          <p:nvPr/>
        </p:nvSpPr>
        <p:spPr>
          <a:xfrm>
            <a:off x="5898682" y="952902"/>
            <a:ext cx="13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Карточки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9E4DA-37AE-4CC7-6574-E768F981B324}"/>
              </a:ext>
            </a:extLst>
          </p:cNvPr>
          <p:cNvSpPr txBox="1"/>
          <p:nvPr/>
        </p:nvSpPr>
        <p:spPr>
          <a:xfrm>
            <a:off x="129942" y="2967450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Слайдер</a:t>
            </a:r>
            <a:endParaRPr lang="ru-RU" b="1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7199A58-4F10-651C-5642-7295FC606DE0}"/>
              </a:ext>
            </a:extLst>
          </p:cNvPr>
          <p:cNvSpPr/>
          <p:nvPr/>
        </p:nvSpPr>
        <p:spPr>
          <a:xfrm>
            <a:off x="7722670" y="1490124"/>
            <a:ext cx="2300438" cy="26661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53675-297D-0ED9-1DF0-7FB95845F019}"/>
              </a:ext>
            </a:extLst>
          </p:cNvPr>
          <p:cNvSpPr txBox="1"/>
          <p:nvPr/>
        </p:nvSpPr>
        <p:spPr>
          <a:xfrm>
            <a:off x="7823735" y="2229665"/>
            <a:ext cx="20501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1600" dirty="0" err="1"/>
              <a:t>Обьекты</a:t>
            </a:r>
            <a:r>
              <a:rPr lang="ru-RU" sz="1600" dirty="0"/>
              <a:t> без слайдера будут плохо влиять на </a:t>
            </a:r>
            <a:r>
              <a:rPr lang="en-US" sz="1600" dirty="0" err="1"/>
              <a:t>ux</a:t>
            </a:r>
            <a:r>
              <a:rPr lang="en-US" sz="1600" dirty="0"/>
              <a:t> </a:t>
            </a:r>
            <a:r>
              <a:rPr lang="ru-RU" sz="1600" dirty="0"/>
              <a:t>сайта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5E646-9EB1-E960-BFE7-4C792AF717F5}"/>
              </a:ext>
            </a:extLst>
          </p:cNvPr>
          <p:cNvSpPr txBox="1"/>
          <p:nvPr/>
        </p:nvSpPr>
        <p:spPr>
          <a:xfrm>
            <a:off x="8390021" y="1692443"/>
            <a:ext cx="13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Слайдер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75D69-5DCE-3C2E-2111-5FF4794E56AB}"/>
              </a:ext>
            </a:extLst>
          </p:cNvPr>
          <p:cNvSpPr txBox="1"/>
          <p:nvPr/>
        </p:nvSpPr>
        <p:spPr>
          <a:xfrm>
            <a:off x="129942" y="4981999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mpact" panose="020B0806030902050204" pitchFamily="34" charset="0"/>
              </a:rPr>
              <a:t>JavaScript</a:t>
            </a:r>
            <a:endParaRPr lang="ru-RU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92788A0-DEA8-8472-41E5-8E939C1B08FA}"/>
              </a:ext>
            </a:extLst>
          </p:cNvPr>
          <p:cNvSpPr/>
          <p:nvPr/>
        </p:nvSpPr>
        <p:spPr>
          <a:xfrm>
            <a:off x="5332396" y="3407958"/>
            <a:ext cx="2300438" cy="244418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C808B-0AD7-A6FA-140D-8EFCA51D703D}"/>
              </a:ext>
            </a:extLst>
          </p:cNvPr>
          <p:cNvSpPr txBox="1"/>
          <p:nvPr/>
        </p:nvSpPr>
        <p:spPr>
          <a:xfrm>
            <a:off x="5332396" y="4108175"/>
            <a:ext cx="2050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Большое кол-во деталей на сайте вынуждают изучать </a:t>
            </a:r>
            <a:r>
              <a:rPr lang="en-US" dirty="0" err="1"/>
              <a:t>Js</a:t>
            </a:r>
            <a:endParaRPr lang="ru-RU" dirty="0"/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051CF1-6840-FA1C-E3D2-7D8E4E81A068}"/>
              </a:ext>
            </a:extLst>
          </p:cNvPr>
          <p:cNvSpPr txBox="1"/>
          <p:nvPr/>
        </p:nvSpPr>
        <p:spPr>
          <a:xfrm>
            <a:off x="5898682" y="3570953"/>
            <a:ext cx="13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mpact" panose="020B0806030902050204" pitchFamily="34" charset="0"/>
              </a:rPr>
              <a:t>JS</a:t>
            </a:r>
            <a:endParaRPr lang="ru-RU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401973D-2DC2-86C8-ADA3-2484A0EA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25" y="916993"/>
            <a:ext cx="9736051" cy="46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40D2C-1593-5FAB-2AD7-497F8051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49078" cy="789907"/>
          </a:xfrm>
        </p:spPr>
        <p:txBody>
          <a:bodyPr/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E2AE70-C8FC-4998-D1F7-DBF83A9AFDA3}"/>
              </a:ext>
            </a:extLst>
          </p:cNvPr>
          <p:cNvSpPr/>
          <p:nvPr/>
        </p:nvSpPr>
        <p:spPr>
          <a:xfrm>
            <a:off x="2849078" y="0"/>
            <a:ext cx="133951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0FCE5-FF2E-C85A-C98F-9760B245E70B}"/>
              </a:ext>
            </a:extLst>
          </p:cNvPr>
          <p:cNvSpPr txBox="1"/>
          <p:nvPr/>
        </p:nvSpPr>
        <p:spPr>
          <a:xfrm>
            <a:off x="86627" y="952901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Карточки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AA65840-6C16-E5BB-709F-DCA907D43A05}"/>
              </a:ext>
            </a:extLst>
          </p:cNvPr>
          <p:cNvSpPr/>
          <p:nvPr/>
        </p:nvSpPr>
        <p:spPr>
          <a:xfrm>
            <a:off x="5332396" y="789907"/>
            <a:ext cx="2300438" cy="244418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671CE-95A2-FEEA-2EEE-8D42FD10E1B1}"/>
              </a:ext>
            </a:extLst>
          </p:cNvPr>
          <p:cNvSpPr txBox="1"/>
          <p:nvPr/>
        </p:nvSpPr>
        <p:spPr>
          <a:xfrm>
            <a:off x="5332396" y="1490124"/>
            <a:ext cx="20501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Однотипные блоки плохо влияют на читабельность и красоту кода 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6A49E-9BB3-857F-0DAC-ACA63FC284C0}"/>
              </a:ext>
            </a:extLst>
          </p:cNvPr>
          <p:cNvSpPr txBox="1"/>
          <p:nvPr/>
        </p:nvSpPr>
        <p:spPr>
          <a:xfrm>
            <a:off x="5898682" y="952902"/>
            <a:ext cx="13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Карточки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9E4DA-37AE-4CC7-6574-E768F981B324}"/>
              </a:ext>
            </a:extLst>
          </p:cNvPr>
          <p:cNvSpPr txBox="1"/>
          <p:nvPr/>
        </p:nvSpPr>
        <p:spPr>
          <a:xfrm>
            <a:off x="129942" y="2967450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Слайдер</a:t>
            </a:r>
            <a:endParaRPr lang="ru-RU" b="1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7199A58-4F10-651C-5642-7295FC606DE0}"/>
              </a:ext>
            </a:extLst>
          </p:cNvPr>
          <p:cNvSpPr/>
          <p:nvPr/>
        </p:nvSpPr>
        <p:spPr>
          <a:xfrm>
            <a:off x="7722670" y="1490124"/>
            <a:ext cx="2300438" cy="26661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53675-297D-0ED9-1DF0-7FB95845F019}"/>
              </a:ext>
            </a:extLst>
          </p:cNvPr>
          <p:cNvSpPr txBox="1"/>
          <p:nvPr/>
        </p:nvSpPr>
        <p:spPr>
          <a:xfrm>
            <a:off x="7823735" y="2229665"/>
            <a:ext cx="20501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1600" dirty="0" err="1"/>
              <a:t>Обьекты</a:t>
            </a:r>
            <a:r>
              <a:rPr lang="ru-RU" sz="1600" dirty="0"/>
              <a:t> без слайдера будут плохо влиять на </a:t>
            </a:r>
            <a:r>
              <a:rPr lang="en-US" sz="1600" dirty="0" err="1"/>
              <a:t>ux</a:t>
            </a:r>
            <a:r>
              <a:rPr lang="en-US" sz="1600" dirty="0"/>
              <a:t> </a:t>
            </a:r>
            <a:r>
              <a:rPr lang="ru-RU" sz="1600" dirty="0"/>
              <a:t>сайта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5E646-9EB1-E960-BFE7-4C792AF717F5}"/>
              </a:ext>
            </a:extLst>
          </p:cNvPr>
          <p:cNvSpPr txBox="1"/>
          <p:nvPr/>
        </p:nvSpPr>
        <p:spPr>
          <a:xfrm>
            <a:off x="8390021" y="1692443"/>
            <a:ext cx="13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Impact" panose="020B0806030902050204" pitchFamily="34" charset="0"/>
              </a:rPr>
              <a:t>Слайдер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75D69-5DCE-3C2E-2111-5FF4794E56AB}"/>
              </a:ext>
            </a:extLst>
          </p:cNvPr>
          <p:cNvSpPr txBox="1"/>
          <p:nvPr/>
        </p:nvSpPr>
        <p:spPr>
          <a:xfrm>
            <a:off x="129942" y="4981999"/>
            <a:ext cx="258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mpact" panose="020B0806030902050204" pitchFamily="34" charset="0"/>
              </a:rPr>
              <a:t>JavaScript</a:t>
            </a:r>
            <a:endParaRPr lang="ru-RU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92788A0-DEA8-8472-41E5-8E939C1B08FA}"/>
              </a:ext>
            </a:extLst>
          </p:cNvPr>
          <p:cNvSpPr/>
          <p:nvPr/>
        </p:nvSpPr>
        <p:spPr>
          <a:xfrm>
            <a:off x="5332396" y="3407958"/>
            <a:ext cx="2300438" cy="244418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C808B-0AD7-A6FA-140D-8EFCA51D703D}"/>
              </a:ext>
            </a:extLst>
          </p:cNvPr>
          <p:cNvSpPr txBox="1"/>
          <p:nvPr/>
        </p:nvSpPr>
        <p:spPr>
          <a:xfrm>
            <a:off x="5332396" y="4108175"/>
            <a:ext cx="2050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Большое кол-во деталей на сайте вынуждают изучать </a:t>
            </a:r>
            <a:r>
              <a:rPr lang="en-US" dirty="0" err="1"/>
              <a:t>Js</a:t>
            </a:r>
            <a:endParaRPr lang="ru-RU" dirty="0"/>
          </a:p>
          <a:p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051CF1-6840-FA1C-E3D2-7D8E4E81A068}"/>
              </a:ext>
            </a:extLst>
          </p:cNvPr>
          <p:cNvSpPr txBox="1"/>
          <p:nvPr/>
        </p:nvSpPr>
        <p:spPr>
          <a:xfrm>
            <a:off x="5898682" y="3570953"/>
            <a:ext cx="135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Impact" panose="020B0806030902050204" pitchFamily="34" charset="0"/>
              </a:rPr>
              <a:t>JS</a:t>
            </a:r>
            <a:endParaRPr lang="ru-RU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09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146</Words>
  <Application>Microsoft Office PowerPoint</Application>
  <PresentationFormat>Широкоэкранный</PresentationFormat>
  <Paragraphs>45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Impact</vt:lpstr>
      <vt:lpstr>Тема Office</vt:lpstr>
      <vt:lpstr>Проект Красная линия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Проблемы</vt:lpstr>
      <vt:lpstr>Проблемы</vt:lpstr>
      <vt:lpstr>Проблемы</vt:lpstr>
      <vt:lpstr>Проблемы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Дима Якорнов</dc:creator>
  <cp:lastModifiedBy>Дима Якорнов</cp:lastModifiedBy>
  <cp:revision>1</cp:revision>
  <dcterms:created xsi:type="dcterms:W3CDTF">2024-10-23T05:53:01Z</dcterms:created>
  <dcterms:modified xsi:type="dcterms:W3CDTF">2024-10-23T09:44:45Z</dcterms:modified>
</cp:coreProperties>
</file>