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Title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Intro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Hi there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Objectives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To save the world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Methods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Idealized recognizer built by over-training on a single high-quality clip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What's next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Do things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