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9"/>
  </p:notesMasterIdLst>
  <p:handoutMasterIdLst>
    <p:handoutMasterId r:id="rId10"/>
  </p:handoutMasterIdLst>
  <p:sldIdLst>
    <p:sldId id="818" r:id="rId2"/>
    <p:sldId id="821" r:id="rId3"/>
    <p:sldId id="797" r:id="rId4"/>
    <p:sldId id="820" r:id="rId5"/>
    <p:sldId id="819" r:id="rId6"/>
    <p:sldId id="816" r:id="rId7"/>
    <p:sldId id="81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3281FF"/>
    <a:srgbClr val="F57221"/>
    <a:srgbClr val="007234"/>
    <a:srgbClr val="137043"/>
    <a:srgbClr val="3D4212"/>
    <a:srgbClr val="21078F"/>
    <a:srgbClr val="F5AA23"/>
    <a:srgbClr val="00F700"/>
    <a:srgbClr val="E3D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4" autoAdjust="0"/>
    <p:restoredTop sz="87696" autoAdjust="0"/>
  </p:normalViewPr>
  <p:slideViewPr>
    <p:cSldViewPr snapToGrid="0">
      <p:cViewPr varScale="1">
        <p:scale>
          <a:sx n="101" d="100"/>
          <a:sy n="101" d="100"/>
        </p:scale>
        <p:origin x="1404" y="10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8/12/2021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45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6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51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11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39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13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#1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Downloading from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에 대한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 들어갈 부분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homework, we will go through some of the sample exercises from Lecture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ensure that you can follow along the MNIST problem.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Details are written in Lecture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 you can look at them.  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Empty notebook file is prepared and you can start your exercise there.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2304822"/>
            <a:ext cx="7373379" cy="32580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 rot="2341897">
            <a:off x="3730214" y="4965014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8494" y="47717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(a):  from Slide 12, draw the image that you see upon executing the Python commands.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(b):  from Slide 22, write down the precision and the recall scores that correspond to changing the threshold to -2000, 2000, and 4000. 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(c):  from Slide 24, draw the confusion matrix image for the multiclass classification.  </a:t>
            </a:r>
          </a:p>
        </p:txBody>
      </p:sp>
    </p:spTree>
    <p:extLst>
      <p:ext uri="{BB962C8B-B14F-4D97-AF65-F5344CB8AC3E}">
        <p14:creationId xmlns:p14="http://schemas.microsoft.com/office/powerpoint/2010/main" val="409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(d):  we will do classification with different dataset other than MNIST.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folder [Problem_Set1], there is a template notebook file prepared.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Launch the prepared [.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] file to start your exercise.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2603044"/>
            <a:ext cx="7373379" cy="32580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 rot="2341897">
            <a:off x="3730214" y="4967961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8494" y="477467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79" y="2015362"/>
            <a:ext cx="5953242" cy="363379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the cells already written in the script and you can start from “SGD classifier” section.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and labels are stored in variable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1" name="아래쪽 화살표 10"/>
          <p:cNvSpPr/>
          <p:nvPr/>
        </p:nvSpPr>
        <p:spPr>
          <a:xfrm rot="2341897">
            <a:off x="3838069" y="5097137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449" y="4855862"/>
            <a:ext cx="307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“This is where you should start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 multiclass classification with the data given.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SGD classifier, set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randomstate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42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Draw confusion matrix image for “test dataset”, not “train dataset”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 will not be looking that great but do not worry.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later see how it could be improved through utilizing deep learning.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119678</TotalTime>
  <Words>311</Words>
  <Application>Microsoft Office PowerPoint</Application>
  <PresentationFormat>화면 슬라이드 쇼(4:3)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ＭＳ Ｐゴシック</vt:lpstr>
      <vt:lpstr>Dotum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Problem Set #1</vt:lpstr>
      <vt:lpstr>Problem Set #1</vt:lpstr>
      <vt:lpstr>Problem Set #1</vt:lpstr>
      <vt:lpstr>Problem Set #1</vt:lpstr>
      <vt:lpstr>Problem Set #1</vt:lpstr>
      <vt:lpstr>Problem Set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1578</cp:revision>
  <cp:lastPrinted>2010-08-03T22:47:09Z</cp:lastPrinted>
  <dcterms:created xsi:type="dcterms:W3CDTF">2011-12-05T18:51:13Z</dcterms:created>
  <dcterms:modified xsi:type="dcterms:W3CDTF">2021-08-12T07:49:57Z</dcterms:modified>
</cp:coreProperties>
</file>