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15"/>
  </p:notesMasterIdLst>
  <p:handoutMasterIdLst>
    <p:handoutMasterId r:id="rId16"/>
  </p:handoutMasterIdLst>
  <p:sldIdLst>
    <p:sldId id="818" r:id="rId2"/>
    <p:sldId id="839" r:id="rId3"/>
    <p:sldId id="840" r:id="rId4"/>
    <p:sldId id="832" r:id="rId5"/>
    <p:sldId id="829" r:id="rId6"/>
    <p:sldId id="834" r:id="rId7"/>
    <p:sldId id="833" r:id="rId8"/>
    <p:sldId id="835" r:id="rId9"/>
    <p:sldId id="836" r:id="rId10"/>
    <p:sldId id="830" r:id="rId11"/>
    <p:sldId id="831" r:id="rId12"/>
    <p:sldId id="837" r:id="rId13"/>
    <p:sldId id="83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1FF"/>
    <a:srgbClr val="F57221"/>
    <a:srgbClr val="007234"/>
    <a:srgbClr val="137043"/>
    <a:srgbClr val="3D4212"/>
    <a:srgbClr val="21078F"/>
    <a:srgbClr val="F5AA23"/>
    <a:srgbClr val="00F700"/>
    <a:srgbClr val="E3D2A8"/>
    <a:srgbClr val="B3E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4" autoAdjust="0"/>
    <p:restoredTop sz="87696" autoAdjust="0"/>
  </p:normalViewPr>
  <p:slideViewPr>
    <p:cSldViewPr snapToGrid="0">
      <p:cViewPr varScale="1">
        <p:scale>
          <a:sx n="146" d="100"/>
          <a:sy n="146" d="100"/>
        </p:scale>
        <p:origin x="1824" y="132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8/11/2021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316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05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38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491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76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394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330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14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179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78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78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322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22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  <a:p>
            <a:pPr algn="ctr" eaLnBrk="0" hangingPunct="0"/>
            <a:endParaRPr lang="en-US" altLang="ko-KR" sz="32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5" y="2423431"/>
            <a:ext cx="8503158" cy="281166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Part(c) : Fill in the blanks of “Build and train Model” part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executing “homework5_zeo.ipynb”  till “Build and train model” part. Below is where you should fill in.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 rest of the “homework5_zeo.ipynb”</a:t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2157" y="3515006"/>
            <a:ext cx="3250708" cy="1471352"/>
          </a:xfrm>
          <a:prstGeom prst="roundRect">
            <a:avLst>
              <a:gd name="adj" fmla="val 3108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20" idx="1"/>
          </p:cNvCxnSpPr>
          <p:nvPr/>
        </p:nvCxnSpPr>
        <p:spPr>
          <a:xfrm flipV="1">
            <a:off x="4222865" y="3515006"/>
            <a:ext cx="404899" cy="5665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7764" y="2483954"/>
            <a:ext cx="41587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 in.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Build 2 hidden layers (neuron 1000,256)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and 1 output layer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activation of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for all layers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Compile with optimizer= "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loss = 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and learning rate = 0.0001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Train model with train dataset.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batch size of 32 and epochs of 4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got the picture below at the end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of “homework5_zeo.ipynb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”,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you succeeded for part (a) to (c)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38" y="2198283"/>
            <a:ext cx="4062031" cy="37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733862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Through Part(a) to (c), we predicted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MOF with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 data.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Part(d), we will predict working capacity(CH4) of MOF with different representation method using “topology and constituents”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Download “MOF_wc_data.csv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homework5_net.ipynb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 files uploaded at KLMS and put them in the same folder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 till “Build and train Model” part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Part(d)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Fill in the blanks of “Build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train Model” of “homework5_net.ipynb”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1" y="3620918"/>
            <a:ext cx="8205533" cy="270877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2071" y="6106968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62545" y="4753590"/>
            <a:ext cx="2687064" cy="1471352"/>
          </a:xfrm>
          <a:prstGeom prst="roundRect">
            <a:avLst>
              <a:gd name="adj" fmla="val 3108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2" idx="1"/>
          </p:cNvCxnSpPr>
          <p:nvPr/>
        </p:nvCxnSpPr>
        <p:spPr>
          <a:xfrm>
            <a:off x="4349609" y="5489266"/>
            <a:ext cx="607536" cy="44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7145" y="4585806"/>
            <a:ext cx="4158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 in.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Build 2 hidden layers (neuron 64, 32)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and 1 output layer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activation of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for all layers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Compile with optimizer= "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loss = 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Train model with train dataset.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batch size of 32 and epochs of 4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got the picture below at the end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of “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homework5_net.ipynb”,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you succeeded for part (d)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“homework5_zeo.ipynb” and “homework5_net.ipynb” into one “zip” file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Zip file should be named as “hw5_studentID.zip” and hand in through KLMS.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41" y="2111838"/>
            <a:ext cx="3756058" cy="34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homework we will predict methane working capacities for MOFs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MOF stands for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“Metal-organic framework”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is part of porous materials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are short explanations about the data given for the homework_5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MOFs are named after their topology and building blocks(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nodes+edge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Ex) </a:t>
            </a:r>
            <a:r>
              <a:rPr lang="en-US" altLang="ko-KR" sz="2000" dirty="0" smtClean="0"/>
              <a:t>pcu+N127+E134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07" y="3320202"/>
            <a:ext cx="4653286" cy="25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homework we will use two different representation method for MOFs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we will use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 data to represent MOF (part a to c)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Ex) </a:t>
            </a: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MOF “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msq+N45+N426+N354+E24+E13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will be represented as below</a:t>
            </a:r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endParaRPr lang="en-US" altLang="ko-KR" sz="1600" dirty="0" smtClean="0"/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endParaRPr lang="en-US" altLang="ko-KR" sz="1600" dirty="0" smtClean="0"/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endParaRPr lang="en-US" altLang="ko-KR" sz="1600" dirty="0" smtClean="0"/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Second, we will use constitution data itself to represent MOF (part d)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Ex) MOF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“msq+N45+N426+N354+E24+E13”  will be represented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[</a:t>
            </a:r>
            <a:r>
              <a:rPr lang="en-US" altLang="ko-KR" sz="1600" dirty="0">
                <a:solidFill>
                  <a:srgbClr val="FF0000"/>
                </a:solidFill>
              </a:rPr>
              <a:t>1882, 3, 1342, 979, 1235, </a:t>
            </a:r>
            <a:r>
              <a:rPr lang="en-US" altLang="ko-KR" sz="1600" dirty="0" smtClean="0">
                <a:solidFill>
                  <a:srgbClr val="FF0000"/>
                </a:solidFill>
              </a:rPr>
              <a:t>176]</a:t>
            </a:r>
            <a:endParaRPr lang="en-US" altLang="ko-KR" sz="11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21" y="2663538"/>
            <a:ext cx="2703077" cy="2219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55" y="3311195"/>
            <a:ext cx="5268060" cy="9240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7" name="꺾인 연결선 6"/>
          <p:cNvCxnSpPr/>
          <p:nvPr/>
        </p:nvCxnSpPr>
        <p:spPr>
          <a:xfrm rot="16200000" flipH="1">
            <a:off x="7148947" y="2743266"/>
            <a:ext cx="773084" cy="191193"/>
          </a:xfrm>
          <a:prstGeom prst="bentConnector3">
            <a:avLst>
              <a:gd name="adj1" fmla="val -53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778924" y="5569527"/>
            <a:ext cx="335835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126172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586877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089707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606940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056232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download “zeo_gcmc_hw5.csv” and “homework5_zeo.ipynb” files uploaded at KLMS and put them in the same folder.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"Zeo_gcmc_hw5.csv”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Will predict working capacity of the material with the feature data</a:t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72" y="2369547"/>
            <a:ext cx="6515818" cy="305278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3315024" y="2360815"/>
            <a:ext cx="540327" cy="21613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585188" y="2136371"/>
            <a:ext cx="128846" cy="2244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402" y="1848618"/>
            <a:ext cx="202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capacity data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16312" y="2363586"/>
            <a:ext cx="4688042" cy="21613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067916" y="2139142"/>
            <a:ext cx="128846" cy="2244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4130" y="1851389"/>
            <a:ext cx="2184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material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29569" y="2795848"/>
            <a:ext cx="1385455" cy="2808856"/>
          </a:xfrm>
          <a:prstGeom prst="roundRect">
            <a:avLst>
              <a:gd name="adj" fmla="val 52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1367656" y="3042006"/>
            <a:ext cx="561914" cy="391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162" y="2468880"/>
            <a:ext cx="150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 (MOF)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64" y="4426364"/>
            <a:ext cx="6447341" cy="17747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539934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Part(a) : you should fill in the missing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 data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 “homework5_zeo.ipynb” until “Missing Data” part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Unlike other structures, some of the data for below structures are missed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Missing features are as follows</a:t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911" y="2290729"/>
            <a:ext cx="2872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600" dirty="0" smtClean="0">
                <a:solidFill>
                  <a:srgbClr val="FF0000"/>
                </a:solidFill>
              </a:rPr>
              <a:t>acs+N422+E45</a:t>
            </a:r>
          </a:p>
          <a:p>
            <a:r>
              <a:rPr lang="pt-BR" altLang="ko-KR" sz="1600" dirty="0" smtClean="0">
                <a:solidFill>
                  <a:srgbClr val="FF0000"/>
                </a:solidFill>
              </a:rPr>
              <a:t>bnn+N242+E19</a:t>
            </a:r>
          </a:p>
          <a:p>
            <a:r>
              <a:rPr lang="pt-BR" altLang="ko-KR" sz="1600" dirty="0" smtClean="0">
                <a:solidFill>
                  <a:srgbClr val="FF0000"/>
                </a:solidFill>
              </a:rPr>
              <a:t>hms+N495+N133+E16+E187</a:t>
            </a:r>
          </a:p>
          <a:p>
            <a:r>
              <a:rPr lang="pt-BR" altLang="ko-KR" sz="1600" dirty="0" smtClean="0">
                <a:solidFill>
                  <a:srgbClr val="FF0000"/>
                </a:solidFill>
              </a:rPr>
              <a:t>msw+N144+E38</a:t>
            </a:r>
          </a:p>
          <a:p>
            <a:r>
              <a:rPr lang="pt-BR" altLang="ko-KR" sz="1600" dirty="0" smtClean="0">
                <a:solidFill>
                  <a:srgbClr val="FF0000"/>
                </a:solidFill>
              </a:rPr>
              <a:t>pcu+N283+E27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4537" y="3991978"/>
            <a:ext cx="6234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gcmc_result</a:t>
            </a:r>
            <a:r>
              <a:rPr lang="en-US" altLang="ko-KR" sz="1600" dirty="0" smtClean="0">
                <a:solidFill>
                  <a:srgbClr val="FF0000"/>
                </a:solidFill>
              </a:rPr>
              <a:t>, Density,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AV_Volume_fraction</a:t>
            </a:r>
            <a:r>
              <a:rPr lang="en-US" altLang="ko-KR" sz="1600" dirty="0" smtClean="0">
                <a:solidFill>
                  <a:srgbClr val="FF0000"/>
                </a:solidFill>
              </a:rPr>
              <a:t>, AV_cm^3/g, Di,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Df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Dif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08465" y="5380889"/>
            <a:ext cx="1562793" cy="80679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64527" y="5394373"/>
            <a:ext cx="741842" cy="80679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7435448" y="4375403"/>
            <a:ext cx="570331" cy="10189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0"/>
          </p:cNvCxnSpPr>
          <p:nvPr/>
        </p:nvCxnSpPr>
        <p:spPr>
          <a:xfrm flipV="1">
            <a:off x="4089862" y="4330533"/>
            <a:ext cx="3823854" cy="10503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58996" y="4036849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Missing data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539934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Part(a)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you should fill in the missing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++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should run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++” code to get the missing data.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 putty and add below lines in your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ko-KR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bashrc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 (for use of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++”)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each of your account, we have made a folder Homework5/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an example I will do the case for “acs+N422+E45”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2430" y="2402055"/>
            <a:ext cx="5922840" cy="160043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cs typeface="Arial" panose="020B0604020202020204" pitchFamily="34" charset="0"/>
              </a:rPr>
              <a:t># GCC</a:t>
            </a:r>
          </a:p>
          <a:p>
            <a:endParaRPr lang="en-US" altLang="ko-KR" sz="1400" dirty="0">
              <a:cs typeface="Arial" panose="020B0604020202020204" pitchFamily="34" charset="0"/>
            </a:endParaRPr>
          </a:p>
          <a:p>
            <a:r>
              <a:rPr lang="en-US" altLang="ko-KR" sz="1400" dirty="0">
                <a:cs typeface="Arial" panose="020B0604020202020204" pitchFamily="34" charset="0"/>
              </a:rPr>
              <a:t>export GCC=/</a:t>
            </a:r>
            <a:r>
              <a:rPr lang="en-US" altLang="ko-KR" sz="1400" dirty="0" err="1">
                <a:cs typeface="Arial" panose="020B0604020202020204" pitchFamily="34" charset="0"/>
              </a:rPr>
              <a:t>appl</a:t>
            </a:r>
            <a:r>
              <a:rPr lang="en-US" altLang="ko-KR" sz="1400" dirty="0">
                <a:cs typeface="Arial" panose="020B0604020202020204" pitchFamily="34" charset="0"/>
              </a:rPr>
              <a:t>/</a:t>
            </a:r>
            <a:r>
              <a:rPr lang="en-US" altLang="ko-KR" sz="1400" dirty="0" err="1">
                <a:cs typeface="Arial" panose="020B0604020202020204" pitchFamily="34" charset="0"/>
              </a:rPr>
              <a:t>molsim-gcc</a:t>
            </a:r>
            <a:r>
              <a:rPr lang="en-US" altLang="ko-KR" sz="1400" dirty="0">
                <a:cs typeface="Arial" panose="020B0604020202020204" pitchFamily="34" charset="0"/>
              </a:rPr>
              <a:t>/build-5.3.0</a:t>
            </a:r>
          </a:p>
          <a:p>
            <a:r>
              <a:rPr lang="en-US" altLang="ko-KR" sz="1400" dirty="0">
                <a:cs typeface="Arial" panose="020B0604020202020204" pitchFamily="34" charset="0"/>
              </a:rPr>
              <a:t>export C_INCLUDE_PATH=$GCC/include/</a:t>
            </a:r>
            <a:r>
              <a:rPr lang="en-US" altLang="ko-KR" sz="1400" dirty="0" err="1">
                <a:cs typeface="Arial" panose="020B0604020202020204" pitchFamily="34" charset="0"/>
              </a:rPr>
              <a:t>c++</a:t>
            </a:r>
            <a:r>
              <a:rPr lang="en-US" altLang="ko-KR" sz="1400" dirty="0">
                <a:cs typeface="Arial" panose="020B0604020202020204" pitchFamily="34" charset="0"/>
              </a:rPr>
              <a:t>/5.3.0/</a:t>
            </a:r>
          </a:p>
          <a:p>
            <a:r>
              <a:rPr lang="en-US" altLang="ko-KR" sz="1400" dirty="0">
                <a:cs typeface="Arial" panose="020B0604020202020204" pitchFamily="34" charset="0"/>
              </a:rPr>
              <a:t>export CPLUS_INCLUDE_PATH=$GCC/include/</a:t>
            </a:r>
            <a:r>
              <a:rPr lang="en-US" altLang="ko-KR" sz="1400" dirty="0" err="1">
                <a:cs typeface="Arial" panose="020B0604020202020204" pitchFamily="34" charset="0"/>
              </a:rPr>
              <a:t>c++</a:t>
            </a:r>
            <a:r>
              <a:rPr lang="en-US" altLang="ko-KR" sz="1400" dirty="0">
                <a:cs typeface="Arial" panose="020B0604020202020204" pitchFamily="34" charset="0"/>
              </a:rPr>
              <a:t>/5.3.0/</a:t>
            </a:r>
          </a:p>
          <a:p>
            <a:r>
              <a:rPr lang="en-US" altLang="ko-KR" sz="1400" dirty="0">
                <a:cs typeface="Arial" panose="020B0604020202020204" pitchFamily="34" charset="0"/>
              </a:rPr>
              <a:t>export LD_LIBRARY_PATH=$GCC/lib64:$PPL/lib:$LD_LIBRARY_PATH</a:t>
            </a:r>
          </a:p>
          <a:p>
            <a:r>
              <a:rPr lang="en-US" altLang="ko-KR" sz="1400" dirty="0">
                <a:cs typeface="Arial" panose="020B0604020202020204" pitchFamily="34" charset="0"/>
              </a:rPr>
              <a:t>export PATH=$GCC/bin:$PATH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40" y="4389088"/>
            <a:ext cx="7497221" cy="457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39" y="5460812"/>
            <a:ext cx="7497221" cy="64779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19160" y="5877098"/>
            <a:ext cx="747741" cy="23150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0" idx="1"/>
          </p:cNvCxnSpPr>
          <p:nvPr/>
        </p:nvCxnSpPr>
        <p:spPr>
          <a:xfrm>
            <a:off x="3266901" y="5992850"/>
            <a:ext cx="1494015" cy="363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0916" y="6187073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zeo</a:t>
            </a:r>
            <a:r>
              <a:rPr lang="en-US" altLang="ko-KR" sz="1600" dirty="0" smtClean="0">
                <a:solidFill>
                  <a:srgbClr val="FF0000"/>
                </a:solidFill>
              </a:rPr>
              <a:t>++ executable code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539934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Part(a)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you should fill in the missing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++ data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you can see above I made a ".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qsub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file and contents of it is as below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submit your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qsub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with command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qsub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file_name.qsub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open “.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vol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file to get </a:t>
            </a:r>
            <a:r>
              <a:rPr lang="en-US" altLang="ko-KR" sz="1600" dirty="0" smtClean="0">
                <a:solidFill>
                  <a:srgbClr val="FF0000"/>
                </a:solidFill>
              </a:rPr>
              <a:t>[Density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AV_Volume_fraction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AV_cm^3/g]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and open “.res” file to get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</a:rPr>
              <a:t>Di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Df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Dif</a:t>
            </a:r>
            <a:r>
              <a:rPr lang="en-US" altLang="ko-KR" sz="1600" dirty="0" smtClean="0">
                <a:solidFill>
                  <a:srgbClr val="FF0000"/>
                </a:solidFill>
              </a:rPr>
              <a:t>] </a:t>
            </a:r>
            <a:r>
              <a:rPr lang="en-US" altLang="ko-KR" sz="1600" dirty="0" smtClean="0"/>
              <a:t>(they are in order)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0857" y="2779983"/>
            <a:ext cx="4806124" cy="156966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#!/bin/bash</a:t>
            </a:r>
          </a:p>
          <a:p>
            <a:r>
              <a:rPr lang="en-US" altLang="ko-KR" sz="1600" dirty="0" smtClean="0"/>
              <a:t>#PBS -l nodes=1:batch</a:t>
            </a:r>
          </a:p>
          <a:p>
            <a:r>
              <a:rPr lang="en-US" altLang="ko-KR" sz="1600" dirty="0" smtClean="0"/>
              <a:t>#PBS -q batch</a:t>
            </a:r>
          </a:p>
          <a:p>
            <a:r>
              <a:rPr lang="en-US" altLang="ko-KR" sz="1600" dirty="0" smtClean="0"/>
              <a:t>cd $PBS_O_WORKDIR</a:t>
            </a:r>
          </a:p>
          <a:p>
            <a:r>
              <a:rPr lang="en-US" altLang="ko-KR" sz="1600" dirty="0" smtClean="0"/>
              <a:t>./network -ha -res acs+N422+E45.cif</a:t>
            </a:r>
          </a:p>
          <a:p>
            <a:r>
              <a:rPr lang="en-US" altLang="ko-KR" sz="1600" dirty="0" smtClean="0"/>
              <a:t>./network -ha -</a:t>
            </a:r>
            <a:r>
              <a:rPr lang="en-US" altLang="ko-KR" sz="1600" dirty="0" err="1" smtClean="0"/>
              <a:t>vol</a:t>
            </a:r>
            <a:r>
              <a:rPr lang="en-US" altLang="ko-KR" sz="1600" dirty="0" smtClean="0"/>
              <a:t> 1.5 1.5 50000 acs+N422+E45.cif</a:t>
            </a:r>
            <a:endParaRPr lang="en-US" altLang="ko-KR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-2371" r="15839"/>
          <a:stretch/>
        </p:blipFill>
        <p:spPr>
          <a:xfrm>
            <a:off x="876040" y="1750604"/>
            <a:ext cx="7497221" cy="4485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39" y="4800097"/>
            <a:ext cx="749722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539934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Part(a)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you should fill in the missing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++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a result I got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[Density, </a:t>
            </a:r>
            <a:r>
              <a:rPr lang="en-US" altLang="ko-KR" sz="1600" dirty="0" err="1">
                <a:solidFill>
                  <a:srgbClr val="FF0000"/>
                </a:solidFill>
              </a:rPr>
              <a:t>AV_Volume_fraction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AV_cm^3/g, Di,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Df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Dif</a:t>
            </a:r>
            <a:r>
              <a:rPr lang="en-US" altLang="ko-KR" sz="1600" dirty="0" smtClean="0">
                <a:solidFill>
                  <a:srgbClr val="FF0000"/>
                </a:solidFill>
              </a:rPr>
              <a:t>] 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 smtClean="0"/>
              <a:t>= [0.649936, 0.45384, 0.698284, 12.37427, 10.62515, 12.37427]</a:t>
            </a:r>
            <a:endParaRPr lang="en-US" altLang="ko-KR" sz="1600" dirty="0"/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back to your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-notebook to fill in the data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rest of the structures you should fill in by yourself.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4" y="2889623"/>
            <a:ext cx="7612158" cy="2663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14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539934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Part(b)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you should fill in the missing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working capacity data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previous result, we still miss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gcmc_result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for two structures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get the values you should conduct RASPA simulation as we did before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Working capacity(CH4) =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uptake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 65bar(CH4) –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uptake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 5.8bar(CH4)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See lecture 8 for the details of RASPA simulation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(for getting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uptake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values from output, see slide 30 in lecture 8)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3" y="2099914"/>
            <a:ext cx="7612158" cy="2663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2602288" y="3827926"/>
            <a:ext cx="523298" cy="36168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17520" y="1936865"/>
            <a:ext cx="1928553" cy="1891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120145</TotalTime>
  <Words>1005</Words>
  <Application>Microsoft Office PowerPoint</Application>
  <PresentationFormat>화면 슬라이드 쇼(4:3)</PresentationFormat>
  <Paragraphs>225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ＭＳ Ｐゴシック</vt:lpstr>
      <vt:lpstr>맑은 고딕</vt:lpstr>
      <vt:lpstr>Arial</vt:lpstr>
      <vt:lpstr>Bookman Old Style</vt:lpstr>
      <vt:lpstr>Calibri</vt:lpstr>
      <vt:lpstr>Gill Sans MT</vt:lpstr>
      <vt:lpstr>Verdana</vt:lpstr>
      <vt:lpstr>Wingdings</vt:lpstr>
      <vt:lpstr>Wingdings 3</vt:lpstr>
      <vt:lpstr>Origin</vt:lpstr>
      <vt:lpstr>PowerPoint 프레젠테이션</vt:lpstr>
      <vt:lpstr>Problem Set #2</vt:lpstr>
      <vt:lpstr>Problem Set #2</vt:lpstr>
      <vt:lpstr>Problem Set #2</vt:lpstr>
      <vt:lpstr>Problem Set #2</vt:lpstr>
      <vt:lpstr>Problem Set #2</vt:lpstr>
      <vt:lpstr>Problem Set #2</vt:lpstr>
      <vt:lpstr>Problem Set #2</vt:lpstr>
      <vt:lpstr>Problem Set #2</vt:lpstr>
      <vt:lpstr>Problem Set #2</vt:lpstr>
      <vt:lpstr>Problem Set #2</vt:lpstr>
      <vt:lpstr>Problem Set #2</vt:lpstr>
      <vt:lpstr>Problem Set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1642</cp:revision>
  <cp:lastPrinted>2010-08-03T22:47:09Z</cp:lastPrinted>
  <dcterms:created xsi:type="dcterms:W3CDTF">2011-12-05T18:51:13Z</dcterms:created>
  <dcterms:modified xsi:type="dcterms:W3CDTF">2021-08-11T04:10:58Z</dcterms:modified>
</cp:coreProperties>
</file>