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736" r:id="rId1"/>
  </p:sldMasterIdLst>
  <p:notesMasterIdLst>
    <p:notesMasterId r:id="rId34"/>
  </p:notesMasterIdLst>
  <p:handoutMasterIdLst>
    <p:handoutMasterId r:id="rId35"/>
  </p:handoutMasterIdLst>
  <p:sldIdLst>
    <p:sldId id="486" r:id="rId2"/>
    <p:sldId id="526" r:id="rId3"/>
    <p:sldId id="815" r:id="rId4"/>
    <p:sldId id="816" r:id="rId5"/>
    <p:sldId id="817" r:id="rId6"/>
    <p:sldId id="818" r:id="rId7"/>
    <p:sldId id="819" r:id="rId8"/>
    <p:sldId id="820" r:id="rId9"/>
    <p:sldId id="821" r:id="rId10"/>
    <p:sldId id="822" r:id="rId11"/>
    <p:sldId id="823" r:id="rId12"/>
    <p:sldId id="824" r:id="rId13"/>
    <p:sldId id="825" r:id="rId14"/>
    <p:sldId id="826" r:id="rId15"/>
    <p:sldId id="827" r:id="rId16"/>
    <p:sldId id="828" r:id="rId17"/>
    <p:sldId id="829" r:id="rId18"/>
    <p:sldId id="830" r:id="rId19"/>
    <p:sldId id="831" r:id="rId20"/>
    <p:sldId id="832" r:id="rId21"/>
    <p:sldId id="833" r:id="rId22"/>
    <p:sldId id="834" r:id="rId23"/>
    <p:sldId id="835" r:id="rId24"/>
    <p:sldId id="836" r:id="rId25"/>
    <p:sldId id="837" r:id="rId26"/>
    <p:sldId id="785" r:id="rId27"/>
    <p:sldId id="808" r:id="rId28"/>
    <p:sldId id="810" r:id="rId29"/>
    <p:sldId id="811" r:id="rId30"/>
    <p:sldId id="812" r:id="rId31"/>
    <p:sldId id="813" r:id="rId32"/>
    <p:sldId id="814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281FF"/>
    <a:srgbClr val="F57221"/>
    <a:srgbClr val="007234"/>
    <a:srgbClr val="137043"/>
    <a:srgbClr val="3D4212"/>
    <a:srgbClr val="21078F"/>
    <a:srgbClr val="F5AA23"/>
    <a:srgbClr val="00F700"/>
    <a:srgbClr val="E3D2A8"/>
    <a:srgbClr val="B3E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4" autoAdjust="0"/>
    <p:restoredTop sz="87696" autoAdjust="0"/>
  </p:normalViewPr>
  <p:slideViewPr>
    <p:cSldViewPr snapToGrid="0">
      <p:cViewPr varScale="1">
        <p:scale>
          <a:sx n="101" d="100"/>
          <a:sy n="101" d="100"/>
        </p:scale>
        <p:origin x="14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 dirty="0">
                <a:latin typeface="Calibri" panose="020F0502020204030204" pitchFamily="34" charset="0"/>
              </a:rPr>
              <a:t>Operational Excellence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 dirty="0">
                <a:latin typeface="Calibri" panose="020F0502020204030204" pitchFamily="34" charset="0"/>
              </a:rPr>
              <a:t>March 2, 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 dirty="0">
                <a:latin typeface="Calibri" panose="020F0502020204030204" pitchFamily="34" charset="0"/>
              </a:rPr>
              <a:t>NERSC Policy Board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8806EC3-5C56-46A5-B8A5-637CCCE210AC}" type="slidenum">
              <a:rPr lang="en-US" altLang="ko-KR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altLang="ko-K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0263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ko-K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EF1A7E8-52C1-4AFA-BF80-44BDAF2F495D}" type="datetime1">
              <a:rPr lang="en-US" altLang="ko-KR" smtClean="0"/>
              <a:pPr>
                <a:defRPr/>
              </a:pPr>
              <a:t>8/13/2021</a:t>
            </a:fld>
            <a:endParaRPr lang="en-US" altLang="ko-K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8F26598-ED48-4075-AAAE-FBCCB948D754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1534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ko-KR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2509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1892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4520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3352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8467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4852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6765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baseline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0929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 smtClean="0">
                <a:ea typeface="ＭＳ Ｐゴシック" pitchFamily="34" charset="-128"/>
              </a:rPr>
              <a:t>Confusion Matrix, precision,</a:t>
            </a:r>
            <a:r>
              <a:rPr lang="en-US" altLang="ko-KR" baseline="0" dirty="0" smtClean="0">
                <a:ea typeface="ＭＳ Ｐゴシック" pitchFamily="34" charset="-128"/>
              </a:rPr>
              <a:t> </a:t>
            </a:r>
            <a:r>
              <a:rPr lang="en-US" altLang="ko-KR" baseline="0" dirty="0" err="1" smtClean="0">
                <a:ea typeface="ＭＳ Ｐゴシック" pitchFamily="34" charset="-128"/>
              </a:rPr>
              <a:t>recal</a:t>
            </a:r>
            <a:r>
              <a:rPr lang="ko-KR" altLang="en-US" baseline="0" dirty="0" smtClean="0">
                <a:ea typeface="ＭＳ Ｐゴシック" pitchFamily="34" charset="-128"/>
              </a:rPr>
              <a:t>에 대해서는 줄글로 모두 설명하기보다는 그림을 통해 교수님이 말로 설명하시는 것이 좋지 않을까 싶습니다</a:t>
            </a:r>
            <a:r>
              <a:rPr lang="en-US" altLang="ko-KR" baseline="0" dirty="0" smtClean="0">
                <a:ea typeface="ＭＳ Ｐゴシック" pitchFamily="34" charset="-128"/>
              </a:rPr>
              <a:t>.</a:t>
            </a:r>
          </a:p>
          <a:p>
            <a:r>
              <a:rPr lang="ko-KR" altLang="en-US" baseline="0" dirty="0" smtClean="0">
                <a:ea typeface="ＭＳ Ｐゴシック" pitchFamily="34" charset="-128"/>
              </a:rPr>
              <a:t>그림은 </a:t>
            </a:r>
            <a:r>
              <a:rPr lang="en-US" altLang="ko-KR" baseline="0" dirty="0" smtClean="0">
                <a:ea typeface="ＭＳ Ｐゴシック" pitchFamily="34" charset="-128"/>
              </a:rPr>
              <a:t>hands-on </a:t>
            </a:r>
            <a:r>
              <a:rPr lang="ko-KR" altLang="en-US" baseline="0" dirty="0" err="1" smtClean="0">
                <a:ea typeface="ＭＳ Ｐゴシック" pitchFamily="34" charset="-128"/>
              </a:rPr>
              <a:t>머런</a:t>
            </a:r>
            <a:r>
              <a:rPr lang="ko-KR" altLang="en-US" baseline="0" dirty="0" smtClean="0">
                <a:ea typeface="ＭＳ Ｐゴシック" pitchFamily="34" charset="-128"/>
              </a:rPr>
              <a:t> 교재에 있는 그림입니다</a:t>
            </a:r>
            <a:r>
              <a:rPr lang="en-US" altLang="ko-KR" baseline="0" dirty="0" smtClean="0">
                <a:ea typeface="ＭＳ Ｐゴシック" pitchFamily="34" charset="-128"/>
              </a:rPr>
              <a:t>.</a:t>
            </a:r>
          </a:p>
          <a:p>
            <a:endParaRPr lang="en-US" altLang="ko-KR" baseline="0" dirty="0" smtClean="0">
              <a:ea typeface="ＭＳ Ｐゴシック" pitchFamily="34" charset="-128"/>
            </a:endParaRPr>
          </a:p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0452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 smtClean="0">
                <a:ea typeface="ＭＳ Ｐゴシック" pitchFamily="34" charset="-128"/>
              </a:rPr>
              <a:t>Confusion Matrix, precision,</a:t>
            </a:r>
            <a:r>
              <a:rPr lang="en-US" altLang="ko-KR" baseline="0" dirty="0" smtClean="0">
                <a:ea typeface="ＭＳ Ｐゴシック" pitchFamily="34" charset="-128"/>
              </a:rPr>
              <a:t> </a:t>
            </a:r>
            <a:r>
              <a:rPr lang="en-US" altLang="ko-KR" baseline="0" dirty="0" err="1" smtClean="0">
                <a:ea typeface="ＭＳ Ｐゴシック" pitchFamily="34" charset="-128"/>
              </a:rPr>
              <a:t>recal</a:t>
            </a:r>
            <a:r>
              <a:rPr lang="ko-KR" altLang="en-US" baseline="0" dirty="0" smtClean="0">
                <a:ea typeface="ＭＳ Ｐゴシック" pitchFamily="34" charset="-128"/>
              </a:rPr>
              <a:t>에 대해서는 줄글로 모두 설명하기보다는 그림을 통해 교수님이 말로 설명하시는 것이 좋지 않을까 싶습니다</a:t>
            </a:r>
            <a:r>
              <a:rPr lang="en-US" altLang="ko-KR" baseline="0" dirty="0" smtClean="0">
                <a:ea typeface="ＭＳ Ｐゴシック" pitchFamily="34" charset="-128"/>
              </a:rPr>
              <a:t>.</a:t>
            </a:r>
          </a:p>
          <a:p>
            <a:r>
              <a:rPr lang="ko-KR" altLang="en-US" baseline="0" dirty="0" smtClean="0">
                <a:ea typeface="ＭＳ Ｐゴシック" pitchFamily="34" charset="-128"/>
              </a:rPr>
              <a:t>그림은 </a:t>
            </a:r>
            <a:r>
              <a:rPr lang="en-US" altLang="ko-KR" baseline="0" dirty="0" smtClean="0">
                <a:ea typeface="ＭＳ Ｐゴシック" pitchFamily="34" charset="-128"/>
              </a:rPr>
              <a:t>hands-on </a:t>
            </a:r>
            <a:r>
              <a:rPr lang="ko-KR" altLang="en-US" baseline="0" dirty="0" err="1" smtClean="0">
                <a:ea typeface="ＭＳ Ｐゴシック" pitchFamily="34" charset="-128"/>
              </a:rPr>
              <a:t>머런</a:t>
            </a:r>
            <a:r>
              <a:rPr lang="ko-KR" altLang="en-US" baseline="0" dirty="0" smtClean="0">
                <a:ea typeface="ＭＳ Ｐゴシック" pitchFamily="34" charset="-128"/>
              </a:rPr>
              <a:t> 교재에 있는 그림입니다</a:t>
            </a:r>
            <a:r>
              <a:rPr lang="en-US" altLang="ko-KR" baseline="0" dirty="0" smtClean="0">
                <a:ea typeface="ＭＳ Ｐゴシック" pitchFamily="34" charset="-128"/>
              </a:rPr>
              <a:t>.</a:t>
            </a:r>
          </a:p>
          <a:p>
            <a:endParaRPr lang="en-US" altLang="ko-KR" baseline="0" dirty="0" smtClean="0">
              <a:ea typeface="ＭＳ Ｐゴシック" pitchFamily="34" charset="-128"/>
            </a:endParaRPr>
          </a:p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1524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96301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 smtClean="0">
                <a:ea typeface="ＭＳ Ｐゴシック" pitchFamily="34" charset="-128"/>
              </a:rPr>
              <a:t>첫 </a:t>
            </a:r>
            <a:r>
              <a:rPr lang="en-US" altLang="ko-KR" dirty="0" smtClean="0">
                <a:ea typeface="ＭＳ Ｐゴシック" pitchFamily="34" charset="-128"/>
              </a:rPr>
              <a:t>threshold</a:t>
            </a:r>
            <a:r>
              <a:rPr lang="ko-KR" altLang="en-US" dirty="0" smtClean="0">
                <a:ea typeface="ＭＳ Ｐゴシック" pitchFamily="34" charset="-128"/>
              </a:rPr>
              <a:t>는 </a:t>
            </a:r>
            <a:r>
              <a:rPr lang="en-US" altLang="ko-KR" dirty="0" smtClean="0">
                <a:ea typeface="ＭＳ Ｐゴシック" pitchFamily="34" charset="-128"/>
              </a:rPr>
              <a:t>0</a:t>
            </a:r>
            <a:r>
              <a:rPr lang="ko-KR" altLang="en-US" dirty="0" smtClean="0">
                <a:ea typeface="ＭＳ Ｐゴシック" pitchFamily="34" charset="-128"/>
              </a:rPr>
              <a:t>으로 지정되어있음</a:t>
            </a:r>
            <a:r>
              <a:rPr lang="en-US" altLang="ko-KR" dirty="0" smtClean="0">
                <a:ea typeface="ＭＳ Ｐゴシック" pitchFamily="34" charset="-128"/>
              </a:rPr>
              <a:t>. </a:t>
            </a:r>
            <a:r>
              <a:rPr lang="ko-KR" altLang="en-US" dirty="0" smtClean="0">
                <a:ea typeface="ＭＳ Ｐゴシック" pitchFamily="34" charset="-128"/>
              </a:rPr>
              <a:t>모델에서 각 </a:t>
            </a:r>
            <a:r>
              <a:rPr lang="en-US" altLang="ko-KR" dirty="0" smtClean="0">
                <a:ea typeface="ＭＳ Ｐゴシック" pitchFamily="34" charset="-128"/>
              </a:rPr>
              <a:t>instance</a:t>
            </a:r>
            <a:r>
              <a:rPr lang="ko-KR" altLang="en-US" dirty="0" smtClean="0">
                <a:ea typeface="ＭＳ Ｐゴシック" pitchFamily="34" charset="-128"/>
              </a:rPr>
              <a:t>하다 점수를 부여하고 그 점수가 </a:t>
            </a:r>
            <a:r>
              <a:rPr lang="en-US" altLang="ko-KR" dirty="0" smtClean="0">
                <a:ea typeface="ＭＳ Ｐゴシック" pitchFamily="34" charset="-128"/>
              </a:rPr>
              <a:t>threshold</a:t>
            </a:r>
            <a:r>
              <a:rPr lang="ko-KR" altLang="en-US" dirty="0" smtClean="0">
                <a:ea typeface="ＭＳ Ｐゴシック" pitchFamily="34" charset="-128"/>
              </a:rPr>
              <a:t>를 넘으면 </a:t>
            </a:r>
            <a:r>
              <a:rPr lang="en-US" altLang="ko-KR" dirty="0" smtClean="0">
                <a:ea typeface="ＭＳ Ｐゴシック" pitchFamily="34" charset="-128"/>
              </a:rPr>
              <a:t>positive</a:t>
            </a:r>
            <a:r>
              <a:rPr lang="en-US" altLang="ko-KR" baseline="0" dirty="0" smtClean="0">
                <a:ea typeface="ＭＳ Ｐゴシック" pitchFamily="34" charset="-128"/>
              </a:rPr>
              <a:t> prediction</a:t>
            </a:r>
            <a:r>
              <a:rPr lang="ko-KR" altLang="en-US" baseline="0" dirty="0" smtClean="0">
                <a:ea typeface="ＭＳ Ｐゴシック" pitchFamily="34" charset="-128"/>
              </a:rPr>
              <a:t>으로 </a:t>
            </a:r>
            <a:r>
              <a:rPr lang="ko-KR" altLang="en-US" baseline="0" dirty="0" err="1" smtClean="0">
                <a:ea typeface="ＭＳ Ｐゴシック" pitchFamily="34" charset="-128"/>
              </a:rPr>
              <a:t>안넘으면</a:t>
            </a:r>
            <a:r>
              <a:rPr lang="ko-KR" altLang="en-US" baseline="0" dirty="0" smtClean="0">
                <a:ea typeface="ＭＳ Ｐゴシック" pitchFamily="34" charset="-128"/>
              </a:rPr>
              <a:t> </a:t>
            </a:r>
            <a:r>
              <a:rPr lang="en-US" altLang="ko-KR" baseline="0" dirty="0" smtClean="0">
                <a:ea typeface="ＭＳ Ｐゴシック" pitchFamily="34" charset="-128"/>
              </a:rPr>
              <a:t>negative prediction</a:t>
            </a:r>
            <a:r>
              <a:rPr lang="ko-KR" altLang="en-US" baseline="0" dirty="0" smtClean="0">
                <a:ea typeface="ＭＳ Ｐゴシック" pitchFamily="34" charset="-128"/>
              </a:rPr>
              <a:t>으로 처리함</a:t>
            </a:r>
            <a:r>
              <a:rPr lang="en-US" altLang="ko-KR" baseline="0" dirty="0" smtClean="0">
                <a:ea typeface="ＭＳ Ｐゴシック" pitchFamily="34" charset="-128"/>
              </a:rPr>
              <a:t>.</a:t>
            </a:r>
          </a:p>
          <a:p>
            <a:r>
              <a:rPr lang="ko-KR" altLang="en-US" baseline="0" dirty="0" smtClean="0">
                <a:ea typeface="ＭＳ Ｐゴシック" pitchFamily="34" charset="-128"/>
              </a:rPr>
              <a:t>따라서 위 그림에서 보듯 </a:t>
            </a:r>
            <a:r>
              <a:rPr lang="en-US" altLang="ko-KR" baseline="0" dirty="0" smtClean="0">
                <a:ea typeface="ＭＳ Ｐゴシック" pitchFamily="34" charset="-128"/>
              </a:rPr>
              <a:t>trade-off </a:t>
            </a:r>
            <a:r>
              <a:rPr lang="ko-KR" altLang="en-US" baseline="0" dirty="0" smtClean="0">
                <a:ea typeface="ＭＳ Ｐゴシック" pitchFamily="34" charset="-128"/>
              </a:rPr>
              <a:t>경향성이 생김</a:t>
            </a:r>
            <a:r>
              <a:rPr lang="en-US" altLang="ko-KR" baseline="0" dirty="0" smtClean="0">
                <a:ea typeface="ＭＳ Ｐゴシック" pitchFamily="34" charset="-128"/>
              </a:rPr>
              <a:t>.</a:t>
            </a:r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8599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 smtClean="0">
                <a:ea typeface="ＭＳ Ｐゴシック" pitchFamily="34" charset="-128"/>
              </a:rPr>
              <a:t>Threshold</a:t>
            </a:r>
            <a:r>
              <a:rPr lang="ko-KR" altLang="en-US" dirty="0" smtClean="0">
                <a:ea typeface="ＭＳ Ｐゴシック" pitchFamily="34" charset="-128"/>
              </a:rPr>
              <a:t>가</a:t>
            </a:r>
            <a:r>
              <a:rPr lang="en-US" altLang="ko-KR" baseline="0" dirty="0" smtClean="0">
                <a:ea typeface="ＭＳ Ｐゴシック" pitchFamily="34" charset="-128"/>
              </a:rPr>
              <a:t> </a:t>
            </a:r>
            <a:r>
              <a:rPr lang="ko-KR" altLang="en-US" baseline="0" dirty="0" smtClean="0">
                <a:ea typeface="ＭＳ Ｐゴシック" pitchFamily="34" charset="-128"/>
              </a:rPr>
              <a:t>변함에 따라 </a:t>
            </a:r>
            <a:r>
              <a:rPr lang="en-US" altLang="ko-KR" baseline="0" dirty="0" smtClean="0">
                <a:ea typeface="ＭＳ Ｐゴシック" pitchFamily="34" charset="-128"/>
              </a:rPr>
              <a:t>precision, recall curve</a:t>
            </a:r>
            <a:r>
              <a:rPr lang="ko-KR" altLang="en-US" baseline="0" dirty="0" smtClean="0">
                <a:ea typeface="ＭＳ Ｐゴシック" pitchFamily="34" charset="-128"/>
              </a:rPr>
              <a:t>가 </a:t>
            </a:r>
            <a:r>
              <a:rPr lang="ko-KR" altLang="en-US" baseline="0" dirty="0" err="1" smtClean="0">
                <a:ea typeface="ＭＳ Ｐゴシック" pitchFamily="34" charset="-128"/>
              </a:rPr>
              <a:t>그려짐</a:t>
            </a:r>
            <a:r>
              <a:rPr lang="en-US" altLang="ko-KR" baseline="0" dirty="0" smtClean="0">
                <a:ea typeface="ＭＳ Ｐゴシック" pitchFamily="34" charset="-128"/>
              </a:rPr>
              <a:t>. </a:t>
            </a:r>
            <a:r>
              <a:rPr lang="ko-KR" altLang="en-US" baseline="0" dirty="0" smtClean="0">
                <a:ea typeface="ＭＳ Ｐゴシック" pitchFamily="34" charset="-128"/>
              </a:rPr>
              <a:t>그림에서도 </a:t>
            </a:r>
            <a:r>
              <a:rPr lang="en-US" altLang="ko-KR" baseline="0" dirty="0" smtClean="0">
                <a:ea typeface="ＭＳ Ｐゴシック" pitchFamily="34" charset="-128"/>
              </a:rPr>
              <a:t>trade-off </a:t>
            </a:r>
            <a:r>
              <a:rPr lang="ko-KR" altLang="en-US" baseline="0" dirty="0" smtClean="0">
                <a:ea typeface="ＭＳ Ｐゴシック" pitchFamily="34" charset="-128"/>
              </a:rPr>
              <a:t>경향성이 보임</a:t>
            </a:r>
            <a:r>
              <a:rPr lang="en-US" altLang="ko-KR" baseline="0" dirty="0" smtClean="0">
                <a:ea typeface="ＭＳ Ｐゴシック" pitchFamily="34" charset="-128"/>
              </a:rPr>
              <a:t>. </a:t>
            </a:r>
            <a:r>
              <a:rPr lang="ko-KR" altLang="en-US" baseline="0" dirty="0" smtClean="0">
                <a:ea typeface="ＭＳ Ｐゴシック" pitchFamily="34" charset="-128"/>
              </a:rPr>
              <a:t>단조 감소가 아닌 것에 대한 이유는 </a:t>
            </a:r>
            <a:r>
              <a:rPr lang="en-US" altLang="ko-KR" baseline="0" dirty="0" smtClean="0">
                <a:ea typeface="ＭＳ Ｐゴシック" pitchFamily="34" charset="-128"/>
              </a:rPr>
              <a:t>p95</a:t>
            </a:r>
            <a:r>
              <a:rPr lang="ko-KR" altLang="en-US" baseline="0" dirty="0" smtClean="0">
                <a:ea typeface="ＭＳ Ｐゴシック" pitchFamily="34" charset="-128"/>
              </a:rPr>
              <a:t>페이지에 추가로 설명이 있습니다</a:t>
            </a:r>
            <a:r>
              <a:rPr lang="en-US" altLang="ko-KR" baseline="0" dirty="0" smtClean="0">
                <a:ea typeface="ＭＳ Ｐゴシック" pitchFamily="34" charset="-128"/>
              </a:rPr>
              <a:t>.</a:t>
            </a:r>
          </a:p>
          <a:p>
            <a:endParaRPr lang="en-US" altLang="ko-KR" baseline="0" dirty="0" smtClean="0">
              <a:ea typeface="ＭＳ Ｐゴシック" pitchFamily="34" charset="-128"/>
            </a:endParaRPr>
          </a:p>
          <a:p>
            <a:r>
              <a:rPr lang="en-US" altLang="ko-KR" baseline="0" dirty="0" smtClean="0">
                <a:ea typeface="ＭＳ Ｐゴシック" pitchFamily="34" charset="-128"/>
              </a:rPr>
              <a:t>Threshold</a:t>
            </a:r>
            <a:r>
              <a:rPr lang="ko-KR" altLang="en-US" baseline="0" dirty="0" smtClean="0">
                <a:ea typeface="ＭＳ Ｐゴシック" pitchFamily="34" charset="-128"/>
              </a:rPr>
              <a:t>의 </a:t>
            </a:r>
            <a:r>
              <a:rPr lang="en-US" altLang="ko-KR" baseline="0" dirty="0" err="1" smtClean="0">
                <a:ea typeface="ＭＳ Ｐゴシック" pitchFamily="34" charset="-128"/>
              </a:rPr>
              <a:t>defaul</a:t>
            </a:r>
            <a:r>
              <a:rPr lang="ko-KR" altLang="en-US" baseline="0" dirty="0" smtClean="0">
                <a:ea typeface="ＭＳ Ｐゴシック" pitchFamily="34" charset="-128"/>
              </a:rPr>
              <a:t>는 </a:t>
            </a:r>
            <a:r>
              <a:rPr lang="en-US" altLang="ko-KR" baseline="0" dirty="0" smtClean="0">
                <a:ea typeface="ＭＳ Ｐゴシック" pitchFamily="34" charset="-128"/>
              </a:rPr>
              <a:t>0, </a:t>
            </a:r>
            <a:r>
              <a:rPr lang="en-US" altLang="ko-KR" baseline="0" dirty="0" err="1" smtClean="0">
                <a:ea typeface="ＭＳ Ｐゴシック" pitchFamily="34" charset="-128"/>
              </a:rPr>
              <a:t>threshol</a:t>
            </a:r>
            <a:r>
              <a:rPr lang="ko-KR" altLang="en-US" baseline="0" dirty="0" smtClean="0">
                <a:ea typeface="ＭＳ Ｐゴシック" pitchFamily="34" charset="-128"/>
              </a:rPr>
              <a:t>가 커지면 </a:t>
            </a:r>
            <a:r>
              <a:rPr lang="en-US" altLang="ko-KR" baseline="0" dirty="0" smtClean="0">
                <a:ea typeface="ＭＳ Ｐゴシック" pitchFamily="34" charset="-128"/>
              </a:rPr>
              <a:t>precision </a:t>
            </a:r>
            <a:r>
              <a:rPr lang="ko-KR" altLang="en-US" baseline="0" dirty="0" smtClean="0">
                <a:ea typeface="ＭＳ Ｐゴシック" pitchFamily="34" charset="-128"/>
              </a:rPr>
              <a:t>값은 커지고 </a:t>
            </a:r>
            <a:r>
              <a:rPr lang="en-US" altLang="ko-KR" baseline="0" dirty="0" smtClean="0">
                <a:ea typeface="ＭＳ Ｐゴシック" pitchFamily="34" charset="-128"/>
              </a:rPr>
              <a:t>recall </a:t>
            </a:r>
            <a:r>
              <a:rPr lang="ko-KR" altLang="en-US" baseline="0" dirty="0" smtClean="0">
                <a:ea typeface="ＭＳ Ｐゴシック" pitchFamily="34" charset="-128"/>
              </a:rPr>
              <a:t>값은 작아지는 경향을 보임</a:t>
            </a:r>
            <a:r>
              <a:rPr lang="en-US" altLang="ko-KR" baseline="0" dirty="0" smtClean="0">
                <a:ea typeface="ＭＳ Ｐゴシック" pitchFamily="34" charset="-128"/>
              </a:rPr>
              <a:t>.</a:t>
            </a:r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96611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5553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18114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49241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17692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21483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60009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0054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40672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88536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11854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784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3993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2698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6910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9949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7611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4630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6488"/>
            <a:ext cx="7315200" cy="1281112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4875" y="3646488"/>
            <a:ext cx="228600" cy="128111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2033E7-101B-4607-B896-0584EBC57ED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56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BF809F-613A-41FB-A378-43D27DC121D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018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/>
          <p:cNvSpPr>
            <a:spLocks noChangeShapeType="1"/>
          </p:cNvSpPr>
          <p:nvPr/>
        </p:nvSpPr>
        <p:spPr bwMode="auto">
          <a:xfrm>
            <a:off x="457200" y="6351588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6" name="Straight Connector 14"/>
          <p:cNvSpPr>
            <a:spLocks noChangeShapeType="1"/>
          </p:cNvSpPr>
          <p:nvPr/>
        </p:nvSpPr>
        <p:spPr bwMode="auto">
          <a:xfrm rot="5400000">
            <a:off x="3629819" y="3201194"/>
            <a:ext cx="5853112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EE2149-32D4-40DF-9C3D-6C8ABE92378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5684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981200" y="152400"/>
            <a:ext cx="6705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1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90"/>
            <a:ext cx="4038600" cy="21875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90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" name="그림 10" descr="logo_5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59880"/>
            <a:ext cx="9144000" cy="698120"/>
          </a:xfrm>
          <a:prstGeom prst="rect">
            <a:avLst/>
          </a:prstGeom>
        </p:spPr>
      </p:pic>
      <p:sp>
        <p:nvSpPr>
          <p:cNvPr id="12" name="직사각형 19"/>
          <p:cNvSpPr/>
          <p:nvPr userDrawn="1"/>
        </p:nvSpPr>
        <p:spPr>
          <a:xfrm>
            <a:off x="283776" y="977456"/>
            <a:ext cx="8560677" cy="63063"/>
          </a:xfrm>
          <a:prstGeom prst="rect">
            <a:avLst/>
          </a:prstGeom>
          <a:gradFill flip="none" rotWithShape="1">
            <a:gsLst>
              <a:gs pos="0">
                <a:srgbClr val="809F31"/>
              </a:gs>
              <a:gs pos="69000">
                <a:srgbClr val="809F31"/>
              </a:gs>
              <a:gs pos="50000">
                <a:srgbClr val="9CB86E"/>
              </a:gs>
              <a:gs pos="100000">
                <a:srgbClr val="156B1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0" descr="logo_kaist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70" y="6357005"/>
            <a:ext cx="1005674" cy="377128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4201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lideheader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BerkLabLogoColor_sm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172200"/>
            <a:ext cx="9144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DOE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6234113"/>
            <a:ext cx="22098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 descr="DOE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6234113"/>
            <a:ext cx="22098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F0DFB4-C6ED-42C0-A3F1-AB12B784FBA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325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81113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81113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3304C9-4BB8-4BC6-96A7-801B1CABAA2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5454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284BDD-C468-4410-8504-46F3D0E2D97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496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43B2D6-8EC1-403D-A829-92567C9405A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871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691526-FB5F-4E4E-9B34-39E8A723652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19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0"/>
          <p:cNvSpPr>
            <a:spLocks noChangeShapeType="1"/>
          </p:cNvSpPr>
          <p:nvPr/>
        </p:nvSpPr>
        <p:spPr bwMode="auto">
          <a:xfrm>
            <a:off x="457200" y="6351588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239E4A-E52B-4D48-9F40-0162D7708A2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505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1588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Straight Connector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F77D44C-43F2-4848-83FB-CAF9AE887CA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87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1588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01650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3CF25C-E982-4EE1-80CA-22C0F9C6BEB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9406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25" r:id="rId1"/>
    <p:sldLayoutId id="2147485626" r:id="rId2"/>
    <p:sldLayoutId id="2147485627" r:id="rId3"/>
    <p:sldLayoutId id="2147485628" r:id="rId4"/>
    <p:sldLayoutId id="2147485629" r:id="rId5"/>
    <p:sldLayoutId id="2147485630" r:id="rId6"/>
    <p:sldLayoutId id="2147485631" r:id="rId7"/>
    <p:sldLayoutId id="2147485632" r:id="rId8"/>
    <p:sldLayoutId id="2147485633" r:id="rId9"/>
    <p:sldLayoutId id="2147485634" r:id="rId10"/>
    <p:sldLayoutId id="2147485635" r:id="rId11"/>
    <p:sldLayoutId id="214748563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mnis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eg"/><Relationship Id="rId5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k-fold-cross-validation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lsim-Group/20210820_Lectur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6" descr="cover_5.jpg"/>
          <p:cNvPicPr>
            <a:picLocks noChangeAspect="1"/>
          </p:cNvPicPr>
          <p:nvPr/>
        </p:nvPicPr>
        <p:blipFill>
          <a:blip r:embed="rId3"/>
          <a:srcRect t="5931"/>
          <a:stretch>
            <a:fillRect/>
          </a:stretch>
        </p:blipFill>
        <p:spPr>
          <a:xfrm>
            <a:off x="0" y="3472"/>
            <a:ext cx="9144000" cy="6854528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3713" y="1399410"/>
            <a:ext cx="81280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ko-KR" sz="3200" b="1" dirty="0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Lecture </a:t>
            </a:r>
            <a:r>
              <a:rPr lang="en-US" altLang="ko-KR" sz="3200" b="1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2</a:t>
            </a:r>
            <a:r>
              <a:rPr lang="en-US" altLang="ko-KR" sz="3200" b="1" dirty="0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:  MNIST Classification</a:t>
            </a:r>
          </a:p>
          <a:p>
            <a:pPr algn="ctr" eaLnBrk="0" hangingPunct="0"/>
            <a:endParaRPr lang="en-US" altLang="ko-KR" sz="3200" b="1" dirty="0" smtClean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 algn="ctr" eaLnBrk="0" hangingPunct="0"/>
            <a:r>
              <a:rPr lang="en-US" altLang="ko-KR" sz="3200" b="1" dirty="0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 </a:t>
            </a:r>
            <a:r>
              <a:rPr lang="ko-KR" altLang="en-US" sz="3200" dirty="0" err="1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김지한</a:t>
            </a:r>
            <a:r>
              <a:rPr lang="ko-KR" altLang="en-US" sz="3200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 </a:t>
            </a:r>
            <a:r>
              <a:rPr lang="en-US" altLang="ko-KR" sz="3200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(</a:t>
            </a:r>
            <a:r>
              <a:rPr lang="ko-KR" altLang="en-US" sz="3200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카이스트</a:t>
            </a:r>
            <a:r>
              <a:rPr lang="en-US" altLang="ko-KR" sz="3200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)</a:t>
            </a:r>
          </a:p>
          <a:p>
            <a:pPr algn="ctr" eaLnBrk="0" hangingPunct="0"/>
            <a:endParaRPr lang="en-US" altLang="ko-KR" sz="3200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 algn="ctr" eaLnBrk="0" hangingPunct="0"/>
            <a:r>
              <a:rPr lang="en-US" altLang="ko-KR" sz="3200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8.20.2021</a:t>
            </a:r>
          </a:p>
          <a:p>
            <a:pPr algn="ctr" eaLnBrk="0" hangingPunct="0"/>
            <a:endParaRPr lang="en-US" altLang="ko-KR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 algn="ctr" eaLnBrk="0" hangingPunct="0"/>
            <a:endParaRPr lang="en-US" altLang="ko-KR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96"/>
    </mc:Choice>
    <mc:Fallback xmlns="">
      <p:transition spd="slow" advTm="1909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Numbered Image Data are Available for Free</a:t>
            </a:r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12775" y="6356350"/>
            <a:ext cx="1981200" cy="3667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endParaRPr lang="en-US" altLang="ko-KR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651" y="1217126"/>
            <a:ext cx="85254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MNIST Database:  60,000 training set examples of handwritten digits.  10,000 test set examples.  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Calibri" panose="020F0502020204030204" pitchFamily="34" charset="0"/>
                <a:hlinkClick r:id="rId3"/>
              </a:rPr>
              <a:t>http://yann.lecun.com/exdb/mnist</a:t>
            </a:r>
            <a:r>
              <a:rPr lang="en-US" altLang="ko-KR" sz="2000" dirty="0" smtClean="0">
                <a:latin typeface="Calibri" panose="020F0502020204030204" pitchFamily="34" charset="0"/>
                <a:hlinkClick r:id="rId3"/>
              </a:rPr>
              <a:t>/</a:t>
            </a:r>
            <a:endParaRPr lang="en-US" altLang="ko-KR" sz="2000" dirty="0" smtClean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One thing great about the MNIST data is that we also have answers (image #x is number y, to all 70,000 images), which means we do not have to do this burdensome work ourselves (labeled data are great!).   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  <a:p>
            <a:endParaRPr lang="en-US" altLang="ko-KR" sz="2000" dirty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</p:txBody>
      </p:sp>
      <p:pic>
        <p:nvPicPr>
          <p:cNvPr id="2050" name="Picture 2" descr="mnist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620" y="3223378"/>
            <a:ext cx="4956759" cy="301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1859" y="637119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834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73"/>
    </mc:Choice>
    <mc:Fallback xmlns="">
      <p:transition spd="slow" advTm="110573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2161" x="1085850" y="904875"/>
          <p14:tracePt t="12192" x="1085850" y="909638"/>
          <p14:tracePt t="12221" x="1081088" y="909638"/>
          <p14:tracePt t="12225" x="1076325" y="909638"/>
          <p14:tracePt t="12237" x="1071563" y="909638"/>
          <p14:tracePt t="12253" x="1052513" y="909638"/>
          <p14:tracePt t="12269" x="1028700" y="919163"/>
          <p14:tracePt t="12286" x="966788" y="947738"/>
          <p14:tracePt t="12303" x="785813" y="1062038"/>
          <p14:tracePt t="12319" x="685800" y="1128713"/>
          <p14:tracePt t="12336" x="633413" y="1157288"/>
          <p14:tracePt t="12337" x="619125" y="1171575"/>
          <p14:tracePt t="12352" x="604838" y="1185863"/>
          <p14:tracePt t="12369" x="590550" y="1233488"/>
          <p14:tracePt t="12387" x="576263" y="1314450"/>
          <p14:tracePt t="12403" x="576263" y="1333500"/>
          <p14:tracePt t="12419" x="576263" y="1357313"/>
          <p14:tracePt t="12436" x="585788" y="1362075"/>
          <p14:tracePt t="12439" x="595313" y="1376363"/>
          <p14:tracePt t="12453" x="614363" y="1395413"/>
          <p14:tracePt t="12469" x="647700" y="1419225"/>
          <p14:tracePt t="12486" x="785813" y="1504950"/>
          <p14:tracePt t="12503" x="947738" y="1585913"/>
          <p14:tracePt t="12519" x="1133475" y="1671638"/>
          <p14:tracePt t="12536" x="1376363" y="1747838"/>
          <p14:tracePt t="12553" x="1557338" y="1766888"/>
          <p14:tracePt t="12556" x="1643063" y="1766888"/>
          <p14:tracePt t="12569" x="1724025" y="1752600"/>
          <p14:tracePt t="12586" x="1895475" y="1714500"/>
          <p14:tracePt t="12603" x="1981200" y="1671638"/>
          <p14:tracePt t="12606" x="2009775" y="1662113"/>
          <p14:tracePt t="12620" x="2052638" y="1633538"/>
          <p14:tracePt t="12637" x="2124075" y="1576388"/>
          <p14:tracePt t="12654" x="2157413" y="1552575"/>
          <p14:tracePt t="12657" x="2185988" y="1524000"/>
          <p14:tracePt t="12670" x="2214563" y="1500188"/>
          <p14:tracePt t="12687" x="2243138" y="1462088"/>
          <p14:tracePt t="12703" x="2262188" y="1419225"/>
          <p14:tracePt t="12720" x="2300288" y="1400175"/>
          <p14:tracePt t="12736" x="2328863" y="1357313"/>
          <p14:tracePt t="12753" x="2343150" y="1338263"/>
          <p14:tracePt t="12769" x="2347913" y="1333500"/>
          <p14:tracePt t="12809" x="2347913" y="1323975"/>
          <p14:tracePt t="12820" x="2324100" y="1300163"/>
          <p14:tracePt t="12836" x="2205038" y="1190625"/>
          <p14:tracePt t="12853" x="1752600" y="976313"/>
          <p14:tracePt t="12869" x="1400175" y="900113"/>
          <p14:tracePt t="12886" x="1271588" y="881063"/>
          <p14:tracePt t="12887" x="1157288" y="881063"/>
          <p14:tracePt t="12903" x="919163" y="938213"/>
          <p14:tracePt t="12919" x="733425" y="1019175"/>
          <p14:tracePt t="12936" x="547688" y="1095375"/>
          <p14:tracePt t="12953" x="357188" y="1176338"/>
          <p14:tracePt t="12969" x="271463" y="1209675"/>
          <p14:tracePt t="12986" x="223838" y="1233488"/>
          <p14:tracePt t="13003" x="219075" y="1238250"/>
          <p14:tracePt t="13019" x="214313" y="1243013"/>
          <p14:tracePt t="13203" x="219075" y="1243013"/>
          <p14:tracePt t="13212" x="233363" y="1243013"/>
          <p14:tracePt t="13249" x="238125" y="1243013"/>
          <p14:tracePt t="13258" x="242888" y="1243013"/>
          <p14:tracePt t="13268" x="247650" y="1243013"/>
          <p14:tracePt t="13270" x="0" y="0"/>
        </p14:tracePtLst>
        <p14:tracePtLst>
          <p14:tracePt t="14305" x="3033713" y="1585913"/>
          <p14:tracePt t="14397" x="3062288" y="1585913"/>
          <p14:tracePt t="14406" x="3100388" y="1585913"/>
          <p14:tracePt t="14412" x="3148013" y="1585913"/>
          <p14:tracePt t="14422" x="3224213" y="1585913"/>
          <p14:tracePt t="14437" x="3414713" y="1585913"/>
          <p14:tracePt t="14453" x="3643313" y="1581150"/>
          <p14:tracePt t="14470" x="3886200" y="1581150"/>
          <p14:tracePt t="14487" x="4200525" y="1566863"/>
          <p14:tracePt t="14503" x="4391025" y="1566863"/>
          <p14:tracePt t="14507" x="4467225" y="1566863"/>
          <p14:tracePt t="14520" x="4543425" y="1566863"/>
          <p14:tracePt t="14537" x="4695825" y="1566863"/>
          <p14:tracePt t="14553" x="4786313" y="1566863"/>
          <p14:tracePt t="14570" x="4876800" y="1566863"/>
          <p14:tracePt t="14573" x="4967288" y="1566863"/>
          <p14:tracePt t="14587" x="5024438" y="1566863"/>
          <p14:tracePt t="14603" x="5048250" y="1566863"/>
          <p14:tracePt t="14620" x="5057775" y="1566863"/>
          <p14:tracePt t="15259" x="5053013" y="1566863"/>
          <p14:tracePt t="15596" x="0" y="0"/>
        </p14:tracePtLst>
        <p14:tracePtLst>
          <p14:tracePt t="17316" x="3343275" y="3938588"/>
          <p14:tracePt t="17322" x="3343275" y="3929063"/>
          <p14:tracePt t="17357" x="3343275" y="3924300"/>
          <p14:tracePt t="17403" x="3338513" y="3924300"/>
          <p14:tracePt t="17408" x="3300413" y="3957638"/>
          <p14:tracePt t="17421" x="3171825" y="4076700"/>
          <p14:tracePt t="17439" x="3100388" y="4157663"/>
          <p14:tracePt t="17455" x="2986088" y="4500563"/>
          <p14:tracePt t="17473" x="3067050" y="5167313"/>
          <p14:tracePt t="17488" x="3276600" y="5505450"/>
          <p14:tracePt t="17505" x="3486150" y="5619750"/>
          <p14:tracePt t="17521" x="3614738" y="5653088"/>
          <p14:tracePt t="17538" x="4410075" y="5667375"/>
          <p14:tracePt t="17555" x="5014913" y="5553075"/>
          <p14:tracePt t="17571" x="5619750" y="5443538"/>
          <p14:tracePt t="17588" x="6305550" y="5291138"/>
          <p14:tracePt t="17605" x="6605588" y="5129213"/>
          <p14:tracePt t="17607" x="6677025" y="5043488"/>
          <p14:tracePt t="17621" x="6715125" y="4976813"/>
          <p14:tracePt t="17638" x="6710363" y="4733925"/>
          <p14:tracePt t="17655" x="6596063" y="4533900"/>
          <p14:tracePt t="17671" x="6343650" y="4310063"/>
          <p14:tracePt t="17673" x="6262688" y="4257675"/>
          <p14:tracePt t="17688" x="6167438" y="4229100"/>
          <p14:tracePt t="17705" x="5976938" y="4186238"/>
          <p14:tracePt t="17721" x="5624513" y="4186238"/>
          <p14:tracePt t="17738" x="5357813" y="4214813"/>
          <p14:tracePt t="17741" x="5224463" y="4257675"/>
          <p14:tracePt t="17755" x="5086350" y="4319588"/>
          <p14:tracePt t="17771" x="4738688" y="4581525"/>
          <p14:tracePt t="17788" x="4686300" y="4662488"/>
          <p14:tracePt t="17805" x="4633913" y="4824413"/>
          <p14:tracePt t="17808" x="4633913" y="4900613"/>
          <p14:tracePt t="17821" x="4686300" y="5024438"/>
          <p14:tracePt t="17838" x="4767263" y="5095875"/>
          <p14:tracePt t="17855" x="4852988" y="5138738"/>
          <p14:tracePt t="17871" x="5000625" y="5200650"/>
          <p14:tracePt t="17888" x="5219700" y="5219700"/>
          <p14:tracePt t="17905" x="5457825" y="5219700"/>
          <p14:tracePt t="17921" x="5772150" y="5081588"/>
          <p14:tracePt t="17938" x="5991225" y="4795838"/>
          <p14:tracePt t="17942" x="6024563" y="4691063"/>
          <p14:tracePt t="17955" x="6043613" y="4576763"/>
          <p14:tracePt t="17971" x="6015038" y="4305300"/>
          <p14:tracePt t="17988" x="5843588" y="3962400"/>
          <p14:tracePt t="18005" x="5367338" y="3476625"/>
          <p14:tracePt t="18022" x="4929188" y="3286125"/>
          <p14:tracePt t="18038" x="4300538" y="3243263"/>
          <p14:tracePt t="18055" x="4057650" y="3352800"/>
          <p14:tracePt t="18071" x="3962400" y="3438525"/>
          <p14:tracePt t="18074" x="3876675" y="3548063"/>
          <p14:tracePt t="18088" x="3776663" y="3681413"/>
          <p14:tracePt t="18105" x="3557588" y="4310063"/>
          <p14:tracePt t="18121" x="3548063" y="4562475"/>
          <p14:tracePt t="18138" x="3695700" y="4781550"/>
          <p14:tracePt t="18155" x="3843338" y="4862513"/>
          <p14:tracePt t="18172" x="4048125" y="4905375"/>
          <p14:tracePt t="18175" x="4210050" y="4924425"/>
          <p14:tracePt t="18188" x="4629150" y="4943475"/>
          <p14:tracePt t="18205" x="5200650" y="4943475"/>
          <p14:tracePt t="18222" x="5748338" y="4933950"/>
          <p14:tracePt t="18238" x="6291263" y="4876800"/>
          <p14:tracePt t="18255" x="6381750" y="4862513"/>
          <p14:tracePt t="18272" x="6386513" y="4857750"/>
          <p14:tracePt t="18357" x="6376988" y="4857750"/>
          <p14:tracePt t="18368" x="6372225" y="4857750"/>
          <p14:tracePt t="18390" x="6367463" y="4857750"/>
          <p14:tracePt t="18524" x="0" y="0"/>
        </p14:tracePtLst>
        <p14:tracePtLst>
          <p14:tracePt t="23876" x="2405063" y="3457575"/>
          <p14:tracePt t="24041" x="2409825" y="3457575"/>
          <p14:tracePt t="24051" x="2428875" y="3476625"/>
          <p14:tracePt t="24057" x="2452688" y="3500438"/>
          <p14:tracePt t="24074" x="2495550" y="3548063"/>
          <p14:tracePt t="24091" x="2614613" y="3643313"/>
          <p14:tracePt t="24107" x="2690813" y="3705225"/>
          <p14:tracePt t="24124" x="2747963" y="3743325"/>
          <p14:tracePt t="24141" x="2752725" y="3748088"/>
          <p14:tracePt t="24157" x="2752725" y="3752850"/>
          <p14:tracePt t="24898" x="0" y="0"/>
        </p14:tracePtLst>
        <p14:tracePtLst>
          <p14:tracePt t="26591" x="2486025" y="3314700"/>
          <p14:tracePt t="26670" x="2481263" y="3314700"/>
          <p14:tracePt t="26677" x="2466975" y="3314700"/>
          <p14:tracePt t="26692" x="2462213" y="3314700"/>
          <p14:tracePt t="26709" x="2457450" y="3314700"/>
          <p14:tracePt t="26748" x="2452688" y="3314700"/>
          <p14:tracePt t="26769" x="2447925" y="3314700"/>
          <p14:tracePt t="26783" x="2443163" y="3314700"/>
          <p14:tracePt t="26788" x="2438400" y="3319463"/>
          <p14:tracePt t="26799" x="2424113" y="3333750"/>
          <p14:tracePt t="26808" x="2419350" y="3362325"/>
          <p14:tracePt t="26825" x="2357438" y="3452813"/>
          <p14:tracePt t="26842" x="2309813" y="3538538"/>
          <p14:tracePt t="26858" x="2300288" y="3552825"/>
          <p14:tracePt t="26875" x="2295525" y="3576638"/>
          <p14:tracePt t="26892" x="2295525" y="3581400"/>
          <p14:tracePt t="26895" x="2295525" y="3586163"/>
          <p14:tracePt t="26910" x="2305050" y="3619500"/>
          <p14:tracePt t="26925" x="2324100" y="3648075"/>
          <p14:tracePt t="26943" x="2328863" y="3652838"/>
          <p14:tracePt t="26945" x="2343150" y="3662363"/>
          <p14:tracePt t="26959" x="2347913" y="3667125"/>
          <p14:tracePt t="26976" x="2371725" y="3676650"/>
          <p14:tracePt t="26992" x="2428875" y="3700463"/>
          <p14:tracePt t="27009" x="2495550" y="3724275"/>
          <p14:tracePt t="27011" x="2509838" y="3729038"/>
          <p14:tracePt t="27025" x="2514600" y="3729038"/>
          <p14:tracePt t="27043" x="2524125" y="3729038"/>
          <p14:tracePt t="27065" x="2528888" y="3724275"/>
          <p14:tracePt t="27075" x="2538413" y="3690938"/>
          <p14:tracePt t="27092" x="2557463" y="3643313"/>
          <p14:tracePt t="27108" x="2571750" y="3600450"/>
          <p14:tracePt t="27111" x="2571750" y="3581400"/>
          <p14:tracePt t="27125" x="2576513" y="3567113"/>
          <p14:tracePt t="27142" x="2576513" y="3519488"/>
          <p14:tracePt t="27158" x="2576513" y="3471863"/>
          <p14:tracePt t="27175" x="2571750" y="3448050"/>
          <p14:tracePt t="27192" x="2543175" y="3409950"/>
          <p14:tracePt t="27208" x="2533650" y="3395663"/>
          <p14:tracePt t="27225" x="2500313" y="3362325"/>
          <p14:tracePt t="27242" x="2481263" y="3352800"/>
          <p14:tracePt t="27273" x="2476500" y="3352800"/>
          <p14:tracePt t="27286" x="2471738" y="3352800"/>
          <p14:tracePt t="27296" x="2466975" y="3352800"/>
          <p14:tracePt t="27308" x="2462213" y="3352800"/>
          <p14:tracePt t="27325" x="2452688" y="3352800"/>
          <p14:tracePt t="27342" x="2447925" y="3352800"/>
          <p14:tracePt t="27358" x="2443163" y="3352800"/>
          <p14:tracePt t="27375" x="2424113" y="3381375"/>
          <p14:tracePt t="27377" x="2419350" y="3400425"/>
          <p14:tracePt t="27392" x="2405063" y="3433763"/>
          <p14:tracePt t="27409" x="2395538" y="3452813"/>
          <p14:tracePt t="27425" x="2395538" y="3509963"/>
          <p14:tracePt t="27442" x="2395538" y="3576638"/>
          <p14:tracePt t="27445" x="2395538" y="3590925"/>
          <p14:tracePt t="27459" x="2395538" y="3595688"/>
          <p14:tracePt t="27488" x="2405063" y="3595688"/>
          <p14:tracePt t="27494" x="2409825" y="3595688"/>
          <p14:tracePt t="27509" x="2414588" y="3595688"/>
          <p14:tracePt t="27525" x="2419350" y="3595688"/>
          <p14:tracePt t="27542" x="2424113" y="3595688"/>
          <p14:tracePt t="27565" x="2428875" y="3595688"/>
          <p14:tracePt t="27575" x="2433638" y="3590925"/>
          <p14:tracePt t="27592" x="2447925" y="3567113"/>
          <p14:tracePt t="27609" x="2466975" y="3538538"/>
          <p14:tracePt t="27610" x="2471738" y="3533775"/>
          <p14:tracePt t="27636" x="2471738" y="3529013"/>
          <p14:tracePt t="27644" x="2476500" y="3524250"/>
          <p14:tracePt t="27659" x="2476500" y="3514725"/>
          <p14:tracePt t="27675" x="2476500" y="3486150"/>
          <p14:tracePt t="27692" x="2476500" y="3457575"/>
          <p14:tracePt t="27709" x="2476500" y="3429000"/>
          <p14:tracePt t="27725" x="2457450" y="3405188"/>
          <p14:tracePt t="27742" x="2433638" y="3386138"/>
          <p14:tracePt t="27759" x="2428875" y="3381375"/>
          <p14:tracePt t="27833" x="2419350" y="3381375"/>
          <p14:tracePt t="27843" x="2414588" y="3381375"/>
          <p14:tracePt t="27853" x="2409825" y="3381375"/>
          <p14:tracePt t="27863" x="2409825" y="3386138"/>
          <p14:tracePt t="27875" x="2405063" y="3419475"/>
          <p14:tracePt t="27892" x="2395538" y="3448050"/>
          <p14:tracePt t="27909" x="2390775" y="3490913"/>
          <p14:tracePt t="27912" x="2390775" y="3509963"/>
          <p14:tracePt t="27925" x="2390775" y="3538538"/>
          <p14:tracePt t="27942" x="2390775" y="3562350"/>
          <p14:tracePt t="27959" x="2395538" y="3567113"/>
          <p14:tracePt t="27975" x="2400300" y="3571875"/>
          <p14:tracePt t="27992" x="2409825" y="3571875"/>
          <p14:tracePt t="28009" x="2424113" y="3571875"/>
          <p14:tracePt t="28012" x="2433638" y="3571875"/>
          <p14:tracePt t="28026" x="2433638" y="3567113"/>
          <p14:tracePt t="28042" x="2452688" y="3548063"/>
          <p14:tracePt t="28059" x="2481263" y="3505200"/>
          <p14:tracePt t="28075" x="2509838" y="3462338"/>
          <p14:tracePt t="28079" x="2514600" y="3448050"/>
          <p14:tracePt t="28092" x="2524125" y="3433763"/>
          <p14:tracePt t="28109" x="2524125" y="3429000"/>
          <p14:tracePt t="28639" x="2519363" y="3429000"/>
          <p14:tracePt t="28645" x="2509838" y="3443288"/>
          <p14:tracePt t="28655" x="2495550" y="3471863"/>
          <p14:tracePt t="28664" x="2481263" y="3495675"/>
          <p14:tracePt t="28676" x="2466975" y="3509963"/>
          <p14:tracePt t="28692" x="2457450" y="3529013"/>
          <p14:tracePt t="28695" x="2457450" y="3538538"/>
          <p14:tracePt t="28709" x="2443163" y="3552825"/>
          <p14:tracePt t="28726" x="2438400" y="3562350"/>
          <p14:tracePt t="28742" x="2433638" y="3571875"/>
          <p14:tracePt t="28759" x="2428875" y="3576638"/>
          <p14:tracePt t="28776" x="2428875" y="3586163"/>
          <p14:tracePt t="29124" x="2428875" y="3581400"/>
          <p14:tracePt t="29134" x="2428875" y="3571875"/>
          <p14:tracePt t="29144" x="2428875" y="3557588"/>
          <p14:tracePt t="29159" x="2428875" y="3533775"/>
          <p14:tracePt t="29176" x="2428875" y="3519488"/>
          <p14:tracePt t="29193" x="2428875" y="3514725"/>
          <p14:tracePt t="29376" x="2428875" y="3509963"/>
          <p14:tracePt t="29380" x="2428875" y="3495675"/>
          <p14:tracePt t="29393" x="2428875" y="3486150"/>
          <p14:tracePt t="29409" x="2428875" y="3476625"/>
          <p14:tracePt t="29426" x="2428875" y="3471863"/>
          <p14:tracePt t="29502" x="2424113" y="3471863"/>
          <p14:tracePt t="29603" x="2419350" y="3471863"/>
          <p14:tracePt t="29612" x="2414588" y="3471863"/>
          <p14:tracePt t="29618" x="2400300" y="3481388"/>
          <p14:tracePt t="29628" x="2371725" y="3495675"/>
          <p14:tracePt t="29643" x="2314575" y="3533775"/>
          <p14:tracePt t="29660" x="2047875" y="3657600"/>
          <p14:tracePt t="29676" x="1919288" y="3724275"/>
          <p14:tracePt t="29693" x="1866900" y="3752850"/>
          <p14:tracePt t="29696" x="1819275" y="3790950"/>
          <p14:tracePt t="29709" x="1752600" y="3848100"/>
          <p14:tracePt t="29726" x="1709738" y="3886200"/>
          <p14:tracePt t="29743" x="1690688" y="3905250"/>
          <p14:tracePt t="30107" x="1695450" y="3905250"/>
          <p14:tracePt t="30111" x="1704975" y="3895725"/>
          <p14:tracePt t="30126" x="1719263" y="3890963"/>
          <p14:tracePt t="30144" x="1757363" y="3862388"/>
          <p14:tracePt t="30146" x="1776413" y="3848100"/>
          <p14:tracePt t="30160" x="1838325" y="3814763"/>
          <p14:tracePt t="30177" x="1962150" y="3748088"/>
          <p14:tracePt t="30193" x="2138363" y="3657600"/>
          <p14:tracePt t="30210" x="2300288" y="3586163"/>
          <p14:tracePt t="30226" x="2409825" y="3529013"/>
          <p14:tracePt t="30243" x="2509838" y="3486150"/>
          <p14:tracePt t="30260" x="2600325" y="3438525"/>
          <p14:tracePt t="30276" x="2700338" y="3386138"/>
          <p14:tracePt t="30293" x="2776538" y="3343275"/>
          <p14:tracePt t="30310" x="2790825" y="3333750"/>
          <p14:tracePt t="30326" x="2800350" y="3324225"/>
          <p14:tracePt t="30361" x="2805113" y="3324225"/>
          <p14:tracePt t="30376" x="2805113" y="3319463"/>
          <p14:tracePt t="30393" x="2852738" y="3300413"/>
          <p14:tracePt t="30410" x="2919413" y="3286125"/>
          <p14:tracePt t="30426" x="2952750" y="3286125"/>
          <p14:tracePt t="30443" x="2967038" y="3281363"/>
          <p14:tracePt t="30617" x="2957513" y="3281363"/>
          <p14:tracePt t="30633" x="2952750" y="3281363"/>
          <p14:tracePt t="30637" x="2943225" y="3281363"/>
          <p14:tracePt t="30647" x="2938463" y="3281363"/>
          <p14:tracePt t="30660" x="2924175" y="3281363"/>
          <p14:tracePt t="30677" x="2886075" y="3281363"/>
          <p14:tracePt t="30693" x="2871788" y="3281363"/>
          <p14:tracePt t="30710" x="2857500" y="3281363"/>
          <p14:tracePt t="30712" x="2852738" y="3276600"/>
          <p14:tracePt t="30727" x="2847975" y="3271838"/>
          <p14:tracePt t="30743" x="2833688" y="3271838"/>
          <p14:tracePt t="30761" x="2828925" y="3271838"/>
          <p14:tracePt t="30777" x="2819400" y="3271838"/>
          <p14:tracePt t="30793" x="2814638" y="3271838"/>
          <p14:tracePt t="30810" x="2809875" y="3271838"/>
          <p14:tracePt t="30827" x="2781300" y="3324225"/>
          <p14:tracePt t="30843" x="2695575" y="3529013"/>
          <p14:tracePt t="30860" x="2624138" y="3690938"/>
          <p14:tracePt t="30877" x="2609850" y="3719513"/>
          <p14:tracePt t="30877" x="2600325" y="3733800"/>
          <p14:tracePt t="30893" x="2600325" y="3752850"/>
          <p14:tracePt t="30950" x="2609850" y="3752850"/>
          <p14:tracePt t="30961" x="2614613" y="3752850"/>
          <p14:tracePt t="30965" x="2619375" y="3752850"/>
          <p14:tracePt t="30977" x="2628900" y="3752850"/>
          <p14:tracePt t="30993" x="2662238" y="3743325"/>
          <p14:tracePt t="31010" x="2709863" y="3695700"/>
          <p14:tracePt t="31014" x="2724150" y="3686175"/>
          <p14:tracePt t="31027" x="2743200" y="3671888"/>
          <p14:tracePt t="31043" x="2757488" y="3629025"/>
          <p14:tracePt t="31047" x="2762250" y="3614738"/>
          <p14:tracePt t="31060" x="2762250" y="3586163"/>
          <p14:tracePt t="31077" x="2762250" y="3529013"/>
          <p14:tracePt t="31079" x="2762250" y="3490913"/>
          <p14:tracePt t="31093" x="2762250" y="3467100"/>
          <p14:tracePt t="31110" x="2747963" y="3438525"/>
          <p14:tracePt t="31127" x="2738438" y="3424238"/>
          <p14:tracePt t="31143" x="2733675" y="3424238"/>
          <p14:tracePt t="31160" x="2733675" y="3419475"/>
          <p14:tracePt t="31177" x="2728913" y="3419475"/>
          <p14:tracePt t="31197" x="2724150" y="3419475"/>
          <p14:tracePt t="31234" x="2724150" y="3429000"/>
          <p14:tracePt t="31300" x="2724150" y="3433763"/>
          <p14:tracePt t="31309" x="2743200" y="3457575"/>
          <p14:tracePt t="31318" x="2757488" y="3481388"/>
          <p14:tracePt t="31327" x="2762250" y="3486150"/>
          <p14:tracePt t="31343" x="2767013" y="3490913"/>
          <p14:tracePt t="31622" x="2762250" y="3486150"/>
          <p14:tracePt t="31637" x="2762250" y="3481388"/>
          <p14:tracePt t="31667" x="2757488" y="3481388"/>
          <p14:tracePt t="31753" x="2752725" y="3481388"/>
          <p14:tracePt t="31768" x="2747963" y="3481388"/>
          <p14:tracePt t="32103" x="2747963" y="3495675"/>
          <p14:tracePt t="32113" x="2738438" y="3533775"/>
          <p14:tracePt t="32124" x="2705100" y="3567113"/>
          <p14:tracePt t="32133" x="2605088" y="3681413"/>
          <p14:tracePt t="32144" x="2543175" y="3729038"/>
          <p14:tracePt t="32160" x="2419350" y="3814763"/>
          <p14:tracePt t="32163" x="2386013" y="3843338"/>
          <p14:tracePt t="32177" x="2324100" y="3867150"/>
          <p14:tracePt t="32194" x="2290763" y="3886200"/>
          <p14:tracePt t="32211" x="2252663" y="3905250"/>
          <p14:tracePt t="32227" x="2190750" y="3943350"/>
          <p14:tracePt t="32244" x="2171700" y="3957638"/>
          <p14:tracePt t="32261" x="2105025" y="3995738"/>
          <p14:tracePt t="32277" x="2052638" y="4033838"/>
          <p14:tracePt t="32294" x="2009775" y="4062413"/>
          <p14:tracePt t="32311" x="1957388" y="4105275"/>
          <p14:tracePt t="32327" x="1890713" y="4157663"/>
          <p14:tracePt t="32344" x="1871663" y="4186238"/>
          <p14:tracePt t="32361" x="1852613" y="4186238"/>
          <p14:tracePt t="32377" x="1843088" y="4191000"/>
          <p14:tracePt t="32394" x="1843088" y="4195763"/>
          <p14:tracePt t="32422" x="1838325" y="4195763"/>
          <p14:tracePt t="33108" x="0" y="0"/>
        </p14:tracePtLst>
        <p14:tracePtLst>
          <p14:tracePt t="55805" x="5705475" y="4448175"/>
          <p14:tracePt t="55960" x="5681663" y="4452938"/>
          <p14:tracePt t="55970" x="5657850" y="4471988"/>
          <p14:tracePt t="55974" x="5624513" y="4491038"/>
          <p14:tracePt t="55987" x="5605463" y="4505325"/>
          <p14:tracePt t="56003" x="5562600" y="4533900"/>
          <p14:tracePt t="56020" x="5553075" y="4543425"/>
          <p14:tracePt t="56040" x="5553075" y="4548188"/>
          <p14:tracePt t="56166" x="5553075" y="4557713"/>
          <p14:tracePt t="56176" x="5553075" y="4572000"/>
          <p14:tracePt t="56186" x="5553075" y="4591050"/>
          <p14:tracePt t="56192" x="5553075" y="4614863"/>
          <p14:tracePt t="56203" x="5557838" y="4624388"/>
          <p14:tracePt t="56220" x="5572125" y="4652963"/>
          <p14:tracePt t="56237" x="5576888" y="4662488"/>
          <p14:tracePt t="56253" x="5586413" y="4667250"/>
          <p14:tracePt t="56270" x="5600700" y="4681538"/>
          <p14:tracePt t="56287" x="5614988" y="4686300"/>
          <p14:tracePt t="56315" x="5619750" y="4686300"/>
          <p14:tracePt t="56365" x="5629275" y="4686300"/>
          <p14:tracePt t="56401" x="5634038" y="4686300"/>
          <p14:tracePt t="56421" x="5638800" y="4686300"/>
          <p14:tracePt t="56447" x="5643563" y="4681538"/>
          <p14:tracePt t="56450" x="5648325" y="4672013"/>
          <p14:tracePt t="56461" x="5662613" y="4667250"/>
          <p14:tracePt t="56471" x="5662613" y="4662488"/>
          <p14:tracePt t="56487" x="5672138" y="4657725"/>
          <p14:tracePt t="56490" x="5676900" y="4657725"/>
          <p14:tracePt t="56527" x="5676900" y="4652963"/>
          <p14:tracePt t="56537" x="5681663" y="4652963"/>
          <p14:tracePt t="56554" x="5695950" y="4629150"/>
          <p14:tracePt t="56557" x="5710238" y="4614863"/>
          <p14:tracePt t="56570" x="5715000" y="4600575"/>
          <p14:tracePt t="56587" x="5719763" y="4591050"/>
          <p14:tracePt t="56604" x="5724525" y="4586288"/>
          <p14:tracePt t="56627" x="5724525" y="4576763"/>
          <p14:tracePt t="56639" x="5734050" y="4576763"/>
          <p14:tracePt t="56654" x="5734050" y="4572000"/>
          <p14:tracePt t="56670" x="5734050" y="4557713"/>
          <p14:tracePt t="56687" x="5734050" y="4543425"/>
          <p14:tracePt t="56690" x="5729288" y="4524375"/>
          <p14:tracePt t="56704" x="5724525" y="4510088"/>
          <p14:tracePt t="56720" x="5710238" y="4481513"/>
          <p14:tracePt t="56722" x="5710238" y="4476750"/>
          <p14:tracePt t="56737" x="5710238" y="4471988"/>
          <p14:tracePt t="56754" x="5705475" y="4471988"/>
          <p14:tracePt t="56823" x="5700713" y="4471988"/>
          <p14:tracePt t="56826" x="5695950" y="4471988"/>
          <p14:tracePt t="56852" x="5691188" y="4471988"/>
          <p14:tracePt t="56922" x="5681663" y="4471988"/>
          <p14:tracePt t="56952" x="5676900" y="4471988"/>
          <p14:tracePt t="57008" x="5676900" y="4476750"/>
          <p14:tracePt t="57018" x="5676900" y="4486275"/>
          <p14:tracePt t="57028" x="5672138" y="4505325"/>
          <p14:tracePt t="57037" x="5672138" y="4514850"/>
          <p14:tracePt t="57054" x="5667375" y="4524375"/>
          <p14:tracePt t="57070" x="5667375" y="4529138"/>
          <p14:tracePt t="57087" x="5662613" y="4538663"/>
          <p14:tracePt t="57104" x="5662613" y="4543425"/>
          <p14:tracePt t="57120" x="5662613" y="4552950"/>
          <p14:tracePt t="57138" x="5662613" y="4557713"/>
          <p14:tracePt t="57154" x="5662613" y="4562475"/>
          <p14:tracePt t="57172" x="5662613" y="4567238"/>
          <p14:tracePt t="57187" x="5662613" y="4576763"/>
          <p14:tracePt t="57204" x="5662613" y="4581525"/>
          <p14:tracePt t="57221" x="5662613" y="4586288"/>
          <p14:tracePt t="57237" x="5667375" y="4591050"/>
          <p14:tracePt t="57254" x="5672138" y="4610100"/>
          <p14:tracePt t="57270" x="5676900" y="4619625"/>
          <p14:tracePt t="57271" x="5686425" y="4624388"/>
          <p14:tracePt t="57287" x="5691188" y="4629150"/>
          <p14:tracePt t="57304" x="5695950" y="4629150"/>
          <p14:tracePt t="57358" x="5695950" y="4633913"/>
          <p14:tracePt t="57944" x="0" y="0"/>
        </p14:tracePtLst>
        <p14:tracePtLst>
          <p14:tracePt t="58454" x="5381625" y="5243513"/>
          <p14:tracePt t="58560" x="5376863" y="5243513"/>
          <p14:tracePt t="58570" x="5367338" y="5243513"/>
          <p14:tracePt t="58616" x="5362575" y="5243513"/>
          <p14:tracePt t="58632" x="5357813" y="5243513"/>
          <p14:tracePt t="58642" x="5353050" y="5243513"/>
          <p14:tracePt t="58666" x="5348288" y="5243513"/>
          <p14:tracePt t="58689" x="5343525" y="5248275"/>
          <p14:tracePt t="58698" x="5338763" y="5253038"/>
          <p14:tracePt t="58704" x="5329238" y="5267325"/>
          <p14:tracePt t="58722" x="5300663" y="5310188"/>
          <p14:tracePt t="58738" x="5272088" y="5362575"/>
          <p14:tracePt t="58755" x="5257800" y="5395913"/>
          <p14:tracePt t="58771" x="5243513" y="5414963"/>
          <p14:tracePt t="58788" x="5224463" y="5481638"/>
          <p14:tracePt t="58804" x="5224463" y="5491163"/>
          <p14:tracePt t="58821" x="5224463" y="5495925"/>
          <p14:tracePt t="58840" x="5224463" y="5500688"/>
          <p14:tracePt t="58854" x="5229225" y="5500688"/>
          <p14:tracePt t="58871" x="5238750" y="5519738"/>
          <p14:tracePt t="58888" x="5248275" y="5538788"/>
          <p14:tracePt t="58904" x="5253038" y="5548313"/>
          <p14:tracePt t="58921" x="5267325" y="5557838"/>
          <p14:tracePt t="58938" x="5281613" y="5581650"/>
          <p14:tracePt t="58955" x="5286375" y="5595938"/>
          <p14:tracePt t="58971" x="5291138" y="5595938"/>
          <p14:tracePt t="58988" x="5295900" y="5595938"/>
          <p14:tracePt t="59005" x="5300663" y="5595938"/>
          <p14:tracePt t="59021" x="5305425" y="5586413"/>
          <p14:tracePt t="59038" x="5319713" y="5586413"/>
          <p14:tracePt t="59055" x="5324475" y="5586413"/>
          <p14:tracePt t="59071" x="5329238" y="5581650"/>
          <p14:tracePt t="59088" x="5343525" y="5576888"/>
          <p14:tracePt t="59105" x="5357813" y="5572125"/>
          <p14:tracePt t="59121" x="5362575" y="5572125"/>
          <p14:tracePt t="59138" x="5362575" y="5567363"/>
          <p14:tracePt t="59155" x="5372100" y="5543550"/>
          <p14:tracePt t="59171" x="5386388" y="5500688"/>
          <p14:tracePt t="59188" x="5410200" y="5457825"/>
          <p14:tracePt t="59190" x="5414963" y="5443538"/>
          <p14:tracePt t="59205" x="5424488" y="5429250"/>
          <p14:tracePt t="59221" x="5429250" y="5414963"/>
          <p14:tracePt t="59223" x="5429250" y="5405438"/>
          <p14:tracePt t="59238" x="5429250" y="5400675"/>
          <p14:tracePt t="59255" x="5429250" y="5395913"/>
          <p14:tracePt t="59271" x="5429250" y="5391150"/>
          <p14:tracePt t="59288" x="5429250" y="5381625"/>
          <p14:tracePt t="59290" x="5429250" y="5376863"/>
          <p14:tracePt t="59305" x="5429250" y="5372100"/>
          <p14:tracePt t="59321" x="5429250" y="5348288"/>
          <p14:tracePt t="59338" x="5429250" y="5334000"/>
          <p14:tracePt t="59355" x="5424488" y="5324475"/>
          <p14:tracePt t="59372" x="5424488" y="5314950"/>
          <p14:tracePt t="59388" x="5419725" y="5310188"/>
          <p14:tracePt t="59405" x="5419725" y="5305425"/>
          <p14:tracePt t="59472" x="5410200" y="5305425"/>
          <p14:tracePt t="59535" x="5405438" y="5305425"/>
          <p14:tracePt t="59710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MNIST Data </a:t>
            </a:r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D</a:t>
            </a:r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ownload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83284" y="6375354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"/>
          </p:nvPr>
        </p:nvSpPr>
        <p:spPr>
          <a:xfrm>
            <a:off x="583284" y="1281924"/>
            <a:ext cx="7872588" cy="1932764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will be using “MNIST dataset” which contains 70,000 images of digits handwritten. (0 to 9)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dataset is already well preprocessed and each image is 28*28 (784) pixels.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82" y="2635918"/>
            <a:ext cx="7289300" cy="334578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2" name="모서리가 둥근 직사각형 11"/>
          <p:cNvSpPr/>
          <p:nvPr/>
        </p:nvSpPr>
        <p:spPr>
          <a:xfrm>
            <a:off x="2017573" y="2644326"/>
            <a:ext cx="2373452" cy="285363"/>
          </a:xfrm>
          <a:prstGeom prst="roundRect">
            <a:avLst/>
          </a:prstGeom>
          <a:solidFill>
            <a:srgbClr val="00B0F0">
              <a:alpha val="20000"/>
            </a:srgb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/>
          <p:cNvCxnSpPr>
            <a:endCxn id="14" idx="1"/>
          </p:cNvCxnSpPr>
          <p:nvPr/>
        </p:nvCxnSpPr>
        <p:spPr>
          <a:xfrm flipV="1">
            <a:off x="4391025" y="2392501"/>
            <a:ext cx="697109" cy="3105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88134" y="2207835"/>
            <a:ext cx="357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“Name of my python script”</a:t>
            </a:r>
            <a:endParaRPr lang="ko-KR" altLang="en-US" sz="1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64206" y="4136961"/>
            <a:ext cx="603537" cy="25990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495928" y="3951862"/>
            <a:ext cx="3571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“Type the contents and press </a:t>
            </a:r>
            <a:r>
              <a:rPr lang="en-US" altLang="ko-KR" sz="1800" i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shift+Enter</a:t>
            </a:r>
            <a:r>
              <a:rPr lang="en-US" altLang="ko-KR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to see outputs”</a:t>
            </a:r>
            <a:endParaRPr lang="ko-KR" altLang="en-US" sz="1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274"/>
    </mc:Choice>
    <mc:Fallback xmlns="">
      <p:transition spd="slow" advTm="13227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2638" x="2171700" y="2838450"/>
          <p14:tracePt t="12671" x="2176463" y="2838450"/>
          <p14:tracePt t="12678" x="2181225" y="2838450"/>
          <p14:tracePt t="12687" x="2190750" y="2838450"/>
          <p14:tracePt t="12703" x="2214563" y="2838450"/>
          <p14:tracePt t="12720" x="2238375" y="2838450"/>
          <p14:tracePt t="12736" x="2262188" y="2843213"/>
          <p14:tracePt t="12753" x="2314575" y="2867025"/>
          <p14:tracePt t="12770" x="2438400" y="2924175"/>
          <p14:tracePt t="12786" x="2600325" y="2986088"/>
          <p14:tracePt t="12803" x="2867025" y="3028950"/>
          <p14:tracePt t="12820" x="3062288" y="3038475"/>
          <p14:tracePt t="12836" x="3214688" y="3048000"/>
          <p14:tracePt t="12853" x="3429000" y="3048000"/>
          <p14:tracePt t="12855" x="3533775" y="3057525"/>
          <p14:tracePt t="12870" x="3657600" y="3057525"/>
          <p14:tracePt t="12886" x="3924300" y="3057525"/>
          <p14:tracePt t="12903" x="4171950" y="3057525"/>
          <p14:tracePt t="12920" x="4471988" y="3019425"/>
          <p14:tracePt t="12920" x="4533900" y="3009900"/>
          <p14:tracePt t="12936" x="4643438" y="2971800"/>
          <p14:tracePt t="12953" x="4705350" y="2933700"/>
          <p14:tracePt t="12970" x="4724400" y="2919413"/>
          <p14:tracePt t="12986" x="4724400" y="2905125"/>
          <p14:tracePt t="13003" x="4724400" y="2886075"/>
          <p14:tracePt t="13020" x="4714875" y="2862263"/>
          <p14:tracePt t="13022" x="4700588" y="2852738"/>
          <p14:tracePt t="13036" x="4686300" y="2838450"/>
          <p14:tracePt t="13053" x="4643438" y="2795588"/>
          <p14:tracePt t="13070" x="4552950" y="2728913"/>
          <p14:tracePt t="13086" x="4414838" y="2681288"/>
          <p14:tracePt t="13088" x="4348163" y="2652713"/>
          <p14:tracePt t="13103" x="4167188" y="2619375"/>
          <p14:tracePt t="13120" x="3910013" y="2586038"/>
          <p14:tracePt t="13136" x="3633788" y="2562225"/>
          <p14:tracePt t="13153" x="3257550" y="2562225"/>
          <p14:tracePt t="13155" x="3119438" y="2562225"/>
          <p14:tracePt t="13170" x="2967038" y="2562225"/>
          <p14:tracePt t="13187" x="2566988" y="2633663"/>
          <p14:tracePt t="13203" x="2281238" y="2690813"/>
          <p14:tracePt t="13220" x="2209800" y="2719388"/>
          <p14:tracePt t="13222" x="2157413" y="2738438"/>
          <p14:tracePt t="13237" x="2081213" y="2771775"/>
          <p14:tracePt t="13253" x="2062163" y="2790825"/>
          <p14:tracePt t="13270" x="2052638" y="2809875"/>
          <p14:tracePt t="13286" x="2052638" y="2867025"/>
          <p14:tracePt t="13303" x="2052638" y="2947988"/>
          <p14:tracePt t="13320" x="2081213" y="3024188"/>
          <p14:tracePt t="13322" x="2119313" y="3105150"/>
          <p14:tracePt t="13336" x="2166938" y="3138488"/>
          <p14:tracePt t="13353" x="2243138" y="3200400"/>
          <p14:tracePt t="13370" x="2371725" y="3267075"/>
          <p14:tracePt t="13387" x="2576513" y="3319463"/>
          <p14:tracePt t="13389" x="2681288" y="3328988"/>
          <p14:tracePt t="13403" x="2781300" y="3338513"/>
          <p14:tracePt t="13420" x="3124200" y="3324225"/>
          <p14:tracePt t="13437" x="3362325" y="3286125"/>
          <p14:tracePt t="13453" x="3581400" y="3233738"/>
          <p14:tracePt t="13456" x="3662363" y="3214688"/>
          <p14:tracePt t="13470" x="3724275" y="3214688"/>
          <p14:tracePt t="13487" x="3805238" y="3205163"/>
          <p14:tracePt t="13576" x="3800475" y="3205163"/>
          <p14:tracePt t="13590" x="3795713" y="3205163"/>
          <p14:tracePt t="13600" x="3790950" y="3205163"/>
          <p14:tracePt t="13616" x="3781425" y="3205163"/>
          <p14:tracePt t="13656" x="3776663" y="3205163"/>
          <p14:tracePt t="13688" x="3771900" y="3205163"/>
          <p14:tracePt t="13698" x="3767138" y="3205163"/>
          <p14:tracePt t="13728" x="3762375" y="3205163"/>
          <p14:tracePt t="13748" x="3757613" y="3205163"/>
          <p14:tracePt t="13774" x="3752850" y="3205163"/>
          <p14:tracePt t="13783" x="3733800" y="3205163"/>
          <p14:tracePt t="13787" x="3705225" y="3195638"/>
          <p14:tracePt t="13803" x="3581400" y="3167063"/>
          <p14:tracePt t="13820" x="3490913" y="3148013"/>
          <p14:tracePt t="13836" x="3176588" y="3109913"/>
          <p14:tracePt t="13853" x="2957513" y="3090863"/>
          <p14:tracePt t="13855" x="2857500" y="3081338"/>
          <p14:tracePt t="13870" x="2781300" y="3071813"/>
          <p14:tracePt t="13886" x="2557463" y="3043238"/>
          <p14:tracePt t="13903" x="2509838" y="3033713"/>
          <p14:tracePt t="13920" x="2495550" y="3033713"/>
          <p14:tracePt t="14046" x="2490788" y="3033713"/>
          <p14:tracePt t="14110" x="2490788" y="3028950"/>
          <p14:tracePt t="14696" x="2509838" y="3019425"/>
          <p14:tracePt t="14701" x="2543175" y="3000375"/>
          <p14:tracePt t="14712" x="2571750" y="2976563"/>
          <p14:tracePt t="14720" x="2595563" y="2962275"/>
          <p14:tracePt t="14737" x="2705100" y="2890838"/>
          <p14:tracePt t="14754" x="2819400" y="2824163"/>
          <p14:tracePt t="14770" x="2933700" y="2767013"/>
          <p14:tracePt t="14772" x="2990850" y="2738438"/>
          <p14:tracePt t="14787" x="3043238" y="2709863"/>
          <p14:tracePt t="14804" x="3076575" y="2695575"/>
          <p14:tracePt t="14820" x="3090863" y="2690813"/>
          <p14:tracePt t="15124" x="3090863" y="2695575"/>
          <p14:tracePt t="15129" x="3090863" y="2700338"/>
          <p14:tracePt t="15138" x="3105150" y="2714625"/>
          <p14:tracePt t="15154" x="3133725" y="2747963"/>
          <p14:tracePt t="15171" x="3205163" y="2800350"/>
          <p14:tracePt t="15187" x="3290888" y="2833688"/>
          <p14:tracePt t="15204" x="3400425" y="2867025"/>
          <p14:tracePt t="15221" x="3605213" y="2890838"/>
          <p14:tracePt t="15237" x="3786188" y="2909888"/>
          <p14:tracePt t="15254" x="3962400" y="2909888"/>
          <p14:tracePt t="15271" x="4219575" y="2919413"/>
          <p14:tracePt t="15287" x="4395788" y="2928938"/>
          <p14:tracePt t="15304" x="4567238" y="2938463"/>
          <p14:tracePt t="15321" x="4610100" y="2943225"/>
          <p14:tracePt t="16077" x="0" y="0"/>
        </p14:tracePtLst>
        <p14:tracePtLst>
          <p14:tracePt t="18463" x="4371975" y="4333875"/>
          <p14:tracePt t="18529" x="4367213" y="4333875"/>
          <p14:tracePt t="18534" x="4338638" y="4333875"/>
          <p14:tracePt t="18544" x="4300538" y="4333875"/>
          <p14:tracePt t="18555" x="4233863" y="4333875"/>
          <p14:tracePt t="18573" x="3967163" y="4333875"/>
          <p14:tracePt t="18589" x="3905250" y="4333875"/>
          <p14:tracePt t="18605" x="3824288" y="4333875"/>
          <p14:tracePt t="18622" x="3800475" y="4329113"/>
          <p14:tracePt t="18639" x="3795713" y="4329113"/>
          <p14:tracePt t="18655" x="3748088" y="4329113"/>
          <p14:tracePt t="18672" x="3657600" y="4319588"/>
          <p14:tracePt t="18675" x="3605213" y="4310063"/>
          <p14:tracePt t="18689" x="3424238" y="4291013"/>
          <p14:tracePt t="18705" x="3319463" y="4291013"/>
          <p14:tracePt t="18722" x="3267075" y="4291013"/>
          <p14:tracePt t="18739" x="3100388" y="4281488"/>
          <p14:tracePt t="18755" x="3028950" y="4276725"/>
          <p14:tracePt t="18772" x="2990850" y="4276725"/>
          <p14:tracePt t="18774" x="2914650" y="4286250"/>
          <p14:tracePt t="18789" x="2805113" y="4324350"/>
          <p14:tracePt t="18805" x="2714625" y="4367213"/>
          <p14:tracePt t="18822" x="2600325" y="4433888"/>
          <p14:tracePt t="18839" x="2557463" y="4481513"/>
          <p14:tracePt t="18855" x="2538413" y="4500563"/>
          <p14:tracePt t="18966" x="2538413" y="4505325"/>
          <p14:tracePt t="19018" x="2543175" y="4505325"/>
          <p14:tracePt t="19022" x="2586038" y="4538663"/>
          <p14:tracePt t="19031" x="2652713" y="4567238"/>
          <p14:tracePt t="19039" x="2733675" y="4600575"/>
          <p14:tracePt t="19056" x="2800350" y="4629150"/>
          <p14:tracePt t="19060" x="2928938" y="4657725"/>
          <p14:tracePt t="19072" x="3086100" y="4700588"/>
          <p14:tracePt t="19089" x="3243263" y="4729163"/>
          <p14:tracePt t="19105" x="3424238" y="4748213"/>
          <p14:tracePt t="19122" x="3576638" y="4757738"/>
          <p14:tracePt t="19139" x="3743325" y="4757738"/>
          <p14:tracePt t="19155" x="3981450" y="4743450"/>
          <p14:tracePt t="19172" x="4186238" y="4710113"/>
          <p14:tracePt t="19189" x="4405313" y="4657725"/>
          <p14:tracePt t="19205" x="4672013" y="4600575"/>
          <p14:tracePt t="19222" x="4919663" y="4572000"/>
          <p14:tracePt t="19239" x="5048250" y="4552950"/>
          <p14:tracePt t="19255" x="5100638" y="4552950"/>
          <p14:tracePt t="19272" x="5219700" y="4548188"/>
          <p14:tracePt t="19289" x="5276850" y="4548188"/>
          <p14:tracePt t="19305" x="5343525" y="4548188"/>
          <p14:tracePt t="19322" x="5410200" y="4538663"/>
          <p14:tracePt t="19339" x="5462588" y="4538663"/>
          <p14:tracePt t="19356" x="5481638" y="4533900"/>
          <p14:tracePt t="20071" x="0" y="0"/>
        </p14:tracePtLst>
        <p14:tracePtLst>
          <p14:tracePt t="22996" x="2333625" y="4238625"/>
          <p14:tracePt t="23072" x="2338388" y="4238625"/>
          <p14:tracePt t="23084" x="2352675" y="4238625"/>
          <p14:tracePt t="23090" x="2371725" y="4238625"/>
          <p14:tracePt t="23107" x="2438400" y="4243388"/>
          <p14:tracePt t="23124" x="2619375" y="4252913"/>
          <p14:tracePt t="23126" x="2719388" y="4252913"/>
          <p14:tracePt t="23140" x="2819400" y="4252913"/>
          <p14:tracePt t="23157" x="3048000" y="4262438"/>
          <p14:tracePt t="23174" x="3371850" y="4262438"/>
          <p14:tracePt t="23190" x="3576638" y="4257675"/>
          <p14:tracePt t="23193" x="3652838" y="4257675"/>
          <p14:tracePt t="23207" x="3729038" y="4257675"/>
          <p14:tracePt t="23224" x="3919538" y="4248150"/>
          <p14:tracePt t="23240" x="4038600" y="4248150"/>
          <p14:tracePt t="23257" x="4167188" y="4252913"/>
          <p14:tracePt t="23258" x="4267200" y="4252913"/>
          <p14:tracePt t="23274" x="4319588" y="4252913"/>
          <p14:tracePt t="23290" x="4405313" y="4252913"/>
          <p14:tracePt t="23307" x="4462463" y="4252913"/>
          <p14:tracePt t="23324" x="4505325" y="4252913"/>
          <p14:tracePt t="23340" x="4552950" y="4252913"/>
          <p14:tracePt t="23357" x="4610100" y="4252913"/>
          <p14:tracePt t="23374" x="4657725" y="4252913"/>
          <p14:tracePt t="23390" x="4691063" y="4252913"/>
          <p14:tracePt t="23407" x="4714875" y="4252913"/>
          <p14:tracePt t="23424" x="4724400" y="4252913"/>
          <p14:tracePt t="23427" x="4729163" y="4252913"/>
          <p14:tracePt t="23441" x="4733925" y="4257675"/>
          <p14:tracePt t="23457" x="4738688" y="4257675"/>
          <p14:tracePt t="23474" x="4743450" y="4257675"/>
          <p14:tracePt t="23490" x="4748213" y="4257675"/>
          <p14:tracePt t="25816" x="4743450" y="4257675"/>
          <p14:tracePt t="25860" x="4738688" y="4257675"/>
          <p14:tracePt t="25870" x="4733925" y="4257675"/>
          <p14:tracePt t="25880" x="4729163" y="4257675"/>
          <p14:tracePt t="25891" x="4719638" y="4262438"/>
          <p14:tracePt t="25908" x="4705350" y="4262438"/>
          <p14:tracePt t="25925" x="4662488" y="4276725"/>
          <p14:tracePt t="25942" x="4629150" y="4281488"/>
          <p14:tracePt t="25958" x="4605338" y="4281488"/>
          <p14:tracePt t="25961" x="4567238" y="4291013"/>
          <p14:tracePt t="25975" x="4471988" y="4305300"/>
          <p14:tracePt t="25992" x="4391025" y="4324350"/>
          <p14:tracePt t="26008" x="4267200" y="4362450"/>
          <p14:tracePt t="26025" x="4210050" y="4367213"/>
          <p14:tracePt t="26041" x="4176713" y="4376738"/>
          <p14:tracePt t="26058" x="4152900" y="4376738"/>
          <p14:tracePt t="26062" x="4143375" y="4376738"/>
          <p14:tracePt t="26075" x="4133850" y="4376738"/>
          <p14:tracePt t="26091" x="4124325" y="4381500"/>
          <p14:tracePt t="26108" x="4119563" y="4381500"/>
          <p14:tracePt t="26125" x="4114800" y="4381500"/>
          <p14:tracePt t="26142" x="4110038" y="4381500"/>
          <p14:tracePt t="26158" x="4110038" y="4386263"/>
          <p14:tracePt t="26457" x="0" y="0"/>
        </p14:tracePtLst>
        <p14:tracePtLst>
          <p14:tracePt t="29806" x="3043238" y="4267200"/>
          <p14:tracePt t="29952" x="3038475" y="4267200"/>
          <p14:tracePt t="29962" x="3038475" y="4286250"/>
          <p14:tracePt t="29972" x="3033713" y="4291013"/>
          <p14:tracePt t="29976" x="3033713" y="4295775"/>
          <p14:tracePt t="29993" x="3028950" y="4305300"/>
          <p14:tracePt t="30010" x="3028950" y="4310063"/>
          <p14:tracePt t="30027" x="3024188" y="4319588"/>
          <p14:tracePt t="30081" x="3019425" y="4319588"/>
          <p14:tracePt t="30091" x="3019425" y="4324350"/>
          <p14:tracePt t="30102" x="3014663" y="4329113"/>
          <p14:tracePt t="30110" x="3005138" y="4333875"/>
          <p14:tracePt t="30126" x="3005138" y="4338638"/>
          <p14:tracePt t="30143" x="3005138" y="4343400"/>
          <p14:tracePt t="30160" x="3000375" y="4362450"/>
          <p14:tracePt t="30176" x="2995613" y="4405313"/>
          <p14:tracePt t="30194" x="2986088" y="4443413"/>
          <p14:tracePt t="30210" x="2981325" y="4486275"/>
          <p14:tracePt t="30227" x="2981325" y="4505325"/>
          <p14:tracePt t="30586" x="2986088" y="4505325"/>
          <p14:tracePt t="32090" x="0" y="0"/>
        </p14:tracePtLst>
        <p14:tracePtLst>
          <p14:tracePt t="41402" x="2276475" y="4733925"/>
          <p14:tracePt t="41548" x="2295525" y="4733925"/>
          <p14:tracePt t="41553" x="2324100" y="4733925"/>
          <p14:tracePt t="41567" x="2352675" y="4733925"/>
          <p14:tracePt t="41581" x="2443163" y="4733925"/>
          <p14:tracePt t="41598" x="2595563" y="4733925"/>
          <p14:tracePt t="41615" x="2919413" y="4733925"/>
          <p14:tracePt t="41631" x="3124200" y="4738688"/>
          <p14:tracePt t="41648" x="3300413" y="4738688"/>
          <p14:tracePt t="41664" x="3505200" y="4752975"/>
          <p14:tracePt t="41681" x="3557588" y="4752975"/>
          <p14:tracePt t="41698" x="3676650" y="4752975"/>
          <p14:tracePt t="41715" x="3805238" y="4752975"/>
          <p14:tracePt t="41731" x="4014788" y="4757738"/>
          <p14:tracePt t="41748" x="4114800" y="4757738"/>
          <p14:tracePt t="41765" x="4448175" y="4772025"/>
          <p14:tracePt t="41781" x="4719638" y="4781550"/>
          <p14:tracePt t="41798" x="4886325" y="4791075"/>
          <p14:tracePt t="41814" x="5029200" y="4800600"/>
          <p14:tracePt t="41831" x="5233988" y="4810125"/>
          <p14:tracePt t="41848" x="5410200" y="4810125"/>
          <p14:tracePt t="41865" x="5638800" y="4810125"/>
          <p14:tracePt t="41881" x="5962650" y="4810125"/>
          <p14:tracePt t="41898" x="6291263" y="4819650"/>
          <p14:tracePt t="41915" x="6405563" y="4819650"/>
          <p14:tracePt t="41931" x="6648450" y="4819650"/>
          <p14:tracePt t="41935" x="6724650" y="4829175"/>
          <p14:tracePt t="41948" x="6815138" y="4829175"/>
          <p14:tracePt t="41965" x="7096125" y="4829175"/>
          <p14:tracePt t="41981" x="7234238" y="4838700"/>
          <p14:tracePt t="41998" x="7300913" y="4838700"/>
          <p14:tracePt t="42001" x="7362825" y="4838700"/>
          <p14:tracePt t="42015" x="7419975" y="4848225"/>
          <p14:tracePt t="42031" x="7572375" y="4848225"/>
          <p14:tracePt t="42034" x="7634288" y="4848225"/>
          <p14:tracePt t="42048" x="7700963" y="4848225"/>
          <p14:tracePt t="42065" x="7820025" y="4848225"/>
          <p14:tracePt t="42081" x="7858125" y="4848225"/>
          <p14:tracePt t="42098" x="7891463" y="4848225"/>
          <p14:tracePt t="42114" x="7958138" y="4848225"/>
          <p14:tracePt t="42131" x="8024813" y="4848225"/>
          <p14:tracePt t="42134" x="8043863" y="4848225"/>
          <p14:tracePt t="42148" x="8058150" y="4848225"/>
          <p14:tracePt t="42165" x="8067675" y="4848225"/>
          <p14:tracePt t="42222" x="8072438" y="4848225"/>
          <p14:tracePt t="42232" x="8072438" y="4843463"/>
          <p14:tracePt t="42358" x="8072438" y="4838700"/>
          <p14:tracePt t="42384" x="8067675" y="4838700"/>
          <p14:tracePt t="42430" x="8062913" y="4824413"/>
          <p14:tracePt t="42433" x="8048625" y="4810125"/>
          <p14:tracePt t="42448" x="8043863" y="4805363"/>
          <p14:tracePt t="42465" x="8029575" y="4795838"/>
          <p14:tracePt t="42481" x="8015288" y="4781550"/>
          <p14:tracePt t="42498" x="7986713" y="4748213"/>
          <p14:tracePt t="42515" x="7958138" y="4729163"/>
          <p14:tracePt t="42531" x="7948613" y="4724400"/>
          <p14:tracePt t="42578" x="7943850" y="4724400"/>
          <p14:tracePt t="42585" x="7924800" y="4724400"/>
          <p14:tracePt t="42594" x="7886700" y="4724400"/>
          <p14:tracePt t="42604" x="7848600" y="4724400"/>
          <p14:tracePt t="42615" x="7748588" y="4724400"/>
          <p14:tracePt t="42632" x="7605713" y="4724400"/>
          <p14:tracePt t="42648" x="7262813" y="4729163"/>
          <p14:tracePt t="42665" x="6800850" y="4767263"/>
          <p14:tracePt t="42682" x="6662738" y="4762500"/>
          <p14:tracePt t="42698" x="6134100" y="4781550"/>
          <p14:tracePt t="42715" x="5629275" y="4810125"/>
          <p14:tracePt t="42732" x="5376863" y="4819650"/>
          <p14:tracePt t="42750" x="5138738" y="4843463"/>
          <p14:tracePt t="42765" x="4819650" y="4843463"/>
          <p14:tracePt t="42782" x="4614863" y="4843463"/>
          <p14:tracePt t="42798" x="4424363" y="4852988"/>
          <p14:tracePt t="42816" x="4224338" y="4852988"/>
          <p14:tracePt t="42832" x="3995738" y="4852988"/>
          <p14:tracePt t="42848" x="3767138" y="4852988"/>
          <p14:tracePt t="42865" x="3462338" y="4852988"/>
          <p14:tracePt t="42882" x="3233738" y="4848225"/>
          <p14:tracePt t="42882" x="3119438" y="4848225"/>
          <p14:tracePt t="42898" x="3019425" y="4848225"/>
          <p14:tracePt t="42915" x="2652713" y="4824413"/>
          <p14:tracePt t="42932" x="2466975" y="4824413"/>
          <p14:tracePt t="42948" x="2324100" y="4824413"/>
          <p14:tracePt t="42965" x="2224088" y="4814888"/>
          <p14:tracePt t="42982" x="2052638" y="4805363"/>
          <p14:tracePt t="42998" x="1976438" y="4805363"/>
          <p14:tracePt t="43015" x="1900238" y="4805363"/>
          <p14:tracePt t="43032" x="1852613" y="4800600"/>
          <p14:tracePt t="43049" x="1804988" y="4800600"/>
          <p14:tracePt t="43065" x="1762125" y="4791075"/>
          <p14:tracePt t="43082" x="1752600" y="4791075"/>
          <p14:tracePt t="43406" x="1762125" y="4791075"/>
          <p14:tracePt t="43417" x="1781175" y="4791075"/>
          <p14:tracePt t="43422" x="1819275" y="4791075"/>
          <p14:tracePt t="43432" x="1909763" y="4791075"/>
          <p14:tracePt t="43449" x="2076450" y="4791075"/>
          <p14:tracePt t="43465" x="2300288" y="4791075"/>
          <p14:tracePt t="43482" x="2681288" y="4781550"/>
          <p14:tracePt t="43498" x="2933700" y="4757738"/>
          <p14:tracePt t="43515" x="3114675" y="4738688"/>
          <p14:tracePt t="43519" x="3152775" y="4738688"/>
          <p14:tracePt t="43532" x="3171825" y="4738688"/>
          <p14:tracePt t="43881" x="0" y="0"/>
        </p14:tracePtLst>
        <p14:tracePtLst>
          <p14:tracePt t="52560" x="3276600" y="5133975"/>
          <p14:tracePt t="52822" x="3271838" y="5133975"/>
          <p14:tracePt t="52828" x="3257550" y="5105400"/>
          <p14:tracePt t="52838" x="3224213" y="5072063"/>
          <p14:tracePt t="52852" x="3100388" y="4943475"/>
          <p14:tracePt t="52869" x="2947988" y="4810125"/>
          <p14:tracePt t="52886" x="2867025" y="4748213"/>
          <p14:tracePt t="52887" x="2795588" y="4686300"/>
          <p14:tracePt t="52902" x="2705100" y="4633913"/>
          <p14:tracePt t="52919" x="2686050" y="4624388"/>
          <p14:tracePt t="53020" x="2681288" y="4624388"/>
          <p14:tracePt t="53060" x="2676525" y="4624388"/>
          <p14:tracePt t="53090" x="2676525" y="4638675"/>
          <p14:tracePt t="53095" x="2690813" y="4643438"/>
          <p14:tracePt t="53106" x="2705100" y="4657725"/>
          <p14:tracePt t="53119" x="2738438" y="4676775"/>
          <p14:tracePt t="53136" x="2809875" y="4714875"/>
          <p14:tracePt t="53152" x="2843213" y="4729163"/>
          <p14:tracePt t="53155" x="2871788" y="4729163"/>
          <p14:tracePt t="53169" x="2919413" y="4733925"/>
          <p14:tracePt t="53186" x="2971800" y="4733925"/>
          <p14:tracePt t="53203" x="2995613" y="4729163"/>
          <p14:tracePt t="53219" x="3028950" y="4705350"/>
          <p14:tracePt t="53236" x="3048000" y="4695825"/>
          <p14:tracePt t="53253" x="3048000" y="4686300"/>
          <p14:tracePt t="53269" x="3052763" y="4681538"/>
          <p14:tracePt t="53286" x="3052763" y="4648200"/>
          <p14:tracePt t="53302" x="3052763" y="4624388"/>
          <p14:tracePt t="53319" x="3052763" y="4619625"/>
          <p14:tracePt t="53377" x="3048000" y="4619625"/>
          <p14:tracePt t="53388" x="3043238" y="4619625"/>
          <p14:tracePt t="53391" x="3038475" y="4619625"/>
          <p14:tracePt t="53402" x="3033713" y="4629150"/>
          <p14:tracePt t="53419" x="3000375" y="4695825"/>
          <p14:tracePt t="53436" x="2986088" y="4762500"/>
          <p14:tracePt t="53453" x="2986088" y="4843463"/>
          <p14:tracePt t="53469" x="2986088" y="4895850"/>
          <p14:tracePt t="53486" x="2990850" y="4900613"/>
          <p14:tracePt t="53509" x="3000375" y="4900613"/>
          <p14:tracePt t="53524" x="3005138" y="4900613"/>
          <p14:tracePt t="53560" x="3009900" y="4900613"/>
          <p14:tracePt t="53575" x="3009900" y="4867275"/>
          <p14:tracePt t="53583" x="3009900" y="4829175"/>
          <p14:tracePt t="53589" x="3009900" y="4800600"/>
          <p14:tracePt t="53603" x="3009900" y="4776788"/>
          <p14:tracePt t="53619" x="3009900" y="4757738"/>
          <p14:tracePt t="53636" x="3009900" y="4752975"/>
          <p14:tracePt t="54276" x="3009900" y="4776788"/>
          <p14:tracePt t="54285" x="3019425" y="4819650"/>
          <p14:tracePt t="54291" x="3038475" y="4895850"/>
          <p14:tracePt t="54303" x="3057525" y="4962525"/>
          <p14:tracePt t="54320" x="3105150" y="5100638"/>
          <p14:tracePt t="54336" x="3148013" y="5195888"/>
          <p14:tracePt t="54353" x="3171825" y="5262563"/>
          <p14:tracePt t="54370" x="3186113" y="5295900"/>
          <p14:tracePt t="54371" x="3195638" y="5300663"/>
          <p14:tracePt t="54725" x="3190875" y="5300663"/>
          <p14:tracePt t="54886" x="3190875" y="5295900"/>
          <p14:tracePt t="54895" x="3190875" y="5281613"/>
          <p14:tracePt t="54903" x="3190875" y="5276850"/>
          <p14:tracePt t="54920" x="3195638" y="5229225"/>
          <p14:tracePt t="54936" x="3195638" y="5172075"/>
          <p14:tracePt t="54953" x="3195638" y="5138738"/>
          <p14:tracePt t="54970" x="3195638" y="5119688"/>
          <p14:tracePt t="54986" x="3195638" y="5114925"/>
          <p14:tracePt t="55246" x="3195638" y="5110163"/>
          <p14:tracePt t="55358" x="3190875" y="5110163"/>
          <p14:tracePt t="55367" x="3186113" y="5110163"/>
          <p14:tracePt t="55391" x="3176588" y="5110163"/>
          <p14:tracePt t="55403" x="3171825" y="5110163"/>
          <p14:tracePt t="55450" x="3171825" y="5114925"/>
          <p14:tracePt t="55460" x="3167063" y="5114925"/>
          <p14:tracePt t="55499" x="3162300" y="5114925"/>
          <p14:tracePt t="55576" x="3162300" y="5119688"/>
          <p14:tracePt t="55621" x="3162300" y="5124450"/>
          <p14:tracePt t="55630" x="3162300" y="5133975"/>
          <p14:tracePt t="55666" x="3162300" y="5138738"/>
          <p14:tracePt t="55676" x="3167063" y="5143500"/>
          <p14:tracePt t="55681" x="3176588" y="5157788"/>
          <p14:tracePt t="55691" x="3181350" y="5162550"/>
          <p14:tracePt t="55703" x="3186113" y="5162550"/>
          <p14:tracePt t="55720" x="3190875" y="5167313"/>
          <p14:tracePt t="55737" x="3205163" y="5176838"/>
          <p14:tracePt t="55754" x="3271838" y="5214938"/>
          <p14:tracePt t="55770" x="3338513" y="5257800"/>
          <p14:tracePt t="55787" x="3409950" y="5291138"/>
          <p14:tracePt t="55803" x="3424238" y="5300663"/>
          <p14:tracePt t="55820" x="3433763" y="5300663"/>
          <p14:tracePt t="55837" x="3514725" y="5314950"/>
          <p14:tracePt t="55854" x="3667125" y="5314950"/>
          <p14:tracePt t="55870" x="3810000" y="5314950"/>
          <p14:tracePt t="55887" x="3886200" y="5314950"/>
          <p14:tracePt t="55889" x="3962400" y="5300663"/>
          <p14:tracePt t="55904" x="4133850" y="5238750"/>
          <p14:tracePt t="55920" x="4238625" y="5186363"/>
          <p14:tracePt t="55937" x="4310063" y="5153025"/>
          <p14:tracePt t="55953" x="4367213" y="5129213"/>
          <p14:tracePt t="55970" x="4376738" y="5124450"/>
          <p14:tracePt t="56026" x="4376738" y="5114925"/>
          <p14:tracePt t="56125" x="4371975" y="5114925"/>
          <p14:tracePt t="56791" x="0" y="0"/>
        </p14:tracePtLst>
        <p14:tracePtLst>
          <p14:tracePt t="60420" x="2119313" y="4995863"/>
          <p14:tracePt t="60465" x="2124075" y="4995863"/>
          <p14:tracePt t="60545" x="2128838" y="4995863"/>
          <p14:tracePt t="60602" x="2133600" y="4995863"/>
          <p14:tracePt t="60611" x="2147888" y="5005388"/>
          <p14:tracePt t="60617" x="2162175" y="5019675"/>
          <p14:tracePt t="60627" x="2181225" y="5043488"/>
          <p14:tracePt t="60639" x="2219325" y="5076825"/>
          <p14:tracePt t="60655" x="2247900" y="5110163"/>
          <p14:tracePt t="60672" x="2262188" y="5143500"/>
          <p14:tracePt t="60689" x="2271713" y="5148263"/>
          <p14:tracePt t="60871" x="2271713" y="5153025"/>
          <p14:tracePt t="60881" x="2271713" y="5176838"/>
          <p14:tracePt t="60889" x="2271713" y="5200650"/>
          <p14:tracePt t="60905" x="2276475" y="5233988"/>
          <p14:tracePt t="60922" x="2300288" y="5286375"/>
          <p14:tracePt t="60939" x="2328863" y="5338763"/>
          <p14:tracePt t="60940" x="2343150" y="5357813"/>
          <p14:tracePt t="60956" x="2347913" y="5381625"/>
          <p14:tracePt t="60972" x="2362200" y="5400675"/>
          <p14:tracePt t="60989" x="2371725" y="5405438"/>
          <p14:tracePt t="61006" x="2400300" y="5414963"/>
          <p14:tracePt t="61009" x="2471738" y="5453063"/>
          <p14:tracePt t="61022" x="2605088" y="5481638"/>
          <p14:tracePt t="61039" x="2733675" y="5491163"/>
          <p14:tracePt t="61056" x="2795588" y="5491163"/>
          <p14:tracePt t="61073" x="3019425" y="5457825"/>
          <p14:tracePt t="61089" x="3152775" y="5405438"/>
          <p14:tracePt t="61106" x="3314700" y="5338763"/>
          <p14:tracePt t="61122" x="3376613" y="5295900"/>
          <p14:tracePt t="61139" x="3414713" y="5262563"/>
          <p14:tracePt t="61156" x="3433763" y="5233988"/>
          <p14:tracePt t="61172" x="3443288" y="5214938"/>
          <p14:tracePt t="61176" x="3448050" y="5205413"/>
          <p14:tracePt t="61189" x="3452813" y="5205413"/>
          <p14:tracePt t="61206" x="3452813" y="5195888"/>
          <p14:tracePt t="61223" x="3452813" y="5191125"/>
          <p14:tracePt t="61288" x="3452813" y="5186363"/>
          <p14:tracePt t="61291" x="3457575" y="5162550"/>
          <p14:tracePt t="61306" x="3457575" y="5148263"/>
          <p14:tracePt t="61322" x="3457575" y="5133975"/>
          <p14:tracePt t="61339" x="3457575" y="5105400"/>
          <p14:tracePt t="61343" x="3452813" y="5100638"/>
          <p14:tracePt t="61356" x="3443288" y="5091113"/>
          <p14:tracePt t="61372" x="3414713" y="5067300"/>
          <p14:tracePt t="61389" x="3395663" y="5053013"/>
          <p14:tracePt t="61406" x="3390900" y="5053013"/>
          <p14:tracePt t="61408" x="3381375" y="5048250"/>
          <p14:tracePt t="61422" x="3328988" y="5043488"/>
          <p14:tracePt t="61439" x="3262313" y="5033963"/>
          <p14:tracePt t="61456" x="3181350" y="5024438"/>
          <p14:tracePt t="61473" x="3014663" y="5024438"/>
          <p14:tracePt t="61489" x="2938463" y="5024438"/>
          <p14:tracePt t="61506" x="2886075" y="5024438"/>
          <p14:tracePt t="61509" x="2876550" y="5029200"/>
          <p14:tracePt t="61522" x="2871788" y="5029200"/>
          <p14:tracePt t="61539" x="2857500" y="5029200"/>
          <p14:tracePt t="61556" x="2843213" y="5029200"/>
          <p14:tracePt t="61573" x="2814638" y="5053013"/>
          <p14:tracePt t="61589" x="2790825" y="5086350"/>
          <p14:tracePt t="61606" x="2790825" y="5105400"/>
          <p14:tracePt t="61609" x="2786063" y="5124450"/>
          <p14:tracePt t="61622" x="2776538" y="5167313"/>
          <p14:tracePt t="61639" x="2776538" y="5191125"/>
          <p14:tracePt t="61656" x="2776538" y="5205413"/>
          <p14:tracePt t="61673" x="2795588" y="5248275"/>
          <p14:tracePt t="61689" x="2819400" y="5272088"/>
          <p14:tracePt t="61706" x="2852738" y="5286375"/>
          <p14:tracePt t="61723" x="2900363" y="5291138"/>
          <p14:tracePt t="61739" x="2928938" y="5291138"/>
          <p14:tracePt t="61742" x="2957513" y="5291138"/>
          <p14:tracePt t="61757" x="3038475" y="5281613"/>
          <p14:tracePt t="61773" x="3095625" y="5267325"/>
          <p14:tracePt t="61790" x="3157538" y="5233988"/>
          <p14:tracePt t="61806" x="3195638" y="5205413"/>
          <p14:tracePt t="61824" x="3205163" y="5195888"/>
          <p14:tracePt t="61872" x="3205163" y="5191125"/>
          <p14:tracePt t="61918" x="3200400" y="5191125"/>
          <p14:tracePt t="61938" x="3195638" y="5191125"/>
          <p14:tracePt t="61958" x="3190875" y="5191125"/>
          <p14:tracePt t="62287" x="3186113" y="5191125"/>
          <p14:tracePt t="62295" x="3181350" y="5191125"/>
          <p14:tracePt t="62312" x="3171825" y="5195888"/>
          <p14:tracePt t="62323" x="3162300" y="5200650"/>
          <p14:tracePt t="62339" x="3086100" y="5272088"/>
          <p14:tracePt t="62356" x="2947988" y="5338763"/>
          <p14:tracePt t="62373" x="2705100" y="5453063"/>
          <p14:tracePt t="62390" x="2505075" y="5514975"/>
          <p14:tracePt t="62390" x="2414588" y="5543550"/>
          <p14:tracePt t="62406" x="2333625" y="5572125"/>
          <p14:tracePt t="62423" x="2224088" y="5605463"/>
          <p14:tracePt t="62425" x="2219325" y="5610225"/>
          <p14:tracePt t="62440" x="2209800" y="5610225"/>
          <p14:tracePt t="62456" x="2205038" y="5610225"/>
          <p14:tracePt t="62518" x="2205038" y="5600700"/>
          <p14:tracePt t="62521" x="2205038" y="5562600"/>
          <p14:tracePt t="62531" x="2205038" y="5534025"/>
          <p14:tracePt t="62539" x="2190750" y="5505450"/>
          <p14:tracePt t="62556" x="2157413" y="5438775"/>
          <p14:tracePt t="62573" x="2128838" y="5405438"/>
          <p14:tracePt t="62590" x="2100263" y="5362575"/>
          <p14:tracePt t="62606" x="2095500" y="5329238"/>
          <p14:tracePt t="62623" x="2081213" y="5286375"/>
          <p14:tracePt t="62640" x="2076450" y="5253038"/>
          <p14:tracePt t="62656" x="2076450" y="5229225"/>
          <p14:tracePt t="62659" x="2076450" y="5224463"/>
          <p14:tracePt t="62675" x="2076450" y="5219700"/>
          <p14:tracePt t="62690" x="2076450" y="5214938"/>
          <p14:tracePt t="62706" x="2076450" y="5195888"/>
          <p14:tracePt t="62723" x="2076450" y="5172075"/>
          <p14:tracePt t="62726" x="2076450" y="5167313"/>
          <p14:tracePt t="62740" x="2081213" y="5153025"/>
          <p14:tracePt t="62756" x="2081213" y="5148263"/>
          <p14:tracePt t="62759" x="2085975" y="5143500"/>
          <p14:tracePt t="62773" x="2085975" y="5138738"/>
          <p14:tracePt t="62835" x="2090738" y="5138738"/>
          <p14:tracePt t="62846" x="2095500" y="5138738"/>
          <p14:tracePt t="62858" x="2105025" y="5138738"/>
          <p14:tracePt t="62945" x="2109788" y="5138738"/>
          <p14:tracePt t="62949" x="2109788" y="5143500"/>
          <p14:tracePt t="62960" x="2109788" y="5148263"/>
          <p14:tracePt t="62973" x="2114550" y="5181600"/>
          <p14:tracePt t="62990" x="2138363" y="5243513"/>
          <p14:tracePt t="63006" x="2143125" y="5257800"/>
          <p14:tracePt t="63076" x="2147888" y="5257800"/>
          <p14:tracePt t="63090" x="2147888" y="5248275"/>
          <p14:tracePt t="63096" x="2157413" y="5229225"/>
          <p14:tracePt t="63106" x="2157413" y="5210175"/>
          <p14:tracePt t="63123" x="2162175" y="5181600"/>
          <p14:tracePt t="63140" x="2166938" y="5172075"/>
          <p14:tracePt t="63157" x="2166938" y="5162550"/>
          <p14:tracePt t="63173" x="2166938" y="5148263"/>
          <p14:tracePt t="63190" x="2176463" y="5138738"/>
          <p14:tracePt t="63206" x="2176463" y="5133975"/>
          <p14:tracePt t="63223" x="2176463" y="5129213"/>
          <p14:tracePt t="63318" x="2171700" y="5138738"/>
          <p14:tracePt t="63324" x="2171700" y="5167313"/>
          <p14:tracePt t="63334" x="2171700" y="5191125"/>
          <p14:tracePt t="63340" x="2171700" y="5210175"/>
          <p14:tracePt t="63357" x="2171700" y="5219700"/>
          <p14:tracePt t="63375" x="2171700" y="5248275"/>
          <p14:tracePt t="63390" x="2171700" y="5253038"/>
          <p14:tracePt t="63526" x="2171700" y="5224463"/>
          <p14:tracePt t="63535" x="2166938" y="5176838"/>
          <p14:tracePt t="63540" x="2166938" y="5138738"/>
          <p14:tracePt t="63557" x="2152650" y="5048250"/>
          <p14:tracePt t="63573" x="2152650" y="4967288"/>
          <p14:tracePt t="63576" x="2152650" y="4948238"/>
          <p14:tracePt t="63590" x="2152650" y="4905375"/>
          <p14:tracePt t="63607" x="2152650" y="4895850"/>
          <p14:tracePt t="63695" x="2157413" y="4929188"/>
          <p14:tracePt t="63708" x="2166938" y="4981575"/>
          <p14:tracePt t="63711" x="2176463" y="5048250"/>
          <p14:tracePt t="63723" x="2181225" y="5091113"/>
          <p14:tracePt t="63740" x="2195513" y="5195888"/>
          <p14:tracePt t="63757" x="2200275" y="5219700"/>
          <p14:tracePt t="63773" x="2200275" y="5233988"/>
          <p14:tracePt t="63790" x="2200275" y="5238750"/>
          <p14:tracePt t="63925" x="2200275" y="5233988"/>
          <p14:tracePt t="63928" x="2200275" y="5205413"/>
          <p14:tracePt t="63940" x="2200275" y="5176838"/>
          <p14:tracePt t="63957" x="2200275" y="5129213"/>
          <p14:tracePt t="63973" x="2200275" y="5072063"/>
          <p14:tracePt t="63990" x="2200275" y="5033963"/>
          <p14:tracePt t="64007" x="2200275" y="5024438"/>
          <p14:tracePt t="64278" x="2200275" y="5029200"/>
          <p14:tracePt t="64288" x="2200275" y="5033963"/>
          <p14:tracePt t="64298" x="2200275" y="5038725"/>
          <p14:tracePt t="64307" x="2200275" y="5048250"/>
          <p14:tracePt t="64324" x="2200275" y="5053013"/>
          <p14:tracePt t="64340" x="2200275" y="5062538"/>
          <p14:tracePt t="65044" x="2195513" y="5072063"/>
          <p14:tracePt t="65053" x="2195513" y="5086350"/>
          <p14:tracePt t="65063" x="2185988" y="5105400"/>
          <p14:tracePt t="65074" x="2185988" y="5124450"/>
          <p14:tracePt t="65091" x="2181225" y="5157788"/>
          <p14:tracePt t="65107" x="2171700" y="5191125"/>
          <p14:tracePt t="65124" x="2171700" y="5210175"/>
          <p14:tracePt t="65312" x="2171700" y="5205413"/>
          <p14:tracePt t="65323" x="2171700" y="5200650"/>
          <p14:tracePt t="65332" x="2171700" y="5191125"/>
          <p14:tracePt t="66266" x="2176463" y="5195888"/>
          <p14:tracePt t="66276" x="2190750" y="5210175"/>
          <p14:tracePt t="66280" x="2205038" y="5233988"/>
          <p14:tracePt t="66296" x="2238375" y="5267325"/>
          <p14:tracePt t="66308" x="2257425" y="5272088"/>
          <p14:tracePt t="66324" x="2262188" y="5276850"/>
          <p14:tracePt t="66392" x="2262188" y="5272088"/>
          <p14:tracePt t="66396" x="2281238" y="5200650"/>
          <p14:tracePt t="66408" x="2300288" y="5148263"/>
          <p14:tracePt t="66424" x="2324100" y="5072063"/>
          <p14:tracePt t="66441" x="2347913" y="4995863"/>
          <p14:tracePt t="66458" x="2357438" y="4967288"/>
          <p14:tracePt t="66474" x="2357438" y="4962525"/>
          <p14:tracePt t="66589" x="2357438" y="4967288"/>
          <p14:tracePt t="66599" x="2357438" y="4981575"/>
          <p14:tracePt t="66608" x="2357438" y="4991100"/>
          <p14:tracePt t="66624" x="2357438" y="5010150"/>
          <p14:tracePt t="66641" x="2357438" y="5033963"/>
          <p14:tracePt t="66658" x="2357438" y="5081588"/>
          <p14:tracePt t="66674" x="2362200" y="5124450"/>
          <p14:tracePt t="66691" x="2376488" y="5167313"/>
          <p14:tracePt t="66708" x="2400300" y="5200650"/>
          <p14:tracePt t="66724" x="2433638" y="5257800"/>
          <p14:tracePt t="66741" x="2462213" y="5276850"/>
          <p14:tracePt t="66758" x="2466975" y="5281613"/>
          <p14:tracePt t="66774" x="2490788" y="5300663"/>
          <p14:tracePt t="66791" x="2614613" y="5338763"/>
          <p14:tracePt t="66808" x="2752725" y="5348288"/>
          <p14:tracePt t="66824" x="2919413" y="5357813"/>
          <p14:tracePt t="66841" x="3024188" y="5353050"/>
          <p14:tracePt t="66842" x="3186113" y="5329238"/>
          <p14:tracePt t="66858" x="3376613" y="5295900"/>
          <p14:tracePt t="66874" x="3595688" y="5267325"/>
          <p14:tracePt t="66891" x="3824288" y="5243513"/>
          <p14:tracePt t="66908" x="4019550" y="5224463"/>
          <p14:tracePt t="66925" x="4148138" y="5205413"/>
          <p14:tracePt t="66941" x="4176713" y="5200650"/>
          <p14:tracePt t="66958" x="4181475" y="5200650"/>
          <p14:tracePt t="67669" x="4186238" y="5200650"/>
          <p14:tracePt t="67675" x="4195763" y="5195888"/>
          <p14:tracePt t="67685" x="4219575" y="5195888"/>
          <p14:tracePt t="67696" x="4224338" y="5186363"/>
          <p14:tracePt t="67708" x="4233863" y="5186363"/>
          <p14:tracePt t="67725" x="4267200" y="5181600"/>
          <p14:tracePt t="67742" x="4276725" y="5181600"/>
          <p14:tracePt t="67758" x="4276725" y="5176838"/>
          <p14:tracePt t="67845" x="4276725" y="5172075"/>
          <p14:tracePt t="67901" x="4271963" y="5172075"/>
          <p14:tracePt t="67918" x="4267200" y="5167313"/>
          <p14:tracePt t="67928" x="4238625" y="5153025"/>
          <p14:tracePt t="67937" x="4210050" y="5133975"/>
          <p14:tracePt t="67942" x="4176713" y="5119688"/>
          <p14:tracePt t="67958" x="4090988" y="5086350"/>
          <p14:tracePt t="67975" x="4071938" y="5081588"/>
          <p14:tracePt t="67978" x="4043363" y="5081588"/>
          <p14:tracePt t="67992" x="4014788" y="5072063"/>
          <p14:tracePt t="68009" x="3976688" y="5072063"/>
          <p14:tracePt t="68025" x="3971925" y="5072063"/>
          <p14:tracePt t="68042" x="3962400" y="5072063"/>
          <p14:tracePt t="68058" x="3957638" y="5072063"/>
          <p14:tracePt t="68246" x="3957638" y="5076825"/>
          <p14:tracePt t="68256" x="3952875" y="5095875"/>
          <p14:tracePt t="68266" x="3938588" y="5129213"/>
          <p14:tracePt t="68275" x="3919538" y="5157788"/>
          <p14:tracePt t="68292" x="3862388" y="5229225"/>
          <p14:tracePt t="68309" x="3786188" y="5319713"/>
          <p14:tracePt t="68325" x="3762375" y="5348288"/>
          <p14:tracePt t="68454" x="3762375" y="5343525"/>
          <p14:tracePt t="68458" x="3757613" y="5343525"/>
          <p14:tracePt t="68504" x="3757613" y="5338763"/>
          <p14:tracePt t="68507" x="3748088" y="5319713"/>
          <p14:tracePt t="68517" x="3709988" y="5295900"/>
          <p14:tracePt t="68525" x="3652838" y="5257800"/>
          <p14:tracePt t="68542" x="3486150" y="5167313"/>
          <p14:tracePt t="68559" x="3338513" y="5095875"/>
          <p14:tracePt t="68575" x="3214688" y="5038725"/>
          <p14:tracePt t="68592" x="3186113" y="5024438"/>
          <p14:tracePt t="68891" x="3176588" y="5024438"/>
          <p14:tracePt t="68902" x="3157538" y="5024438"/>
          <p14:tracePt t="68909" x="3128963" y="5024438"/>
          <p14:tracePt t="68925" x="3038475" y="5014913"/>
          <p14:tracePt t="68943" x="2957513" y="5014913"/>
          <p14:tracePt t="68959" x="2905125" y="5014913"/>
          <p14:tracePt t="69033" x="2905125" y="5019675"/>
          <p14:tracePt t="69043" x="2900363" y="5024438"/>
          <p14:tracePt t="69053" x="2895600" y="5029200"/>
          <p14:tracePt t="69118" x="2895600" y="5033963"/>
          <p14:tracePt t="69123" x="2895600" y="5038725"/>
          <p14:tracePt t="69134" x="2890838" y="5053013"/>
          <p14:tracePt t="69142" x="2886075" y="5057775"/>
          <p14:tracePt t="69159" x="2876550" y="5067300"/>
          <p14:tracePt t="69176" x="2871788" y="5086350"/>
          <p14:tracePt t="69192" x="2871788" y="5119688"/>
          <p14:tracePt t="69196" x="2867025" y="5143500"/>
          <p14:tracePt t="69209" x="2867025" y="5153025"/>
          <p14:tracePt t="69226" x="2857500" y="5181600"/>
          <p14:tracePt t="69242" x="2852738" y="5191125"/>
          <p14:tracePt t="69259" x="2852738" y="5195888"/>
          <p14:tracePt t="69262" x="2852738" y="5210175"/>
          <p14:tracePt t="69276" x="2895600" y="5253038"/>
          <p14:tracePt t="69292" x="2938463" y="5295900"/>
          <p14:tracePt t="69309" x="2995613" y="5348288"/>
          <p14:tracePt t="69325" x="3028950" y="5367338"/>
          <p14:tracePt t="69342" x="3062288" y="5376863"/>
          <p14:tracePt t="69359" x="3119438" y="5376863"/>
          <p14:tracePt t="69360" x="3143250" y="5367338"/>
          <p14:tracePt t="69376" x="3162300" y="5353050"/>
          <p14:tracePt t="69392" x="3209925" y="5305425"/>
          <p14:tracePt t="69409" x="3243263" y="5195888"/>
          <p14:tracePt t="69426" x="3252788" y="5129213"/>
          <p14:tracePt t="69429" x="3262313" y="5105400"/>
          <p14:tracePt t="69442" x="3262313" y="5081588"/>
          <p14:tracePt t="69459" x="3257550" y="5067300"/>
          <p14:tracePt t="69476" x="3257550" y="5062538"/>
          <p14:tracePt t="69492" x="3243263" y="5048250"/>
          <p14:tracePt t="69509" x="3224213" y="5019675"/>
          <p14:tracePt t="69526" x="3209925" y="5019675"/>
          <p14:tracePt t="69596" x="3205163" y="5019675"/>
          <p14:tracePt t="69605" x="3200400" y="5019675"/>
          <p14:tracePt t="69620" x="3195638" y="5019675"/>
          <p14:tracePt t="69646" x="3190875" y="5019675"/>
          <p14:tracePt t="69656" x="3138488" y="5038725"/>
          <p14:tracePt t="69665" x="3057525" y="5067300"/>
          <p14:tracePt t="69676" x="2981325" y="5076825"/>
          <p14:tracePt t="69692" x="2786063" y="5114925"/>
          <p14:tracePt t="69709" x="2552700" y="5157788"/>
          <p14:tracePt t="69713" x="2447925" y="5191125"/>
          <p14:tracePt t="69726" x="2357438" y="5200650"/>
          <p14:tracePt t="69744" x="2233613" y="5229225"/>
          <p14:tracePt t="69868" x="2228850" y="5229225"/>
          <p14:tracePt t="69883" x="2214563" y="5219700"/>
          <p14:tracePt t="69887" x="2166938" y="5186363"/>
          <p14:tracePt t="69898" x="2109788" y="5148263"/>
          <p14:tracePt t="69909" x="2085975" y="5143500"/>
          <p14:tracePt t="69926" x="2038350" y="5124450"/>
          <p14:tracePt t="70046" x="2038350" y="5119688"/>
          <p14:tracePt t="70065" x="2043113" y="5119688"/>
          <p14:tracePt t="70074" x="2047875" y="5119688"/>
          <p14:tracePt t="70085" x="2057400" y="5119688"/>
          <p14:tracePt t="70092" x="2062163" y="5119688"/>
          <p14:tracePt t="70109" x="2066925" y="5114925"/>
          <p14:tracePt t="70126" x="2076450" y="5110163"/>
          <p14:tracePt t="70142" x="2090738" y="5110163"/>
          <p14:tracePt t="70159" x="2105025" y="5110163"/>
          <p14:tracePt t="70176" x="2109788" y="5110163"/>
          <p14:tracePt t="70193" x="2119313" y="5110163"/>
          <p14:tracePt t="70604" x="2128838" y="5110163"/>
          <p14:tracePt t="70609" x="2133600" y="5129213"/>
          <p14:tracePt t="70621" x="2138363" y="5167313"/>
          <p14:tracePt t="70627" x="2147888" y="5195888"/>
          <p14:tracePt t="70643" x="2200275" y="5286375"/>
          <p14:tracePt t="70659" x="2224088" y="5310188"/>
          <p14:tracePt t="70676" x="2243138" y="5334000"/>
          <p14:tracePt t="70711" x="2243138" y="5343525"/>
          <p14:tracePt t="70717" x="2247900" y="5343525"/>
          <p14:tracePt t="70727" x="2252663" y="5338763"/>
          <p14:tracePt t="70773" x="2257425" y="5334000"/>
          <p14:tracePt t="70783" x="2266950" y="5300663"/>
          <p14:tracePt t="70793" x="2271713" y="5272088"/>
          <p14:tracePt t="70809" x="2300288" y="5229225"/>
          <p14:tracePt t="70826" x="2328863" y="5157788"/>
          <p14:tracePt t="70843" x="2338388" y="5143500"/>
          <p14:tracePt t="70859" x="2338388" y="5133975"/>
          <p14:tracePt t="70899" x="2338388" y="5129213"/>
          <p14:tracePt t="70990" x="2343150" y="5119688"/>
          <p14:tracePt t="70999" x="2347913" y="5105400"/>
          <p14:tracePt t="71010" x="2347913" y="5095875"/>
          <p14:tracePt t="71026" x="2352675" y="5091113"/>
          <p14:tracePt t="71423" x="0" y="0"/>
        </p14:tracePtLst>
        <p14:tracePtLst>
          <p14:tracePt t="77548" x="3267075" y="5053013"/>
          <p14:tracePt t="77565" x="3262313" y="5053013"/>
          <p14:tracePt t="77576" x="3257550" y="5053013"/>
          <p14:tracePt t="77586" x="3252788" y="5053013"/>
          <p14:tracePt t="77595" x="3248025" y="5053013"/>
          <p14:tracePt t="77612" x="3238500" y="5053013"/>
          <p14:tracePt t="77630" x="3228975" y="5053013"/>
          <p14:tracePt t="77646" x="3224213" y="5053013"/>
          <p14:tracePt t="77663" x="3214688" y="5053013"/>
          <p14:tracePt t="77679" x="3205163" y="5053013"/>
          <p14:tracePt t="77697" x="3181350" y="5053013"/>
          <p14:tracePt t="77712" x="3176588" y="5062538"/>
          <p14:tracePt t="77729" x="3167063" y="5067300"/>
          <p14:tracePt t="77746" x="3148013" y="5072063"/>
          <p14:tracePt t="77762" x="3143250" y="5072063"/>
          <p14:tracePt t="77779" x="3138488" y="5076825"/>
          <p14:tracePt t="77796" x="3138488" y="5081588"/>
          <p14:tracePt t="77812" x="3138488" y="5114925"/>
          <p14:tracePt t="77829" x="3138488" y="5124450"/>
          <p14:tracePt t="77926" x="3138488" y="5129213"/>
          <p14:tracePt t="77935" x="3143250" y="5133975"/>
          <p14:tracePt t="77956" x="3148013" y="5133975"/>
          <p14:tracePt t="77986" x="3148013" y="5143500"/>
          <p14:tracePt t="77998" x="3152775" y="5143500"/>
          <p14:tracePt t="78008" x="3157538" y="5148263"/>
          <p14:tracePt t="78018" x="3171825" y="5157788"/>
          <p14:tracePt t="78029" x="3186113" y="5167313"/>
          <p14:tracePt t="78046" x="3238500" y="5195888"/>
          <p14:tracePt t="78062" x="3314700" y="5200650"/>
          <p14:tracePt t="78079" x="3405188" y="5210175"/>
          <p14:tracePt t="78096" x="3548063" y="5210175"/>
          <p14:tracePt t="78112" x="3657600" y="5219700"/>
          <p14:tracePt t="78129" x="3695700" y="5219700"/>
          <p14:tracePt t="78132" x="3724275" y="5219700"/>
          <p14:tracePt t="78146" x="3824288" y="5219700"/>
          <p14:tracePt t="78163" x="3990975" y="5205413"/>
          <p14:tracePt t="78179" x="4157663" y="5186363"/>
          <p14:tracePt t="78196" x="4310063" y="5176838"/>
          <p14:tracePt t="78212" x="4505325" y="5167313"/>
          <p14:tracePt t="78229" x="4605338" y="5167313"/>
          <p14:tracePt t="78232" x="4633913" y="5167313"/>
          <p14:tracePt t="78246" x="4648200" y="5167313"/>
          <p14:tracePt t="78263" x="4657725" y="5167313"/>
          <p14:tracePt t="80126" x="4643438" y="5167313"/>
          <p14:tracePt t="80136" x="4572000" y="5186363"/>
          <p14:tracePt t="80145" x="4505325" y="5214938"/>
          <p14:tracePt t="80149" x="4438650" y="5233988"/>
          <p14:tracePt t="80163" x="4357688" y="5253038"/>
          <p14:tracePt t="80180" x="4191000" y="5295900"/>
          <p14:tracePt t="80197" x="4057650" y="5324475"/>
          <p14:tracePt t="80213" x="3976688" y="5334000"/>
          <p14:tracePt t="80216" x="3938588" y="5338763"/>
          <p14:tracePt t="80230" x="3919538" y="5338763"/>
          <p14:tracePt t="80247" x="3905250" y="5338763"/>
          <p14:tracePt t="80263" x="3890963" y="5338763"/>
          <p14:tracePt t="80280" x="3795713" y="5338763"/>
          <p14:tracePt t="80297" x="3714750" y="5329238"/>
          <p14:tracePt t="80313" x="3676650" y="5329238"/>
          <p14:tracePt t="80330" x="3571875" y="5314950"/>
          <p14:tracePt t="80347" x="3538538" y="5286375"/>
          <p14:tracePt t="80363" x="3500438" y="5248275"/>
          <p14:tracePt t="80380" x="3476625" y="5224463"/>
          <p14:tracePt t="80397" x="3457575" y="5214938"/>
          <p14:tracePt t="80413" x="3438525" y="5210175"/>
          <p14:tracePt t="80416" x="3429000" y="5210175"/>
          <p14:tracePt t="80430" x="3429000" y="5205413"/>
          <p14:tracePt t="80447" x="3419475" y="5200650"/>
          <p14:tracePt t="80463" x="3405188" y="5195888"/>
          <p14:tracePt t="80480" x="3381375" y="5186363"/>
          <p14:tracePt t="80497" x="3371850" y="5186363"/>
          <p14:tracePt t="80513" x="3357563" y="5181600"/>
          <p14:tracePt t="80517" x="3352800" y="5181600"/>
          <p14:tracePt t="80530" x="3343275" y="5181600"/>
          <p14:tracePt t="80547" x="3338513" y="5176838"/>
          <p14:tracePt t="80586" x="3338513" y="5172075"/>
          <p14:tracePt t="80633" x="3338513" y="5167313"/>
          <p14:tracePt t="80641" x="3338513" y="5148263"/>
          <p14:tracePt t="80648" x="3333750" y="5110163"/>
          <p14:tracePt t="80663" x="3328988" y="5086350"/>
          <p14:tracePt t="80680" x="3319463" y="5048250"/>
          <p14:tracePt t="80697" x="3314700" y="5048250"/>
          <p14:tracePt t="80713" x="3314700" y="5038725"/>
          <p14:tracePt t="80730" x="3305175" y="5024438"/>
          <p14:tracePt t="80747" x="3300413" y="5014913"/>
          <p14:tracePt t="80763" x="3300413" y="5010150"/>
          <p14:tracePt t="80780" x="3295650" y="5010150"/>
          <p14:tracePt t="80797" x="3281363" y="5005388"/>
          <p14:tracePt t="80800" x="3267075" y="5000625"/>
          <p14:tracePt t="80814" x="3195638" y="4981575"/>
          <p14:tracePt t="80831" x="3090863" y="4972050"/>
          <p14:tracePt t="80847" x="3048000" y="4972050"/>
          <p14:tracePt t="80865" x="2981325" y="4972050"/>
          <p14:tracePt t="80881" x="2900363" y="4976813"/>
          <p14:tracePt t="80897" x="2814638" y="5010150"/>
          <p14:tracePt t="80898" x="2771775" y="5029200"/>
          <p14:tracePt t="80914" x="2728913" y="5043488"/>
          <p14:tracePt t="80930" x="2652713" y="5081588"/>
          <p14:tracePt t="80947" x="2624138" y="5100638"/>
          <p14:tracePt t="80964" x="2624138" y="5105400"/>
          <p14:tracePt t="80966" x="2624138" y="5110163"/>
          <p14:tracePt t="80980" x="2624138" y="5124450"/>
          <p14:tracePt t="80997" x="2624138" y="5133975"/>
          <p14:tracePt t="81014" x="2628900" y="5176838"/>
          <p14:tracePt t="81030" x="2662238" y="5238750"/>
          <p14:tracePt t="81047" x="2700338" y="5272088"/>
          <p14:tracePt t="81064" x="2752725" y="5314950"/>
          <p14:tracePt t="81080" x="2805113" y="5343525"/>
          <p14:tracePt t="81097" x="2886075" y="5357813"/>
          <p14:tracePt t="81100" x="2962275" y="5357813"/>
          <p14:tracePt t="81114" x="3019425" y="5367338"/>
          <p14:tracePt t="81130" x="3124200" y="5376863"/>
          <p14:tracePt t="81147" x="3238500" y="5386388"/>
          <p14:tracePt t="81164" x="3367088" y="5386388"/>
          <p14:tracePt t="81167" x="3400425" y="5376863"/>
          <p14:tracePt t="81180" x="3429000" y="5367338"/>
          <p14:tracePt t="81197" x="3462338" y="5338763"/>
          <p14:tracePt t="81214" x="3476625" y="5319713"/>
          <p14:tracePt t="81230" x="3481388" y="5314950"/>
          <p14:tracePt t="81247" x="3486150" y="5310188"/>
          <p14:tracePt t="81264" x="3486150" y="5305425"/>
          <p14:tracePt t="81266" x="3495675" y="5300663"/>
          <p14:tracePt t="81280" x="3500438" y="5267325"/>
          <p14:tracePt t="81297" x="3514725" y="5238750"/>
          <p14:tracePt t="81314" x="3524250" y="5229225"/>
          <p14:tracePt t="81458" x="3519488" y="5229225"/>
          <p14:tracePt t="81463" x="3514725" y="5229225"/>
          <p14:tracePt t="81484" x="3505200" y="5229225"/>
          <p14:tracePt t="81487" x="3500438" y="5229225"/>
          <p14:tracePt t="81497" x="3495675" y="5229225"/>
          <p14:tracePt t="81514" x="3490913" y="5229225"/>
          <p14:tracePt t="81531" x="3467100" y="5229225"/>
          <p14:tracePt t="81533" x="3452813" y="5229225"/>
          <p14:tracePt t="81547" x="3424238" y="5219700"/>
          <p14:tracePt t="81564" x="3348038" y="5200650"/>
          <p14:tracePt t="81580" x="3319463" y="5181600"/>
          <p14:tracePt t="81597" x="3300413" y="5172075"/>
          <p14:tracePt t="81600" x="3286125" y="5157788"/>
          <p14:tracePt t="81614" x="3267075" y="5153025"/>
          <p14:tracePt t="81630" x="3262313" y="5148263"/>
          <p14:tracePt t="81647" x="3257550" y="5148263"/>
          <p14:tracePt t="81664" x="3248025" y="5148263"/>
          <p14:tracePt t="81681" x="3233738" y="5148263"/>
          <p14:tracePt t="81697" x="3209925" y="5148263"/>
          <p14:tracePt t="81700" x="3181350" y="5148263"/>
          <p14:tracePt t="81714" x="3176588" y="5153025"/>
          <p14:tracePt t="81861" x="3195638" y="5162550"/>
          <p14:tracePt t="81871" x="3257550" y="5172075"/>
          <p14:tracePt t="81880" x="0" y="0"/>
        </p14:tracePtLst>
        <p14:tracePtLst>
          <p14:tracePt t="83735" x="2190750" y="5686425"/>
          <p14:tracePt t="83780" x="2185988" y="5686425"/>
          <p14:tracePt t="83796" x="2181225" y="5686425"/>
          <p14:tracePt t="83892" x="2185988" y="5686425"/>
          <p14:tracePt t="83895" x="2195513" y="5686425"/>
          <p14:tracePt t="83906" x="2200275" y="5686425"/>
          <p14:tracePt t="83915" x="2205038" y="5686425"/>
          <p14:tracePt t="83932" x="2209800" y="5686425"/>
          <p14:tracePt t="83948" x="2214563" y="5686425"/>
          <p14:tracePt t="84068" x="2219325" y="5686425"/>
          <p14:tracePt t="84077" x="2224088" y="5686425"/>
          <p14:tracePt t="84081" x="2238375" y="5686425"/>
          <p14:tracePt t="84098" x="2271713" y="5686425"/>
          <p14:tracePt t="84115" x="2290763" y="5686425"/>
          <p14:tracePt t="84131" x="2328863" y="5686425"/>
          <p14:tracePt t="84132" x="2343150" y="5686425"/>
          <p14:tracePt t="84148" x="2390775" y="5686425"/>
          <p14:tracePt t="84165" x="2471738" y="5695950"/>
          <p14:tracePt t="84181" x="2519363" y="5710238"/>
          <p14:tracePt t="84198" x="2538413" y="5710238"/>
          <p14:tracePt t="84215" x="2543175" y="5710238"/>
          <p14:tracePt t="84231" x="2547938" y="5710238"/>
          <p14:tracePt t="84248" x="2566988" y="5686425"/>
          <p14:tracePt t="84265" x="2581275" y="5676900"/>
          <p14:tracePt t="84282" x="2586038" y="5667375"/>
          <p14:tracePt t="84299" x="2590800" y="5662613"/>
          <p14:tracePt t="84350" x="2590800" y="5657850"/>
          <p14:tracePt t="84362" x="2590800" y="5629275"/>
          <p14:tracePt t="84365" x="2590800" y="5619750"/>
          <p14:tracePt t="84382" x="2581275" y="5600700"/>
          <p14:tracePt t="84398" x="2581275" y="5572125"/>
          <p14:tracePt t="84415" x="2581275" y="5519738"/>
          <p14:tracePt t="84432" x="2586038" y="5486400"/>
          <p14:tracePt t="84448" x="2595563" y="5429250"/>
          <p14:tracePt t="84465" x="2600325" y="5400675"/>
          <p14:tracePt t="84468" x="2609850" y="5372100"/>
          <p14:tracePt t="84482" x="2624138" y="5319713"/>
          <p14:tracePt t="84498" x="2628900" y="5276850"/>
          <p14:tracePt t="84515" x="2633663" y="5257800"/>
          <p14:tracePt t="84734" x="2633663" y="5262563"/>
          <p14:tracePt t="84891" x="2690813" y="5243513"/>
          <p14:tracePt t="84901" x="2790825" y="5210175"/>
          <p14:tracePt t="84905" x="2895600" y="5191125"/>
          <p14:tracePt t="84915" x="3014663" y="5157788"/>
          <p14:tracePt t="84932" x="3233738" y="5119688"/>
          <p14:tracePt t="84949" x="3371850" y="5110163"/>
          <p14:tracePt t="84965" x="3395663" y="5110163"/>
          <p14:tracePt t="84982" x="3400425" y="5110163"/>
          <p14:tracePt t="85014" x="3395663" y="5110163"/>
          <p14:tracePt t="85025" x="3386138" y="5110163"/>
          <p14:tracePt t="85036" x="3381375" y="5110163"/>
          <p14:tracePt t="85049" x="3376613" y="5119688"/>
          <p14:tracePt t="85065" x="3362325" y="5181600"/>
          <p14:tracePt t="85082" x="3352800" y="5229225"/>
          <p14:tracePt t="85099" x="3328988" y="5310188"/>
          <p14:tracePt t="85101" x="3305175" y="5353050"/>
          <p14:tracePt t="85115" x="3295650" y="5386388"/>
          <p14:tracePt t="85132" x="3286125" y="5419725"/>
          <p14:tracePt t="85149" x="3276600" y="5438775"/>
          <p14:tracePt t="85165" x="3267075" y="5505450"/>
          <p14:tracePt t="85168" x="3262313" y="5538788"/>
          <p14:tracePt t="85182" x="3238500" y="5610225"/>
          <p14:tracePt t="85199" x="3205163" y="5686425"/>
          <p14:tracePt t="85215" x="3176588" y="5710238"/>
          <p14:tracePt t="85232" x="3167063" y="5729288"/>
          <p14:tracePt t="85249" x="3162300" y="5729288"/>
          <p14:tracePt t="85274" x="3157538" y="5729288"/>
          <p14:tracePt t="85282" x="3148013" y="5729288"/>
          <p14:tracePt t="85299" x="3138488" y="5729288"/>
          <p14:tracePt t="85315" x="3128963" y="5729288"/>
          <p14:tracePt t="85332" x="3114675" y="5729288"/>
          <p14:tracePt t="85349" x="3109913" y="5729288"/>
          <p14:tracePt t="85396" x="3105150" y="5729288"/>
          <p14:tracePt t="85399" x="3105150" y="5734050"/>
          <p14:tracePt t="85410" x="3100388" y="5734050"/>
          <p14:tracePt t="85420" x="3095625" y="5734050"/>
          <p14:tracePt t="85432" x="3090863" y="5734050"/>
          <p14:tracePt t="85449" x="3086100" y="5734050"/>
          <p14:tracePt t="85480" x="3076575" y="5734050"/>
          <p14:tracePt t="85496" x="3071813" y="5734050"/>
          <p14:tracePt t="85516" x="3067050" y="5734050"/>
          <p14:tracePt t="85525" x="3062288" y="5734050"/>
          <p14:tracePt t="85716" x="3057525" y="5734050"/>
          <p14:tracePt t="85727" x="3043238" y="5719763"/>
          <p14:tracePt t="85736" x="2981325" y="5686425"/>
          <p14:tracePt t="85749" x="2914650" y="5648325"/>
          <p14:tracePt t="85765" x="2805113" y="5610225"/>
          <p14:tracePt t="85782" x="2652713" y="5572125"/>
          <p14:tracePt t="85799" x="2638425" y="5567363"/>
          <p14:tracePt t="85816" x="2628900" y="5567363"/>
          <p14:tracePt t="85832" x="2628900" y="5562600"/>
          <p14:tracePt t="85963" x="2624138" y="5562600"/>
          <p14:tracePt t="85975" x="2619375" y="5562600"/>
          <p14:tracePt t="86012" x="2619375" y="5567363"/>
          <p14:tracePt t="86142" x="2624138" y="5567363"/>
          <p14:tracePt t="87332" x="2628900" y="5572125"/>
          <p14:tracePt t="87344" x="2657475" y="5591175"/>
          <p14:tracePt t="87349" x="2700338" y="5619750"/>
          <p14:tracePt t="87366" x="2752725" y="5643563"/>
          <p14:tracePt t="87383" x="2805113" y="5681663"/>
          <p14:tracePt t="87400" x="2824163" y="5686425"/>
          <p14:tracePt t="87545" x="2828925" y="5686425"/>
          <p14:tracePt t="87560" x="2838450" y="5686425"/>
          <p14:tracePt t="87571" x="2843213" y="5686425"/>
          <p14:tracePt t="87697" x="2847975" y="5686425"/>
          <p14:tracePt t="87738" x="2847975" y="5681663"/>
          <p14:tracePt t="87757" x="2838450" y="5667375"/>
          <p14:tracePt t="87768" x="2819400" y="5648325"/>
          <p14:tracePt t="87771" x="2819400" y="5624513"/>
          <p14:tracePt t="87783" x="2805113" y="5614988"/>
          <p14:tracePt t="87800" x="2786063" y="5576888"/>
          <p14:tracePt t="87817" x="2757488" y="5553075"/>
          <p14:tracePt t="87833" x="2752725" y="5538788"/>
          <p14:tracePt t="87850" x="2747963" y="5538788"/>
          <p14:tracePt t="87897" x="2738438" y="5538788"/>
          <p14:tracePt t="87907" x="2733675" y="5538788"/>
          <p14:tracePt t="87920" x="2728913" y="5538788"/>
          <p14:tracePt t="87935" x="2724150" y="5538788"/>
          <p14:tracePt t="87979" x="2719388" y="5538788"/>
          <p14:tracePt t="87995" x="2714625" y="5538788"/>
          <p14:tracePt t="88010" x="2709863" y="5538788"/>
          <p14:tracePt t="88020" x="2705100" y="5538788"/>
          <p14:tracePt t="88029" x="2705100" y="5548313"/>
          <p14:tracePt t="88061" x="2695575" y="5548313"/>
          <p14:tracePt t="88138" x="2695575" y="5553075"/>
          <p14:tracePt t="88141" x="2695575" y="5576888"/>
          <p14:tracePt t="88153" x="2695575" y="5605463"/>
          <p14:tracePt t="88167" x="2695575" y="5643563"/>
          <p14:tracePt t="88183" x="2695575" y="5676900"/>
          <p14:tracePt t="88200" x="2705100" y="5695950"/>
          <p14:tracePt t="88217" x="2709863" y="5715000"/>
          <p14:tracePt t="88233" x="2724150" y="5734050"/>
          <p14:tracePt t="88250" x="2724150" y="5738813"/>
          <p14:tracePt t="88274" x="2728913" y="5738813"/>
          <p14:tracePt t="88290" x="2733675" y="5738813"/>
          <p14:tracePt t="88300" x="2738438" y="5738813"/>
          <p14:tracePt t="88318" x="2747963" y="5738813"/>
          <p14:tracePt t="88333" x="2767013" y="5743575"/>
          <p14:tracePt t="88350" x="2771775" y="5743575"/>
          <p14:tracePt t="88367" x="2776538" y="5743575"/>
          <p14:tracePt t="88383" x="2781300" y="5743575"/>
          <p14:tracePt t="88879" x="2786063" y="5743575"/>
          <p14:tracePt t="88889" x="2795588" y="5743575"/>
          <p14:tracePt t="88899" x="2809875" y="5710238"/>
          <p14:tracePt t="88902" x="2847975" y="5653088"/>
          <p14:tracePt t="88917" x="2909888" y="5562600"/>
          <p14:tracePt t="88933" x="3005138" y="5443538"/>
          <p14:tracePt t="88950" x="3081338" y="5329238"/>
          <p14:tracePt t="88967" x="3138488" y="5214938"/>
          <p14:tracePt t="88983" x="3152775" y="5181600"/>
          <p14:tracePt t="88985" x="3157538" y="5172075"/>
          <p14:tracePt t="89000" x="3157538" y="5162550"/>
          <p14:tracePt t="89017" x="3162300" y="5153025"/>
          <p14:tracePt t="89034" x="3162300" y="5143500"/>
          <p14:tracePt t="89050" x="3162300" y="5133975"/>
          <p14:tracePt t="89067" x="3171825" y="5105400"/>
          <p14:tracePt t="89083" x="3190875" y="5062538"/>
          <p14:tracePt t="89100" x="3205163" y="5038725"/>
          <p14:tracePt t="89117" x="3219450" y="4995863"/>
          <p14:tracePt t="89133" x="3228975" y="4986338"/>
          <p14:tracePt t="89150" x="3228975" y="4981575"/>
          <p14:tracePt t="89167" x="3228975" y="4972050"/>
          <p14:tracePt t="89184" x="3233738" y="4967288"/>
          <p14:tracePt t="89305" x="3228975" y="4967288"/>
          <p14:tracePt t="89578" x="3224213" y="4967288"/>
          <p14:tracePt t="91273" x="0" y="0"/>
        </p14:tracePtLst>
        <p14:tracePtLst>
          <p14:tracePt t="93603" x="4214813" y="5105400"/>
          <p14:tracePt t="93622" x="4214813" y="5100638"/>
          <p14:tracePt t="93698" x="4210050" y="5100638"/>
          <p14:tracePt t="93708" x="4195763" y="5100638"/>
          <p14:tracePt t="93717" x="4176713" y="5076825"/>
          <p14:tracePt t="93721" x="4138613" y="5043488"/>
          <p14:tracePt t="93735" x="4095750" y="5005388"/>
          <p14:tracePt t="93738" x="4081463" y="4995863"/>
          <p14:tracePt t="93752" x="4076700" y="4995863"/>
          <p14:tracePt t="93769" x="4067175" y="4986338"/>
          <p14:tracePt t="93770" x="4052888" y="4986338"/>
          <p14:tracePt t="93785" x="4024313" y="4981575"/>
          <p14:tracePt t="93802" x="3995738" y="4976813"/>
          <p14:tracePt t="93819" x="3976688" y="4976813"/>
          <p14:tracePt t="93835" x="3962400" y="4976813"/>
          <p14:tracePt t="93837" x="3957638" y="4976813"/>
          <p14:tracePt t="93852" x="3948113" y="4976813"/>
          <p14:tracePt t="93869" x="3938588" y="4976813"/>
          <p14:tracePt t="93885" x="3895725" y="4981575"/>
          <p14:tracePt t="93902" x="3852863" y="5005388"/>
          <p14:tracePt t="93919" x="3805238" y="5019675"/>
          <p14:tracePt t="93935" x="3748088" y="5038725"/>
          <p14:tracePt t="93952" x="3714750" y="5048250"/>
          <p14:tracePt t="93969" x="3700463" y="5057775"/>
          <p14:tracePt t="93971" x="3686175" y="5067300"/>
          <p14:tracePt t="93985" x="3681413" y="5067300"/>
          <p14:tracePt t="94002" x="3676650" y="5072063"/>
          <p14:tracePt t="94054" x="3676650" y="5076825"/>
          <p14:tracePt t="94094" x="3681413" y="5076825"/>
          <p14:tracePt t="94114" x="3686175" y="5076825"/>
          <p14:tracePt t="94139" x="3690938" y="5076825"/>
          <p14:tracePt t="94165" x="3695700" y="5076825"/>
          <p14:tracePt t="94223" x="3705225" y="5076825"/>
          <p14:tracePt t="94290" x="3709988" y="5076825"/>
          <p14:tracePt t="95550" x="0" y="0"/>
        </p14:tracePtLst>
        <p14:tracePtLst>
          <p14:tracePt t="101815" x="2162175" y="5219700"/>
          <p14:tracePt t="101932" x="2171700" y="5219700"/>
          <p14:tracePt t="101935" x="2176463" y="5219700"/>
          <p14:tracePt t="101945" x="2185988" y="5219700"/>
          <p14:tracePt t="101955" x="2205038" y="5219700"/>
          <p14:tracePt t="101972" x="2305050" y="5229225"/>
          <p14:tracePt t="101989" x="2386013" y="5229225"/>
          <p14:tracePt t="102006" x="2466975" y="5238750"/>
          <p14:tracePt t="102022" x="2595563" y="5248275"/>
          <p14:tracePt t="102039" x="2686050" y="5248275"/>
          <p14:tracePt t="102055" x="2767013" y="5248275"/>
          <p14:tracePt t="102059" x="2805113" y="5248275"/>
          <p14:tracePt t="102072" x="2862263" y="5248275"/>
          <p14:tracePt t="102089" x="2890838" y="5248275"/>
          <p14:tracePt t="102106" x="2905125" y="5248275"/>
          <p14:tracePt t="102299" x="2900363" y="5248275"/>
          <p14:tracePt t="102517" x="2919413" y="5248275"/>
          <p14:tracePt t="102521" x="2938463" y="5253038"/>
          <p14:tracePt t="102534" x="2981325" y="5262563"/>
          <p14:tracePt t="102544" x="3028950" y="5262563"/>
          <p14:tracePt t="102556" x="3095625" y="5272088"/>
          <p14:tracePt t="102573" x="3267075" y="5300663"/>
          <p14:tracePt t="102589" x="3362325" y="5319713"/>
          <p14:tracePt t="102606" x="3371850" y="5319713"/>
          <p14:tracePt t="102622" x="3376613" y="5319713"/>
          <p14:tracePt t="103223" x="3376613" y="5324475"/>
          <p14:tracePt t="103239" x="3371850" y="5324475"/>
          <p14:tracePt t="103249" x="3357563" y="5348288"/>
          <p14:tracePt t="103259" x="3305175" y="5434013"/>
          <p14:tracePt t="103272" x="3243263" y="5524500"/>
          <p14:tracePt t="103289" x="3014663" y="5876925"/>
          <p14:tracePt t="103306" x="2914650" y="6005513"/>
          <p14:tracePt t="103323" x="2828925" y="6110288"/>
          <p14:tracePt t="103339" x="2819400" y="6129338"/>
          <p14:tracePt t="103356" x="2809875" y="6129338"/>
          <p14:tracePt t="103445" x="2814638" y="6129338"/>
          <p14:tracePt t="103684" x="2809875" y="6129338"/>
          <p14:tracePt t="103693" x="2805113" y="6129338"/>
          <p14:tracePt t="103697" x="2800350" y="6129338"/>
          <p14:tracePt t="103708" x="2767013" y="6110288"/>
          <p14:tracePt t="103723" x="2686050" y="6038850"/>
          <p14:tracePt t="103739" x="2605088" y="5976938"/>
          <p14:tracePt t="103756" x="2562225" y="5948363"/>
          <p14:tracePt t="103773" x="2557463" y="5934075"/>
          <p14:tracePt t="103789" x="2552700" y="5934075"/>
          <p14:tracePt t="103880" x="2547938" y="5934075"/>
          <p14:tracePt t="103936" x="2543175" y="5934075"/>
          <p14:tracePt t="103942" x="2528888" y="5934075"/>
          <p14:tracePt t="103951" x="2490788" y="5919788"/>
          <p14:tracePt t="103956" x="2447925" y="5910263"/>
          <p14:tracePt t="103973" x="2419350" y="5905500"/>
          <p14:tracePt t="103990" x="2414588" y="5905500"/>
          <p14:tracePt t="104012" x="2414588" y="5900738"/>
          <p14:tracePt t="104023" x="2395538" y="5891213"/>
          <p14:tracePt t="104039" x="2362200" y="5876925"/>
          <p14:tracePt t="104042" x="2347913" y="5872163"/>
          <p14:tracePt t="104056" x="2333625" y="5867400"/>
          <p14:tracePt t="104073" x="2328863" y="5862638"/>
          <p14:tracePt t="104127" x="2328863" y="5853113"/>
          <p14:tracePt t="104137" x="2309813" y="5843588"/>
          <p14:tracePt t="104147" x="2305050" y="5843588"/>
          <p14:tracePt t="104156" x="2300288" y="5838825"/>
          <p14:tracePt t="104208" x="2300288" y="5834063"/>
          <p14:tracePt t="104213" x="2271713" y="5819775"/>
          <p14:tracePt t="104225" x="2252663" y="5805488"/>
          <p14:tracePt t="104240" x="2233613" y="5786438"/>
          <p14:tracePt t="104257" x="2219325" y="5767388"/>
          <p14:tracePt t="104273" x="2214563" y="5767388"/>
          <p14:tracePt t="104302" x="2209800" y="5762625"/>
          <p14:tracePt t="104312" x="2209800" y="5753100"/>
          <p14:tracePt t="104323" x="2205038" y="5753100"/>
          <p14:tracePt t="104340" x="2195513" y="5734050"/>
          <p14:tracePt t="104343" x="2181225" y="5729288"/>
          <p14:tracePt t="104356" x="2181225" y="5724525"/>
          <p14:tracePt t="104633" x="2190750" y="5724525"/>
          <p14:tracePt t="104643" x="2219325" y="5724525"/>
          <p14:tracePt t="104649" x="2266950" y="5724525"/>
          <p14:tracePt t="104659" x="2319338" y="5724525"/>
          <p14:tracePt t="104673" x="2381250" y="5715000"/>
          <p14:tracePt t="104691" x="2638425" y="5715000"/>
          <p14:tracePt t="104706" x="2767013" y="5715000"/>
          <p14:tracePt t="104723" x="2805113" y="5715000"/>
          <p14:tracePt t="104724" x="2867025" y="5715000"/>
          <p14:tracePt t="104740" x="2895600" y="5715000"/>
          <p14:tracePt t="104757" x="2995613" y="5715000"/>
          <p14:tracePt t="104773" x="3081338" y="5715000"/>
          <p14:tracePt t="104790" x="3157538" y="5715000"/>
          <p14:tracePt t="104807" x="3214688" y="5715000"/>
          <p14:tracePt t="104823" x="3281363" y="5715000"/>
          <p14:tracePt t="104825" x="3309938" y="5715000"/>
          <p14:tracePt t="104840" x="3338513" y="5715000"/>
          <p14:tracePt t="104856" x="3371850" y="5715000"/>
          <p14:tracePt t="104873" x="3395663" y="5715000"/>
          <p14:tracePt t="104890" x="3438525" y="5715000"/>
          <p14:tracePt t="104906" x="3495675" y="5715000"/>
          <p14:tracePt t="104923" x="3529013" y="5715000"/>
          <p14:tracePt t="104940" x="3533775" y="5715000"/>
          <p14:tracePt t="105132" x="3486150" y="5715000"/>
          <p14:tracePt t="105135" x="3405188" y="5715000"/>
          <p14:tracePt t="105145" x="3267075" y="5715000"/>
          <p14:tracePt t="105157" x="3190875" y="5710238"/>
          <p14:tracePt t="105173" x="3038475" y="5700713"/>
          <p14:tracePt t="105190" x="2886075" y="5700713"/>
          <p14:tracePt t="105194" x="2781300" y="5700713"/>
          <p14:tracePt t="105207" x="2743200" y="5700713"/>
          <p14:tracePt t="105224" x="2647950" y="5686425"/>
          <p14:tracePt t="105240" x="2600325" y="5686425"/>
          <p14:tracePt t="105257" x="2533650" y="5676900"/>
          <p14:tracePt t="105260" x="2495550" y="5676900"/>
          <p14:tracePt t="105273" x="2428875" y="5676900"/>
          <p14:tracePt t="105290" x="2357438" y="5676900"/>
          <p14:tracePt t="105307" x="2338388" y="5676900"/>
          <p14:tracePt t="105323" x="2305050" y="5676900"/>
          <p14:tracePt t="105324" x="2295525" y="5676900"/>
          <p14:tracePt t="105518" x="2314575" y="5676900"/>
          <p14:tracePt t="105521" x="2352675" y="5676900"/>
          <p14:tracePt t="105531" x="2405063" y="5676900"/>
          <p14:tracePt t="105540" x="2481263" y="5676900"/>
          <p14:tracePt t="105557" x="2657475" y="5676900"/>
          <p14:tracePt t="105573" x="2871788" y="5676900"/>
          <p14:tracePt t="105590" x="3086100" y="5676900"/>
          <p14:tracePt t="105607" x="3238500" y="5676900"/>
          <p14:tracePt t="105624" x="3343275" y="5676900"/>
          <p14:tracePt t="105640" x="3400425" y="5676900"/>
          <p14:tracePt t="105657" x="3448050" y="5676900"/>
          <p14:tracePt t="105660" x="3467100" y="5676900"/>
          <p14:tracePt t="105673" x="3481388" y="5676900"/>
          <p14:tracePt t="105690" x="3509963" y="5676900"/>
          <p14:tracePt t="105707" x="3514725" y="5676900"/>
          <p14:tracePt t="106054" x="3509963" y="5676900"/>
          <p14:tracePt t="106063" x="3490913" y="5676900"/>
          <p14:tracePt t="106074" x="3452813" y="5676900"/>
          <p14:tracePt t="106091" x="3324225" y="5676900"/>
          <p14:tracePt t="106107" x="3119438" y="5676900"/>
          <p14:tracePt t="106124" x="2981325" y="5676900"/>
          <p14:tracePt t="106141" x="2838450" y="5686425"/>
          <p14:tracePt t="106157" x="2814638" y="5686425"/>
          <p14:tracePt t="106373" x="2819400" y="5686425"/>
          <p14:tracePt t="106412" x="2828925" y="5686425"/>
          <p14:tracePt t="106417" x="2857500" y="5686425"/>
          <p14:tracePt t="106427" x="2881313" y="5686425"/>
          <p14:tracePt t="106441" x="2909888" y="5686425"/>
          <p14:tracePt t="106457" x="2952750" y="5686425"/>
          <p14:tracePt t="106474" x="2986088" y="5686425"/>
          <p14:tracePt t="106490" x="3009900" y="5686425"/>
          <p14:tracePt t="106507" x="3019425" y="5686425"/>
          <p14:tracePt t="106829" x="3014663" y="5686425"/>
          <p14:tracePt t="106839" x="3000375" y="5686425"/>
          <p14:tracePt t="106849" x="2971800" y="5686425"/>
          <p14:tracePt t="106857" x="2952750" y="5686425"/>
          <p14:tracePt t="106874" x="2928938" y="5686425"/>
          <p14:tracePt t="106891" x="2924175" y="5686425"/>
          <p14:tracePt t="106907" x="2914650" y="5686425"/>
          <p14:tracePt t="106924" x="2909888" y="5686425"/>
          <p14:tracePt t="106965" x="2905125" y="5686425"/>
          <p14:tracePt t="107004" x="2900363" y="5686425"/>
          <p14:tracePt t="107046" x="2895600" y="5686425"/>
          <p14:tracePt t="107114" x="2466975" y="5686425"/>
          <p14:tracePt t="107119" x="2438400" y="5686425"/>
          <p14:tracePt t="107125" x="2409825" y="5686425"/>
          <p14:tracePt t="107141" x="2400300" y="5686425"/>
          <p14:tracePt t="107157" x="2386013" y="5686425"/>
          <p14:tracePt t="107195" x="2381250" y="5686425"/>
          <p14:tracePt t="107207" x="2371725" y="5686425"/>
          <p14:tracePt t="107224" x="2281238" y="5691188"/>
          <p14:tracePt t="107241" x="2224088" y="5691188"/>
          <p14:tracePt t="107257" x="2147888" y="5691188"/>
          <p14:tracePt t="107274" x="2109788" y="5691188"/>
          <p14:tracePt t="107291" x="2057400" y="5691188"/>
          <p14:tracePt t="107308" x="1981200" y="5691188"/>
          <p14:tracePt t="107324" x="1914525" y="5691188"/>
          <p14:tracePt t="107341" x="1866900" y="5691188"/>
          <p14:tracePt t="107462" x="1871663" y="5691188"/>
          <p14:tracePt t="107472" x="1876425" y="5691188"/>
          <p14:tracePt t="107481" x="1890713" y="5691188"/>
          <p14:tracePt t="107491" x="1909763" y="5691188"/>
          <p14:tracePt t="107508" x="1990725" y="5695950"/>
          <p14:tracePt t="107524" x="2047875" y="5695950"/>
          <p14:tracePt t="107541" x="2085975" y="5695950"/>
          <p14:tracePt t="107543" x="2109788" y="5695950"/>
          <p14:tracePt t="107557" x="2157413" y="5695950"/>
          <p14:tracePt t="107574" x="2300288" y="5695950"/>
          <p14:tracePt t="107591" x="2347913" y="5695950"/>
          <p14:tracePt t="107607" x="2428875" y="5695950"/>
          <p14:tracePt t="107609" x="2457450" y="5695950"/>
          <p14:tracePt t="107624" x="2490788" y="5695950"/>
          <p14:tracePt t="107641" x="2495550" y="5691188"/>
          <p14:tracePt t="107705" x="2495550" y="5681663"/>
          <p14:tracePt t="107756" x="2490788" y="5681663"/>
          <p14:tracePt t="107765" x="2481263" y="5681663"/>
          <p14:tracePt t="107775" x="2466975" y="5681663"/>
          <p14:tracePt t="107792" x="2447925" y="5681663"/>
          <p14:tracePt t="107794" x="2438400" y="5681663"/>
          <p14:tracePt t="107808" x="2433638" y="5681663"/>
          <p14:tracePt t="107825" x="2414588" y="5681663"/>
          <p14:tracePt t="107841" x="2400300" y="5686425"/>
          <p14:tracePt t="107858" x="2395538" y="5691188"/>
          <p14:tracePt t="107887" x="2386013" y="5691188"/>
          <p14:tracePt t="107946" x="2390775" y="5691188"/>
          <p14:tracePt t="107957" x="2395538" y="5691188"/>
          <p14:tracePt t="107967" x="2400300" y="5691188"/>
          <p14:tracePt t="107974" x="2405063" y="5691188"/>
          <p14:tracePt t="107991" x="2409825" y="5691188"/>
          <p14:tracePt t="108008" x="2428875" y="5691188"/>
          <p14:tracePt t="108025" x="2433638" y="5691188"/>
          <p14:tracePt t="108041" x="2438400" y="5691188"/>
          <p14:tracePt t="108058" x="2443163" y="5676900"/>
          <p14:tracePt t="108060" x="2443163" y="5662613"/>
          <p14:tracePt t="108074" x="2443163" y="5653088"/>
          <p14:tracePt t="108091" x="2443163" y="5624513"/>
          <p14:tracePt t="108108" x="2433638" y="5595938"/>
          <p14:tracePt t="108124" x="2409825" y="5557838"/>
          <p14:tracePt t="108141" x="2381250" y="5538788"/>
          <p14:tracePt t="108158" x="2357438" y="5538788"/>
          <p14:tracePt t="108174" x="2338388" y="5538788"/>
          <p14:tracePt t="108191" x="2324100" y="5538788"/>
          <p14:tracePt t="108208" x="2309813" y="5543550"/>
          <p14:tracePt t="108225" x="2295525" y="5553075"/>
          <p14:tracePt t="108241" x="2276475" y="5557838"/>
          <p14:tracePt t="108258" x="2271713" y="5562600"/>
          <p14:tracePt t="108274" x="2262188" y="5567363"/>
          <p14:tracePt t="108291" x="2257425" y="5567363"/>
          <p14:tracePt t="108422" x="2276475" y="5581650"/>
          <p14:tracePt t="108432" x="2328863" y="5605463"/>
          <p14:tracePt t="108435" x="2386013" y="5624513"/>
          <p14:tracePt t="108445" x="2424113" y="5634038"/>
          <p14:tracePt t="108458" x="2466975" y="5643563"/>
          <p14:tracePt t="108475" x="2576513" y="5667375"/>
          <p14:tracePt t="108491" x="2667000" y="5676900"/>
          <p14:tracePt t="108508" x="2757488" y="5676900"/>
          <p14:tracePt t="108525" x="2833688" y="5676900"/>
          <p14:tracePt t="108584" x="2828925" y="5667375"/>
          <p14:tracePt t="108594" x="2814638" y="5653088"/>
          <p14:tracePt t="108597" x="2800350" y="5638800"/>
          <p14:tracePt t="108608" x="2795588" y="5634038"/>
          <p14:tracePt t="108625" x="2743200" y="5605463"/>
          <p14:tracePt t="108641" x="2700338" y="5591175"/>
          <p14:tracePt t="108658" x="2643188" y="5581650"/>
          <p14:tracePt t="108675" x="2557463" y="5581650"/>
          <p14:tracePt t="108692" x="2514600" y="5581650"/>
          <p14:tracePt t="108695" x="2505075" y="5581650"/>
          <p14:tracePt t="108708" x="2490788" y="5586413"/>
          <p14:tracePt t="108725" x="2462213" y="5610225"/>
          <p14:tracePt t="108741" x="2433638" y="5662613"/>
          <p14:tracePt t="108758" x="2390775" y="5729288"/>
          <p14:tracePt t="108775" x="2381250" y="5748338"/>
          <p14:tracePt t="108792" x="2386013" y="5757863"/>
          <p14:tracePt t="108808" x="2390775" y="5762625"/>
          <p14:tracePt t="108825" x="2419350" y="5791200"/>
          <p14:tracePt t="108841" x="2424113" y="5795963"/>
          <p14:tracePt t="108858" x="2428875" y="5795963"/>
          <p14:tracePt t="108875" x="2443163" y="5795963"/>
          <p14:tracePt t="108893" x="2447925" y="5795963"/>
          <p14:tracePt t="108908" x="2452688" y="5776913"/>
          <p14:tracePt t="108925" x="2462213" y="5738813"/>
          <p14:tracePt t="108942" x="2462213" y="5700713"/>
          <p14:tracePt t="108958" x="2462213" y="5686425"/>
          <p14:tracePt t="108975" x="2443163" y="5672138"/>
          <p14:tracePt t="108991" x="2428875" y="5657850"/>
          <p14:tracePt t="109008" x="2414588" y="5653088"/>
          <p14:tracePt t="109025" x="2400300" y="5653088"/>
          <p14:tracePt t="109041" x="2395538" y="5653088"/>
          <p14:tracePt t="109058" x="2386013" y="5653088"/>
          <p14:tracePt t="109075" x="2381250" y="5653088"/>
          <p14:tracePt t="109092" x="2371725" y="5653088"/>
          <p14:tracePt t="109110" x="2366963" y="5653088"/>
          <p14:tracePt t="109130" x="2362200" y="5653088"/>
          <p14:tracePt t="109147" x="2357438" y="5653088"/>
          <p14:tracePt t="109271" x="2362200" y="5653088"/>
          <p14:tracePt t="109300" x="2366963" y="5653088"/>
          <p14:tracePt t="109581" x="2376488" y="5653088"/>
          <p14:tracePt t="109587" x="2419350" y="5662613"/>
          <p14:tracePt t="109598" x="2457450" y="5662613"/>
          <p14:tracePt t="109609" x="2509838" y="5667375"/>
          <p14:tracePt t="109625" x="2590800" y="5686425"/>
          <p14:tracePt t="109642" x="2686050" y="5705475"/>
          <p14:tracePt t="109644" x="2714625" y="5705475"/>
          <p14:tracePt t="109658" x="2743200" y="5705475"/>
          <p14:tracePt t="109675" x="2767013" y="5705475"/>
          <p14:tracePt t="109692" x="2776538" y="5705475"/>
          <p14:tracePt t="109708" x="2781300" y="5705475"/>
          <p14:tracePt t="109741" x="2786063" y="5705475"/>
          <p14:tracePt t="109786" x="2786063" y="5700713"/>
          <p14:tracePt t="109816" x="2790825" y="5700713"/>
          <p14:tracePt t="110138" x="2790825" y="5695950"/>
          <p14:tracePt t="110158" x="2786063" y="5676900"/>
          <p14:tracePt t="110164" x="2767013" y="5648325"/>
          <p14:tracePt t="110175" x="2757488" y="5634038"/>
          <p14:tracePt t="110193" x="2747963" y="5614988"/>
          <p14:tracePt t="110209" x="2709863" y="5581650"/>
          <p14:tracePt t="110225" x="2695575" y="5581650"/>
          <p14:tracePt t="110242" x="2686050" y="5576888"/>
          <p14:tracePt t="110259" x="2676525" y="5576888"/>
          <p14:tracePt t="110275" x="2667000" y="5576888"/>
          <p14:tracePt t="110292" x="2662238" y="5576888"/>
          <p14:tracePt t="110318" x="2662238" y="5581650"/>
          <p14:tracePt t="110354" x="2657475" y="5581650"/>
          <p14:tracePt t="110373" x="2652713" y="5581650"/>
          <p14:tracePt t="110383" x="2647950" y="5586413"/>
          <p14:tracePt t="110392" x="2647950" y="5610225"/>
          <p14:tracePt t="110409" x="2647950" y="5662613"/>
          <p14:tracePt t="110426" x="2671763" y="5710238"/>
          <p14:tracePt t="110442" x="2690813" y="5738813"/>
          <p14:tracePt t="110459" x="2700338" y="5743575"/>
          <p14:tracePt t="110475" x="2705100" y="5743575"/>
          <p14:tracePt t="110492" x="2705100" y="5748338"/>
          <p14:tracePt t="110509" x="2719388" y="5748338"/>
          <p14:tracePt t="110525" x="2728913" y="5748338"/>
          <p14:tracePt t="110542" x="2738438" y="5748338"/>
          <p14:tracePt t="110559" x="2752725" y="5715000"/>
          <p14:tracePt t="110576" x="2776538" y="5672138"/>
          <p14:tracePt t="110578" x="2781300" y="5653088"/>
          <p14:tracePt t="110592" x="2786063" y="5638800"/>
          <p14:tracePt t="110609" x="2786063" y="5619750"/>
          <p14:tracePt t="110625" x="2795588" y="5619750"/>
          <p14:tracePt t="110642" x="2795588" y="5614988"/>
          <p14:tracePt t="110685" x="2790825" y="5614988"/>
          <p14:tracePt t="111735" x="0" y="0"/>
        </p14:tracePtLst>
        <p14:tracePtLst>
          <p14:tracePt t="113048" x="3476625" y="5248275"/>
          <p14:tracePt t="113300" x="3476625" y="5281613"/>
          <p14:tracePt t="113305" x="3471863" y="5310188"/>
          <p14:tracePt t="113316" x="3471863" y="5338763"/>
          <p14:tracePt t="113327" x="3471863" y="5376863"/>
          <p14:tracePt t="113343" x="3462338" y="5457825"/>
          <p14:tracePt t="113360" x="3452813" y="5491163"/>
          <p14:tracePt t="113377" x="3452813" y="5538788"/>
          <p14:tracePt t="113393" x="3452813" y="5572125"/>
          <p14:tracePt t="113410" x="3448050" y="5591175"/>
          <p14:tracePt t="113412" x="3448050" y="5610225"/>
          <p14:tracePt t="113427" x="3438525" y="5643563"/>
          <p14:tracePt t="113443" x="3438525" y="5686425"/>
          <p14:tracePt t="113460" x="3438525" y="5710238"/>
          <p14:tracePt t="113477" x="3433763" y="5719763"/>
          <p14:tracePt t="113493" x="3429000" y="5719763"/>
          <p14:tracePt t="113858" x="3429000" y="5724525"/>
          <p14:tracePt t="113863" x="3424238" y="5724525"/>
          <p14:tracePt t="113877" x="3419475" y="5724525"/>
          <p14:tracePt t="113932" x="3414713" y="5724525"/>
          <p14:tracePt t="114019" x="3400425" y="5724525"/>
          <p14:tracePt t="114025" x="3390900" y="5724525"/>
          <p14:tracePt t="114035" x="3357563" y="5719763"/>
          <p14:tracePt t="114045" x="3338513" y="5710238"/>
          <p14:tracePt t="114060" x="3286125" y="5686425"/>
          <p14:tracePt t="114077" x="3205163" y="5657850"/>
          <p14:tracePt t="114093" x="3171825" y="5648325"/>
          <p14:tracePt t="114165" x="3167063" y="5648325"/>
          <p14:tracePt t="114231" x="3162300" y="5648325"/>
          <p14:tracePt t="114318" x="3167063" y="5648325"/>
          <p14:tracePt t="114328" x="3171825" y="5657850"/>
          <p14:tracePt t="114331" x="3205163" y="5695950"/>
          <p14:tracePt t="114344" x="3252788" y="5743575"/>
          <p14:tracePt t="114360" x="3348038" y="5838825"/>
          <p14:tracePt t="114377" x="3381375" y="5867400"/>
          <p14:tracePt t="114394" x="3400425" y="5876925"/>
          <p14:tracePt t="114410" x="3405188" y="5876925"/>
          <p14:tracePt t="114428" x="3409950" y="5876925"/>
          <p14:tracePt t="114449" x="3419475" y="5876925"/>
          <p14:tracePt t="114460" x="3424238" y="5876925"/>
          <p14:tracePt t="114477" x="3429000" y="5876925"/>
          <p14:tracePt t="114494" x="3433763" y="5867400"/>
          <p14:tracePt t="114496" x="3433763" y="5815013"/>
          <p14:tracePt t="114511" x="3443288" y="5734050"/>
          <p14:tracePt t="114527" x="3448050" y="5700713"/>
          <p14:tracePt t="114626" x="3448050" y="5695950"/>
          <p14:tracePt t="114722" x="3443288" y="5695950"/>
          <p14:tracePt t="114857" x="3438525" y="5695950"/>
          <p14:tracePt t="115503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MNIST Data Download</a:t>
            </a:r>
            <a:endParaRPr lang="en-US" altLang="ko-KR" sz="3000" dirty="0" smtClean="0">
              <a:solidFill>
                <a:schemeClr val="tx1"/>
              </a:solidFill>
              <a:latin typeface="Calibri" panose="020F0502020204030204" pitchFamily="34" charset="0"/>
              <a:ea typeface="Dotum" pitchFamily="34" charset="-127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83284" y="6375354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"/>
          </p:nvPr>
        </p:nvSpPr>
        <p:spPr>
          <a:xfrm>
            <a:off x="583284" y="1281924"/>
            <a:ext cx="7872588" cy="1932764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Now we have Data contained in variable “X” and target(answer) contained in variable “y”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Let’s look at the second instance of the data “X”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884" y="2336443"/>
            <a:ext cx="4888437" cy="394786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cxnSp>
        <p:nvCxnSpPr>
          <p:cNvPr id="10" name="직선 화살표 연결선 9"/>
          <p:cNvCxnSpPr>
            <a:endCxn id="11" idx="1"/>
          </p:cNvCxnSpPr>
          <p:nvPr/>
        </p:nvCxnSpPr>
        <p:spPr>
          <a:xfrm flipV="1">
            <a:off x="3495675" y="3759989"/>
            <a:ext cx="1283565" cy="1452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79240" y="3436823"/>
            <a:ext cx="3571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“Instance starts from 0, thus 1 means second instance of X”</a:t>
            </a:r>
            <a:endParaRPr lang="ko-KR" altLang="en-US" sz="1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49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62"/>
    </mc:Choice>
    <mc:Fallback xmlns="">
      <p:transition spd="slow" advTm="5586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6386" x="4629150" y="3695700"/>
          <p14:tracePt t="6398" x="4567238" y="3686175"/>
          <p14:tracePt t="6406" x="4514850" y="3686175"/>
          <p14:tracePt t="6423" x="4362450" y="3657600"/>
          <p14:tracePt t="6440" x="4114800" y="3629025"/>
          <p14:tracePt t="6456" x="4052888" y="3629025"/>
          <p14:tracePt t="6473" x="3943350" y="3643313"/>
          <p14:tracePt t="6489" x="3890963" y="3662363"/>
          <p14:tracePt t="6506" x="3857625" y="3686175"/>
          <p14:tracePt t="6523" x="3790950" y="3743325"/>
          <p14:tracePt t="6539" x="3733800" y="3819525"/>
          <p14:tracePt t="6556" x="3700463" y="3881438"/>
          <p14:tracePt t="6573" x="3686175" y="3924300"/>
          <p14:tracePt t="6589" x="3686175" y="3933825"/>
          <p14:tracePt t="6606" x="3686175" y="3948113"/>
          <p14:tracePt t="6623" x="3733800" y="4000500"/>
          <p14:tracePt t="6640" x="3810000" y="4057650"/>
          <p14:tracePt t="6656" x="3924300" y="4124325"/>
          <p14:tracePt t="6673" x="4038600" y="4157663"/>
          <p14:tracePt t="6690" x="4090988" y="4167188"/>
          <p14:tracePt t="6706" x="4286250" y="4186238"/>
          <p14:tracePt t="6723" x="4486275" y="4186238"/>
          <p14:tracePt t="6740" x="4552950" y="4176713"/>
          <p14:tracePt t="6756" x="4595813" y="4148138"/>
          <p14:tracePt t="6773" x="4638675" y="4124325"/>
          <p14:tracePt t="6790" x="4743450" y="3976688"/>
          <p14:tracePt t="6806" x="4757738" y="3914775"/>
          <p14:tracePt t="6823" x="4757738" y="3838575"/>
          <p14:tracePt t="6839" x="4691063" y="3690938"/>
          <p14:tracePt t="6856" x="4605338" y="3562350"/>
          <p14:tracePt t="6873" x="4448175" y="3419475"/>
          <p14:tracePt t="6889" x="4205288" y="3286125"/>
          <p14:tracePt t="6891" x="4071938" y="3243263"/>
          <p14:tracePt t="6906" x="3890963" y="3190875"/>
          <p14:tracePt t="6923" x="3548063" y="3143250"/>
          <p14:tracePt t="6940" x="3143250" y="3124200"/>
          <p14:tracePt t="6956" x="2938463" y="3152775"/>
          <p14:tracePt t="6959" x="2857500" y="3171825"/>
          <p14:tracePt t="6973" x="2628900" y="3271838"/>
          <p14:tracePt t="6990" x="2562225" y="3309938"/>
          <p14:tracePt t="6991" x="2490788" y="3338513"/>
          <p14:tracePt t="7006" x="2419350" y="3400425"/>
          <p14:tracePt t="7023" x="2324100" y="3524250"/>
          <p14:tracePt t="7039" x="2295525" y="3571875"/>
          <p14:tracePt t="7056" x="2262188" y="3643313"/>
          <p14:tracePt t="7057" x="2257425" y="3700463"/>
          <p14:tracePt t="7073" x="2238375" y="3781425"/>
          <p14:tracePt t="7090" x="2252663" y="3933825"/>
          <p14:tracePt t="7106" x="2324100" y="4095750"/>
          <p14:tracePt t="7123" x="2447925" y="4271963"/>
          <p14:tracePt t="7140" x="2595563" y="4429125"/>
          <p14:tracePt t="7156" x="2762250" y="4543425"/>
          <p14:tracePt t="7173" x="2876550" y="4610100"/>
          <p14:tracePt t="7190" x="3000375" y="4667250"/>
          <p14:tracePt t="7206" x="3224213" y="4729163"/>
          <p14:tracePt t="7223" x="3652838" y="4786313"/>
          <p14:tracePt t="7240" x="3790950" y="4781550"/>
          <p14:tracePt t="7256" x="4276725" y="4643438"/>
          <p14:tracePt t="7273" x="4576763" y="4533900"/>
          <p14:tracePt t="7290" x="4919663" y="4395788"/>
          <p14:tracePt t="7306" x="4976813" y="4352925"/>
          <p14:tracePt t="7323" x="5033963" y="4310063"/>
          <p14:tracePt t="7325" x="5048250" y="4267200"/>
          <p14:tracePt t="7340" x="5057775" y="4224338"/>
          <p14:tracePt t="7356" x="5062538" y="4090988"/>
          <p14:tracePt t="7373" x="5033963" y="3990975"/>
          <p14:tracePt t="7390" x="5010150" y="3948113"/>
          <p14:tracePt t="7393" x="4972050" y="3905250"/>
          <p14:tracePt t="7406" x="4876800" y="3795713"/>
          <p14:tracePt t="7423" x="4614863" y="3633788"/>
          <p14:tracePt t="7440" x="4371975" y="3524250"/>
          <p14:tracePt t="7456" x="4014788" y="3433763"/>
          <p14:tracePt t="7473" x="3395663" y="3376613"/>
          <p14:tracePt t="7490" x="2981325" y="3376613"/>
          <p14:tracePt t="7493" x="2767013" y="3381375"/>
          <p14:tracePt t="7506" x="2576513" y="3395663"/>
          <p14:tracePt t="7523" x="2181225" y="3462338"/>
          <p14:tracePt t="7540" x="1933575" y="3524250"/>
          <p14:tracePt t="7557" x="1785938" y="3586163"/>
          <p14:tracePt t="7559" x="1743075" y="3600450"/>
          <p14:tracePt t="7573" x="1676400" y="3652838"/>
          <p14:tracePt t="7590" x="1633538" y="3695700"/>
          <p14:tracePt t="7607" x="1614488" y="3748088"/>
          <p14:tracePt t="7623" x="1585913" y="3919538"/>
          <p14:tracePt t="7625" x="1585913" y="3995738"/>
          <p14:tracePt t="7640" x="1585913" y="4071938"/>
          <p14:tracePt t="7657" x="1585913" y="4214813"/>
          <p14:tracePt t="7658" x="1590675" y="4252913"/>
          <p14:tracePt t="7673" x="1619250" y="4305300"/>
          <p14:tracePt t="7690" x="1633538" y="4338638"/>
          <p14:tracePt t="7694" x="1704975" y="4410075"/>
          <p14:tracePt t="7707" x="1833563" y="4495800"/>
          <p14:tracePt t="7723" x="1981200" y="4567238"/>
          <p14:tracePt t="7740" x="2166938" y="4629150"/>
          <p14:tracePt t="7757" x="2362200" y="4648200"/>
          <p14:tracePt t="7773" x="2624138" y="4648200"/>
          <p14:tracePt t="7790" x="3171825" y="4676775"/>
          <p14:tracePt t="7807" x="3467100" y="4676775"/>
          <p14:tracePt t="7823" x="3771900" y="4648200"/>
          <p14:tracePt t="7840" x="4062413" y="4600575"/>
          <p14:tracePt t="7857" x="4486275" y="4543425"/>
          <p14:tracePt t="7873" x="4833938" y="4491038"/>
          <p14:tracePt t="7890" x="5014913" y="4462463"/>
          <p14:tracePt t="7907" x="5081588" y="4452938"/>
          <p14:tracePt t="7923" x="5172075" y="4443413"/>
          <p14:tracePt t="7940" x="5229225" y="4438650"/>
          <p14:tracePt t="7957" x="5238750" y="4433888"/>
          <p14:tracePt t="7973" x="5243513" y="4433888"/>
          <p14:tracePt t="7996" x="5248275" y="4433888"/>
          <p14:tracePt t="8007" x="5248275" y="4424363"/>
          <p14:tracePt t="8023" x="5257800" y="4424363"/>
          <p14:tracePt t="8115" x="5253038" y="4424363"/>
          <p14:tracePt t="8168" x="5248275" y="4424363"/>
          <p14:tracePt t="8298" x="5243513" y="4424363"/>
          <p14:tracePt t="8834" x="0" y="0"/>
        </p14:tracePtLst>
        <p14:tracePtLst>
          <p14:tracePt t="12382" x="3976688" y="4424363"/>
          <p14:tracePt t="12477" x="3971925" y="4424363"/>
          <p14:tracePt t="12484" x="3957638" y="4424363"/>
          <p14:tracePt t="12493" x="3900488" y="4414838"/>
          <p14:tracePt t="12508" x="3686175" y="4405313"/>
          <p14:tracePt t="12525" x="3529013" y="4433888"/>
          <p14:tracePt t="12542" x="3357563" y="4471988"/>
          <p14:tracePt t="12559" x="3138488" y="4572000"/>
          <p14:tracePt t="12575" x="3000375" y="4648200"/>
          <p14:tracePt t="12592" x="2881313" y="4781550"/>
          <p14:tracePt t="12609" x="2786063" y="4986338"/>
          <p14:tracePt t="12611" x="2752725" y="5076825"/>
          <p14:tracePt t="12625" x="2752725" y="5176838"/>
          <p14:tracePt t="12642" x="2752725" y="5381625"/>
          <p14:tracePt t="12646" x="2781300" y="5510213"/>
          <p14:tracePt t="12659" x="2824163" y="5624513"/>
          <p14:tracePt t="12675" x="3038475" y="5929313"/>
          <p14:tracePt t="12692" x="3314700" y="6143625"/>
          <p14:tracePt t="12709" x="3719513" y="6296025"/>
          <p14:tracePt t="12712" x="3843338" y="6305550"/>
          <p14:tracePt t="12727" x="4086225" y="6276975"/>
          <p14:tracePt t="12742" x="4324350" y="6167438"/>
          <p14:tracePt t="12760" x="4572000" y="5957888"/>
          <p14:tracePt t="12775" x="4695825" y="5800725"/>
          <p14:tracePt t="12793" x="4752975" y="5619750"/>
          <p14:tracePt t="12809" x="4776788" y="5348288"/>
          <p14:tracePt t="12825" x="4714875" y="5105400"/>
          <p14:tracePt t="12842" x="4648200" y="4981575"/>
          <p14:tracePt t="12859" x="4433888" y="4843463"/>
          <p14:tracePt t="12875" x="4214813" y="4791075"/>
          <p14:tracePt t="12892" x="3995738" y="4781550"/>
          <p14:tracePt t="12895" x="3881438" y="4781550"/>
          <p14:tracePt t="12909" x="3576638" y="4862513"/>
          <p14:tracePt t="12925" x="3467100" y="4914900"/>
          <p14:tracePt t="12943" x="3209925" y="5119688"/>
          <p14:tracePt t="12959" x="3157538" y="5181600"/>
          <p14:tracePt t="12960" x="3124200" y="5224463"/>
          <p14:tracePt t="12975" x="3086100" y="5310188"/>
          <p14:tracePt t="12992" x="3076575" y="5414963"/>
          <p14:tracePt t="13009" x="3143250" y="5600700"/>
          <p14:tracePt t="13025" x="3252788" y="5729288"/>
          <p14:tracePt t="13042" x="3381375" y="5829300"/>
          <p14:tracePt t="13059" x="3652838" y="5895975"/>
          <p14:tracePt t="13075" x="3919538" y="5910263"/>
          <p14:tracePt t="13092" x="4238625" y="5900738"/>
          <p14:tracePt t="13109" x="4667250" y="5815013"/>
          <p14:tracePt t="13125" x="4819650" y="5743575"/>
          <p14:tracePt t="13142" x="4905375" y="5629275"/>
          <p14:tracePt t="13159" x="4924425" y="5319713"/>
          <p14:tracePt t="13175" x="4791075" y="5091113"/>
          <p14:tracePt t="13192" x="4695825" y="4957763"/>
          <p14:tracePt t="13209" x="4090988" y="4500563"/>
          <p14:tracePt t="13225" x="3829050" y="4424363"/>
          <p14:tracePt t="13242" x="3500438" y="4424363"/>
          <p14:tracePt t="13259" x="3286125" y="4529138"/>
          <p14:tracePt t="13276" x="3062288" y="4757738"/>
          <p14:tracePt t="13292" x="2714625" y="5367338"/>
          <p14:tracePt t="13296" x="2595563" y="5591175"/>
          <p14:tracePt t="13309" x="2495550" y="5791200"/>
          <p14:tracePt t="13326" x="2428875" y="6053138"/>
          <p14:tracePt t="13342" x="2462213" y="6348413"/>
          <p14:tracePt t="13359" x="2619375" y="6538913"/>
          <p14:tracePt t="13362" x="2714625" y="6615113"/>
          <p14:tracePt t="13376" x="2833688" y="6657975"/>
          <p14:tracePt t="13392" x="3152775" y="6738938"/>
          <p14:tracePt t="13409" x="3367088" y="6748463"/>
          <p14:tracePt t="13426" x="3524250" y="6734175"/>
          <p14:tracePt t="13428" x="3600450" y="6715125"/>
          <p14:tracePt t="13442" x="3805238" y="6605588"/>
          <p14:tracePt t="13459" x="3943350" y="6529388"/>
          <p14:tracePt t="13476" x="4000500" y="6491288"/>
          <p14:tracePt t="13492" x="4114800" y="6396038"/>
          <p14:tracePt t="13495" x="4138613" y="6372225"/>
          <p14:tracePt t="13509" x="4167188" y="6338888"/>
          <p14:tracePt t="13526" x="4176713" y="6329363"/>
          <p14:tracePt t="15063" x="4176713" y="6319838"/>
          <p14:tracePt t="15072" x="4167188" y="6296025"/>
          <p14:tracePt t="15078" x="4162425" y="6257925"/>
          <p14:tracePt t="15093" x="4143375" y="6229350"/>
          <p14:tracePt t="15110" x="4100513" y="6129338"/>
          <p14:tracePt t="15111" x="4081463" y="6086475"/>
          <p14:tracePt t="15126" x="4062413" y="6019800"/>
          <p14:tracePt t="15143" x="3924300" y="5772150"/>
          <p14:tracePt t="15160" x="3848100" y="5657850"/>
          <p14:tracePt t="15176" x="3800475" y="5595938"/>
          <p14:tracePt t="15179" x="3762375" y="5538788"/>
          <p14:tracePt t="15193" x="3695700" y="5424488"/>
          <p14:tracePt t="15210" x="3605213" y="5262563"/>
          <p14:tracePt t="15226" x="3548063" y="5172075"/>
          <p14:tracePt t="15243" x="3514725" y="5062538"/>
          <p14:tracePt t="15260" x="3476625" y="4976813"/>
          <p14:tracePt t="15276" x="3405188" y="4800600"/>
          <p14:tracePt t="15279" x="3386138" y="4767263"/>
          <p14:tracePt t="15293" x="3371850" y="4743450"/>
          <p14:tracePt t="15310" x="3319463" y="4681538"/>
          <p14:tracePt t="15326" x="3219450" y="4562475"/>
          <p14:tracePt t="15343" x="3148013" y="4486275"/>
          <p14:tracePt t="15360" x="3114675" y="4443413"/>
          <p14:tracePt t="15377" x="3105150" y="4429125"/>
          <p14:tracePt t="15380" x="3071813" y="4395788"/>
          <p14:tracePt t="15393" x="3028950" y="4343400"/>
          <p14:tracePt t="15410" x="2957513" y="4271963"/>
          <p14:tracePt t="15427" x="2900363" y="4205288"/>
          <p14:tracePt t="15443" x="2881313" y="4171950"/>
          <p14:tracePt t="15460" x="2852738" y="4129088"/>
          <p14:tracePt t="15476" x="2781300" y="4029075"/>
          <p14:tracePt t="15493" x="2667000" y="3867150"/>
          <p14:tracePt t="15510" x="2614613" y="3776663"/>
          <p14:tracePt t="15526" x="2586038" y="3733800"/>
          <p14:tracePt t="15543" x="2581275" y="3729038"/>
          <p14:tracePt t="15560" x="2571750" y="3724275"/>
          <p14:tracePt t="15904" x="2566988" y="3729038"/>
          <p14:tracePt t="15910" x="2566988" y="3733800"/>
          <p14:tracePt t="15920" x="2566988" y="3748088"/>
          <p14:tracePt t="15927" x="2566988" y="3752850"/>
          <p14:tracePt t="15943" x="2566988" y="3767138"/>
          <p14:tracePt t="15960" x="2566988" y="3786188"/>
          <p14:tracePt t="15977" x="2595563" y="3848100"/>
          <p14:tracePt t="15993" x="2638425" y="3933825"/>
          <p14:tracePt t="16010" x="2676525" y="3990975"/>
          <p14:tracePt t="16027" x="2714625" y="4043363"/>
          <p14:tracePt t="16043" x="2819400" y="4138613"/>
          <p14:tracePt t="16060" x="2933700" y="4205288"/>
          <p14:tracePt t="16063" x="2976563" y="4219575"/>
          <p14:tracePt t="16077" x="3019425" y="4238625"/>
          <p14:tracePt t="16093" x="3095625" y="4271963"/>
          <p14:tracePt t="16095" x="3114675" y="4276725"/>
          <p14:tracePt t="16110" x="3138488" y="4286250"/>
          <p14:tracePt t="16127" x="3186113" y="4286250"/>
          <p14:tracePt t="16143" x="3238500" y="4281488"/>
          <p14:tracePt t="16160" x="3286125" y="4267200"/>
          <p14:tracePt t="16163" x="3324225" y="4252913"/>
          <p14:tracePt t="16177" x="3348038" y="4252913"/>
          <p14:tracePt t="16193" x="3395663" y="4233863"/>
          <p14:tracePt t="16210" x="3405188" y="4224338"/>
          <p14:tracePt t="16227" x="3438525" y="4214813"/>
          <p14:tracePt t="16227" x="3448050" y="4200525"/>
          <p14:tracePt t="16243" x="3457575" y="4195763"/>
          <p14:tracePt t="16304" x="3457575" y="4191000"/>
          <p14:tracePt t="16314" x="3457575" y="4176713"/>
          <p14:tracePt t="16327" x="3457575" y="4157663"/>
          <p14:tracePt t="16330" x="3457575" y="4129088"/>
          <p14:tracePt t="16343" x="3457575" y="4100513"/>
          <p14:tracePt t="16360" x="3438525" y="4029075"/>
          <p14:tracePt t="16377" x="3424238" y="3986213"/>
          <p14:tracePt t="16393" x="3409950" y="3943350"/>
          <p14:tracePt t="16395" x="3405188" y="3929063"/>
          <p14:tracePt t="16410" x="3400425" y="3924300"/>
          <p14:tracePt t="16427" x="3400425" y="3919538"/>
          <p14:tracePt t="16482" x="3390900" y="3919538"/>
          <p14:tracePt t="16493" x="3386138" y="3914775"/>
          <p14:tracePt t="16503" x="3376613" y="3900488"/>
          <p14:tracePt t="16512" x="3362325" y="3895725"/>
          <p14:tracePt t="16527" x="3352800" y="3876675"/>
          <p14:tracePt t="16544" x="3333750" y="3867150"/>
          <p14:tracePt t="16560" x="3314700" y="3848100"/>
          <p14:tracePt t="16577" x="3295650" y="3838575"/>
          <p14:tracePt t="16594" x="3286125" y="3824288"/>
          <p14:tracePt t="16610" x="3276600" y="3814763"/>
          <p14:tracePt t="16627" x="3271838" y="3800475"/>
          <p14:tracePt t="16650" x="3262313" y="3800475"/>
          <p14:tracePt t="16660" x="3252788" y="3800475"/>
          <p14:tracePt t="16677" x="3228975" y="3800475"/>
          <p14:tracePt t="16694" x="3219450" y="3800475"/>
          <p14:tracePt t="16849" x="3219450" y="3810000"/>
          <p14:tracePt t="16858" x="3224213" y="3814763"/>
          <p14:tracePt t="16864" x="3228975" y="3833813"/>
          <p14:tracePt t="16877" x="3248025" y="3852863"/>
          <p14:tracePt t="16894" x="3262313" y="3857625"/>
          <p14:tracePt t="16910" x="3290888" y="3890963"/>
          <p14:tracePt t="16927" x="3314700" y="3924300"/>
          <p14:tracePt t="16931" x="3333750" y="3957638"/>
          <p14:tracePt t="16944" x="3352800" y="4000500"/>
          <p14:tracePt t="16960" x="3367088" y="4019550"/>
          <p14:tracePt t="16977" x="3371850" y="4024313"/>
          <p14:tracePt t="16994" x="3371850" y="4029075"/>
          <p14:tracePt t="17010" x="3376613" y="4033838"/>
          <p14:tracePt t="17445" x="3376613" y="4010025"/>
          <p14:tracePt t="17454" x="3376613" y="3981450"/>
          <p14:tracePt t="17460" x="3376613" y="3943350"/>
          <p14:tracePt t="17479" x="3376613" y="3862388"/>
          <p14:tracePt t="17494" x="3376613" y="3829050"/>
          <p14:tracePt t="17512" x="3376613" y="3824288"/>
          <p14:tracePt t="17852" x="3376613" y="3829050"/>
          <p14:tracePt t="17862" x="3376613" y="3843338"/>
          <p14:tracePt t="17868" x="3376613" y="3848100"/>
          <p14:tracePt t="17879" x="3376613" y="3852863"/>
          <p14:tracePt t="17894" x="3376613" y="3857625"/>
          <p14:tracePt t="17911" x="3376613" y="3862388"/>
          <p14:tracePt t="17948" x="3376613" y="3867150"/>
          <p14:tracePt t="17958" x="3376613" y="3871913"/>
          <p14:tracePt t="20748" x="0" y="0"/>
        </p14:tracePtLst>
        <p14:tracePtLst>
          <p14:tracePt t="25504" x="3671888" y="4233863"/>
          <p14:tracePt t="25717" x="3648075" y="4233863"/>
          <p14:tracePt t="25727" x="3609975" y="4233863"/>
          <p14:tracePt t="25731" x="3557588" y="4233863"/>
          <p14:tracePt t="25747" x="3495675" y="4233863"/>
          <p14:tracePt t="25764" x="3367088" y="4224338"/>
          <p14:tracePt t="25767" x="3314700" y="4214813"/>
          <p14:tracePt t="25781" x="3248025" y="4214813"/>
          <p14:tracePt t="25797" x="3148013" y="4210050"/>
          <p14:tracePt t="25814" x="3148013" y="4205288"/>
          <p14:tracePt t="25918" x="3152775" y="4205288"/>
          <p14:tracePt t="25939" x="3157538" y="4205288"/>
          <p14:tracePt t="25948" x="3162300" y="4205288"/>
          <p14:tracePt t="25952" x="3171825" y="4195763"/>
          <p14:tracePt t="25964" x="3195638" y="4181475"/>
          <p14:tracePt t="25981" x="3243263" y="4167188"/>
          <p14:tracePt t="25997" x="3314700" y="4162425"/>
          <p14:tracePt t="26014" x="3452813" y="4162425"/>
          <p14:tracePt t="26031" x="3605213" y="4152900"/>
          <p14:tracePt t="26032" x="3762375" y="4152900"/>
          <p14:tracePt t="26047" x="3852863" y="4138613"/>
          <p14:tracePt t="26064" x="4005263" y="4138613"/>
          <p14:tracePt t="26081" x="4119563" y="4138613"/>
          <p14:tracePt t="26098" x="4248150" y="4148138"/>
          <p14:tracePt t="26101" x="4271963" y="4152900"/>
          <p14:tracePt t="26114" x="4281488" y="4152900"/>
          <p14:tracePt t="26266" x="4276725" y="4152900"/>
          <p14:tracePt t="26276" x="4271963" y="4152900"/>
          <p14:tracePt t="26281" x="4262438" y="4152900"/>
          <p14:tracePt t="26297" x="4257675" y="4152900"/>
          <p14:tracePt t="26314" x="4243388" y="4148138"/>
          <p14:tracePt t="26331" x="4210050" y="4129088"/>
          <p14:tracePt t="26347" x="4200525" y="4129088"/>
          <p14:tracePt t="26364" x="4181475" y="4129088"/>
          <p14:tracePt t="26381" x="4148138" y="4129088"/>
          <p14:tracePt t="26397" x="4105275" y="4114800"/>
          <p14:tracePt t="26414" x="4024313" y="4105275"/>
          <p14:tracePt t="26431" x="3967163" y="4105275"/>
          <p14:tracePt t="26447" x="3919538" y="4105275"/>
          <p14:tracePt t="26464" x="3843338" y="4110038"/>
          <p14:tracePt t="26468" x="3814763" y="4110038"/>
          <p14:tracePt t="26481" x="3781425" y="4114800"/>
          <p14:tracePt t="26498" x="3767138" y="4114800"/>
          <p14:tracePt t="26514" x="3752850" y="4114800"/>
          <p14:tracePt t="26724" x="3757613" y="4114800"/>
          <p14:tracePt t="26795" x="3762375" y="4114800"/>
          <p14:tracePt t="26826" x="3767138" y="4114800"/>
          <p14:tracePt t="26836" x="3771900" y="4114800"/>
          <p14:tracePt t="26847" x="3786188" y="4114800"/>
          <p14:tracePt t="26851" x="3824288" y="4114800"/>
          <p14:tracePt t="26864" x="3862388" y="4114800"/>
          <p14:tracePt t="26881" x="4052888" y="4100513"/>
          <p14:tracePt t="26898" x="4210050" y="4081463"/>
          <p14:tracePt t="26900" x="4286250" y="4081463"/>
          <p14:tracePt t="26914" x="4352925" y="4071938"/>
          <p14:tracePt t="26931" x="4595813" y="4052888"/>
          <p14:tracePt t="26949" x="4676775" y="4052888"/>
          <p14:tracePt t="26964" x="4705350" y="4043363"/>
          <p14:tracePt t="26982" x="4767263" y="4043363"/>
          <p14:tracePt t="26998" x="4781550" y="4043363"/>
          <p14:tracePt t="27300" x="4776788" y="4043363"/>
          <p14:tracePt t="27310" x="4733925" y="4105275"/>
          <p14:tracePt t="27314" x="4657725" y="4200525"/>
          <p14:tracePt t="27331" x="4510088" y="4391025"/>
          <p14:tracePt t="27348" x="4433888" y="4486275"/>
          <p14:tracePt t="27349" x="4286250" y="4691063"/>
          <p14:tracePt t="27365" x="4138613" y="4891088"/>
          <p14:tracePt t="27381" x="4010025" y="5110163"/>
          <p14:tracePt t="27398" x="3919538" y="5257800"/>
          <p14:tracePt t="27414" x="3876675" y="5348288"/>
          <p14:tracePt t="27431" x="3862388" y="5372100"/>
          <p14:tracePt t="27466" x="3867150" y="5372100"/>
          <p14:tracePt t="27481" x="3876675" y="5372100"/>
          <p14:tracePt t="27498" x="3890963" y="5372100"/>
          <p14:tracePt t="27515" x="3905250" y="5372100"/>
          <p14:tracePt t="27516" x="3914775" y="5372100"/>
          <p14:tracePt t="27531" x="3938588" y="5291138"/>
          <p14:tracePt t="27548" x="3910013" y="4995863"/>
          <p14:tracePt t="27565" x="3876675" y="4914900"/>
          <p14:tracePt t="27581" x="3776663" y="4686300"/>
          <p14:tracePt t="27598" x="3695700" y="4500563"/>
          <p14:tracePt t="27615" x="3552825" y="4224338"/>
          <p14:tracePt t="27631" x="3476625" y="4100513"/>
          <p14:tracePt t="27648" x="3381375" y="4014788"/>
          <p14:tracePt t="27652" x="3371850" y="4000500"/>
          <p14:tracePt t="27849" x="3367088" y="4000500"/>
          <p14:tracePt t="27858" x="3357563" y="3967163"/>
          <p14:tracePt t="27870" x="3328988" y="3886200"/>
          <p14:tracePt t="27881" x="3319463" y="3819525"/>
          <p14:tracePt t="27898" x="3309938" y="3752850"/>
          <p14:tracePt t="28056" x="3314700" y="3752850"/>
          <p14:tracePt t="28067" x="3343275" y="3767138"/>
          <p14:tracePt t="28071" x="3386138" y="3790950"/>
          <p14:tracePt t="28081" x="3467100" y="3824288"/>
          <p14:tracePt t="28098" x="3719513" y="3933825"/>
          <p14:tracePt t="28115" x="4305300" y="4157663"/>
          <p14:tracePt t="28132" x="4719638" y="4267200"/>
          <p14:tracePt t="28148" x="4991100" y="4291013"/>
          <p14:tracePt t="28151" x="5091113" y="4291013"/>
          <p14:tracePt t="28165" x="5243513" y="4291013"/>
          <p14:tracePt t="28182" x="5295900" y="4291013"/>
          <p14:tracePt t="28198" x="5329238" y="4291013"/>
          <p14:tracePt t="28283" x="5324475" y="4291013"/>
          <p14:tracePt t="28294" x="5314950" y="4291013"/>
          <p14:tracePt t="28304" x="5310188" y="4291013"/>
          <p14:tracePt t="28315" x="5305425" y="4291013"/>
          <p14:tracePt t="28332" x="5295900" y="4291013"/>
          <p14:tracePt t="28348" x="5291138" y="4291013"/>
          <p14:tracePt t="28365" x="5286375" y="4291013"/>
          <p14:tracePt t="28385" x="5276850" y="4291013"/>
          <p14:tracePt t="28398" x="5262563" y="4295775"/>
          <p14:tracePt t="28415" x="5238750" y="4295775"/>
          <p14:tracePt t="28432" x="5214938" y="4295775"/>
          <p14:tracePt t="28448" x="5191125" y="4295775"/>
          <p14:tracePt t="28465" x="5095875" y="4248150"/>
          <p14:tracePt t="28482" x="5053013" y="4219575"/>
          <p14:tracePt t="28498" x="5019675" y="4205288"/>
          <p14:tracePt t="28515" x="4957763" y="4171950"/>
          <p14:tracePt t="28532" x="4857750" y="4119563"/>
          <p14:tracePt t="28548" x="4814888" y="4095750"/>
          <p14:tracePt t="28565" x="4805363" y="4090988"/>
          <p14:tracePt t="28616" x="4795838" y="4090988"/>
          <p14:tracePt t="28627" x="4791075" y="4090988"/>
          <p14:tracePt t="28636" x="4781550" y="4090988"/>
          <p14:tracePt t="28649" x="4767263" y="4090988"/>
          <p14:tracePt t="28665" x="4748213" y="4090988"/>
          <p14:tracePt t="28681" x="4724400" y="4090988"/>
          <p14:tracePt t="28698" x="4691063" y="4090988"/>
          <p14:tracePt t="28715" x="4657725" y="4090988"/>
          <p14:tracePt t="28731" x="4624388" y="4086225"/>
          <p14:tracePt t="28748" x="4619625" y="4086225"/>
          <p14:tracePt t="28848" x="4614863" y="4086225"/>
          <p14:tracePt t="28852" x="4610100" y="4086225"/>
          <p14:tracePt t="28865" x="4600575" y="4086225"/>
          <p14:tracePt t="28944" x="4595813" y="4086225"/>
          <p14:tracePt t="28954" x="4591050" y="4086225"/>
          <p14:tracePt t="28965" x="4586288" y="4086225"/>
          <p14:tracePt t="29167" x="4591050" y="4086225"/>
          <p14:tracePt t="29170" x="4595813" y="4086225"/>
          <p14:tracePt t="29182" x="4610100" y="4086225"/>
          <p14:tracePt t="29199" x="4629150" y="4081463"/>
          <p14:tracePt t="29215" x="4652963" y="4081463"/>
          <p14:tracePt t="29232" x="4667250" y="4081463"/>
          <p14:tracePt t="29235" x="4672013" y="4081463"/>
          <p14:tracePt t="29249" x="4676775" y="4071938"/>
          <p14:tracePt t="29265" x="4695825" y="4071938"/>
          <p14:tracePt t="29282" x="4705350" y="4067175"/>
          <p14:tracePt t="29299" x="4714875" y="4067175"/>
          <p14:tracePt t="29315" x="4724400" y="4062413"/>
          <p14:tracePt t="29332" x="4733925" y="4062413"/>
          <p14:tracePt t="29349" x="4752975" y="4062413"/>
          <p14:tracePt t="29365" x="4757738" y="4057650"/>
          <p14:tracePt t="29382" x="4762500" y="4057650"/>
          <p14:tracePt t="29418" x="4767263" y="4057650"/>
          <p14:tracePt t="30790" x="0" y="0"/>
        </p14:tracePtLst>
        <p14:tracePtLst>
          <p14:tracePt t="35022" x="4338638" y="4943475"/>
          <p14:tracePt t="35186" x="4338638" y="4938713"/>
          <p14:tracePt t="35197" x="4314825" y="4914900"/>
          <p14:tracePt t="35202" x="4271963" y="4891088"/>
          <p14:tracePt t="35218" x="4124325" y="4819650"/>
          <p14:tracePt t="35234" x="3848100" y="4705350"/>
          <p14:tracePt t="35251" x="3719513" y="4662488"/>
          <p14:tracePt t="35268" x="3376613" y="4576763"/>
          <p14:tracePt t="35284" x="3209925" y="4552950"/>
          <p14:tracePt t="35301" x="3105150" y="4552950"/>
          <p14:tracePt t="35318" x="3028950" y="4557713"/>
          <p14:tracePt t="35334" x="2905125" y="4605338"/>
          <p14:tracePt t="35351" x="2819400" y="4638675"/>
          <p14:tracePt t="35368" x="2752725" y="4695825"/>
          <p14:tracePt t="35384" x="2671763" y="4848225"/>
          <p14:tracePt t="35401" x="2609850" y="5081588"/>
          <p14:tracePt t="35418" x="2600325" y="5162550"/>
          <p14:tracePt t="35434" x="2600325" y="5324475"/>
          <p14:tracePt t="35451" x="2671763" y="5505450"/>
          <p14:tracePt t="35468" x="2709863" y="5576888"/>
          <p14:tracePt t="35471" x="2762250" y="5634038"/>
          <p14:tracePt t="35484" x="2938463" y="5772150"/>
          <p14:tracePt t="35501" x="3114675" y="5843588"/>
          <p14:tracePt t="35518" x="3205163" y="5872163"/>
          <p14:tracePt t="35534" x="3514725" y="5934075"/>
          <p14:tracePt t="35551" x="3719513" y="5943600"/>
          <p14:tracePt t="35568" x="3990975" y="5943600"/>
          <p14:tracePt t="35584" x="4148138" y="5938838"/>
          <p14:tracePt t="35601" x="4281488" y="5891213"/>
          <p14:tracePt t="35605" x="4324350" y="5867400"/>
          <p14:tracePt t="35618" x="4362450" y="5834063"/>
          <p14:tracePt t="35635" x="4467225" y="5634038"/>
          <p14:tracePt t="35651" x="4519613" y="5362575"/>
          <p14:tracePt t="35668" x="4519613" y="5172075"/>
          <p14:tracePt t="35669" x="4505325" y="5091113"/>
          <p14:tracePt t="35685" x="4476750" y="5000625"/>
          <p14:tracePt t="35701" x="4386263" y="4848225"/>
          <p14:tracePt t="35718" x="4243388" y="4714875"/>
          <p14:tracePt t="35735" x="4105275" y="4648200"/>
          <p14:tracePt t="35738" x="3990975" y="4614863"/>
          <p14:tracePt t="35751" x="3819525" y="4595813"/>
          <p14:tracePt t="35768" x="3743325" y="4595813"/>
          <p14:tracePt t="35785" x="3590925" y="4610100"/>
          <p14:tracePt t="35802" x="3348038" y="4700588"/>
          <p14:tracePt t="35818" x="3233738" y="4786313"/>
          <p14:tracePt t="35835" x="3138488" y="4881563"/>
          <p14:tracePt t="35851" x="3067050" y="5019675"/>
          <p14:tracePt t="35868" x="3043238" y="5138738"/>
          <p14:tracePt t="35871" x="3043238" y="5191125"/>
          <p14:tracePt t="35885" x="3043238" y="5291138"/>
          <p14:tracePt t="35901" x="3043238" y="5405438"/>
          <p14:tracePt t="35918" x="3067050" y="5538788"/>
          <p14:tracePt t="35935" x="3128963" y="5653088"/>
          <p14:tracePt t="35938" x="3190875" y="5700713"/>
          <p14:tracePt t="35951" x="3209925" y="5724525"/>
          <p14:tracePt t="35968" x="3252788" y="5753100"/>
          <p14:tracePt t="35985" x="3314700" y="5781675"/>
          <p14:tracePt t="36001" x="3367088" y="5805488"/>
          <p14:tracePt t="36005" x="3409950" y="5815013"/>
          <p14:tracePt t="36018" x="3490913" y="5819775"/>
          <p14:tracePt t="36035" x="3509963" y="5819775"/>
          <p14:tracePt t="36037" x="3529013" y="5829300"/>
          <p14:tracePt t="36051" x="3543300" y="5829300"/>
          <p14:tracePt t="36068" x="3557588" y="5829300"/>
          <p14:tracePt t="36071" x="3567113" y="5829300"/>
          <p14:tracePt t="36116" x="3562350" y="5829300"/>
          <p14:tracePt t="36126" x="3557588" y="5829300"/>
          <p14:tracePt t="36136" x="3552825" y="5829300"/>
          <p14:tracePt t="36319" x="3571875" y="5834063"/>
          <p14:tracePt t="36328" x="3600450" y="5834063"/>
          <p14:tracePt t="36335" x="3629025" y="5834063"/>
          <p14:tracePt t="36351" x="3705225" y="5843588"/>
          <p14:tracePt t="36368" x="3776663" y="5848350"/>
          <p14:tracePt t="36385" x="3843338" y="5848350"/>
          <p14:tracePt t="36401" x="3852863" y="5848350"/>
          <p14:tracePt t="36740" x="3848100" y="5848350"/>
          <p14:tracePt t="36848" x="3843338" y="5848350"/>
          <p14:tracePt t="38612" x="0" y="0"/>
        </p14:tracePtLst>
        <p14:tracePtLst>
          <p14:tracePt t="39475" x="3319463" y="3895725"/>
          <p14:tracePt t="39491" x="3314700" y="3895725"/>
          <p14:tracePt t="39505" x="3305175" y="3895725"/>
          <p14:tracePt t="39662" x="3309938" y="3895725"/>
          <p14:tracePt t="39677" x="3314700" y="3895725"/>
          <p14:tracePt t="39682" x="3319463" y="3895725"/>
          <p14:tracePt t="39692" x="3324225" y="3895725"/>
          <p14:tracePt t="39703" x="3328988" y="3895725"/>
          <p14:tracePt t="39720" x="3352800" y="3886200"/>
          <p14:tracePt t="39723" x="3376613" y="3886200"/>
          <p14:tracePt t="39736" x="3381375" y="3886200"/>
          <p14:tracePt t="39754" x="3395663" y="3886200"/>
          <p14:tracePt t="39770" x="3400425" y="3886200"/>
          <p14:tracePt t="40127" x="3390900" y="3886200"/>
          <p14:tracePt t="40130" x="3386138" y="3886200"/>
          <p14:tracePt t="40140" x="3381375" y="3886200"/>
          <p14:tracePt t="40153" x="3371850" y="3886200"/>
          <p14:tracePt t="40170" x="3362325" y="3890963"/>
          <p14:tracePt t="40186" x="3352800" y="3890963"/>
          <p14:tracePt t="40207" x="3348038" y="3890963"/>
          <p14:tracePt t="40220" x="3343275" y="3890963"/>
          <p14:tracePt t="40266" x="3343275" y="3895725"/>
          <p14:tracePt t="40272" x="3333750" y="3895725"/>
          <p14:tracePt t="40296" x="3328988" y="3895725"/>
          <p14:tracePt t="40892" x="3338513" y="3895725"/>
          <p14:tracePt t="40909" x="3343275" y="3895725"/>
          <p14:tracePt t="40923" x="3348038" y="3895725"/>
          <p14:tracePt t="40978" x="3352800" y="3895725"/>
          <p14:tracePt t="40988" x="3357563" y="3895725"/>
          <p14:tracePt t="40994" x="3362325" y="3895725"/>
          <p14:tracePt t="41021" x="3367088" y="3895725"/>
          <p14:tracePt t="41429" x="3367088" y="3905250"/>
          <p14:tracePt t="41432" x="3367088" y="3933825"/>
          <p14:tracePt t="41443" x="3367088" y="3962400"/>
          <p14:tracePt t="41454" x="3367088" y="4000500"/>
          <p14:tracePt t="41470" x="3367088" y="4114800"/>
          <p14:tracePt t="41473" x="3367088" y="4181475"/>
          <p14:tracePt t="41487" x="3367088" y="4371975"/>
          <p14:tracePt t="41504" x="3367088" y="4400550"/>
          <p14:tracePt t="41520" x="3376613" y="4467225"/>
          <p14:tracePt t="41537" x="3390900" y="4576763"/>
          <p14:tracePt t="41553" x="3400425" y="4624388"/>
          <p14:tracePt t="41570" x="3405188" y="4657725"/>
          <p14:tracePt t="41587" x="3405188" y="4676775"/>
          <p14:tracePt t="41604" x="3405188" y="4686300"/>
          <p14:tracePt t="41620" x="3405188" y="4695825"/>
          <p14:tracePt t="41637" x="3424238" y="4733925"/>
          <p14:tracePt t="41654" x="3433763" y="4733925"/>
          <p14:tracePt t="41670" x="3433763" y="4738688"/>
          <p14:tracePt t="41687" x="3438525" y="4752975"/>
          <p14:tracePt t="41704" x="3462338" y="4772025"/>
          <p14:tracePt t="41720" x="3500438" y="4810125"/>
          <p14:tracePt t="41737" x="3524250" y="4819650"/>
          <p14:tracePt t="41741" x="3538538" y="4829175"/>
          <p14:tracePt t="41754" x="3562350" y="4829175"/>
          <p14:tracePt t="41770" x="3567113" y="4833938"/>
          <p14:tracePt t="41787" x="3571875" y="4833938"/>
          <p14:tracePt t="41804" x="3576638" y="4833938"/>
          <p14:tracePt t="41820" x="3590925" y="4833938"/>
          <p14:tracePt t="41837" x="3595688" y="4833938"/>
          <p14:tracePt t="41854" x="3609975" y="4833938"/>
          <p14:tracePt t="41870" x="3633788" y="4833938"/>
          <p14:tracePt t="41982" x="3629025" y="4833938"/>
          <p14:tracePt t="41992" x="3600450" y="4824413"/>
          <p14:tracePt t="41996" x="3557588" y="4786313"/>
          <p14:tracePt t="42006" x="3514725" y="4772025"/>
          <p14:tracePt t="42020" x="3457575" y="4743450"/>
          <p14:tracePt t="42037" x="3286125" y="4714875"/>
          <p14:tracePt t="42054" x="3219450" y="4714875"/>
          <p14:tracePt t="42070" x="3119438" y="4714875"/>
          <p14:tracePt t="42073" x="3081338" y="4714875"/>
          <p14:tracePt t="42087" x="3005138" y="4724400"/>
          <p14:tracePt t="42104" x="2981325" y="4752975"/>
          <p14:tracePt t="42120" x="2967038" y="4843463"/>
          <p14:tracePt t="42137" x="2947988" y="4962525"/>
          <p14:tracePt t="42154" x="2938463" y="5091113"/>
          <p14:tracePt t="42171" x="2928938" y="5257800"/>
          <p14:tracePt t="42173" x="2919413" y="5300663"/>
          <p14:tracePt t="42187" x="2919413" y="5353050"/>
          <p14:tracePt t="42204" x="2919413" y="5453063"/>
          <p14:tracePt t="42221" x="2967038" y="5600700"/>
          <p14:tracePt t="42237" x="3038475" y="5691188"/>
          <p14:tracePt t="42241" x="3095625" y="5743575"/>
          <p14:tracePt t="42254" x="3152775" y="5767388"/>
          <p14:tracePt t="42270" x="3276600" y="5848350"/>
          <p14:tracePt t="42273" x="3348038" y="5867400"/>
          <p14:tracePt t="42287" x="3400425" y="5876925"/>
          <p14:tracePt t="42304" x="3543300" y="5886450"/>
          <p14:tracePt t="42305" x="3619500" y="5881688"/>
          <p14:tracePt t="42321" x="3752850" y="5824538"/>
          <p14:tracePt t="42338" x="3924300" y="5710238"/>
          <p14:tracePt t="42354" x="4033838" y="5591175"/>
          <p14:tracePt t="42371" x="4100513" y="5476875"/>
          <p14:tracePt t="42387" x="4133850" y="5381625"/>
          <p14:tracePt t="42404" x="4133850" y="5314950"/>
          <p14:tracePt t="42420" x="4124325" y="5243513"/>
          <p14:tracePt t="42437" x="4095750" y="5191125"/>
          <p14:tracePt t="42454" x="4076700" y="5157788"/>
          <p14:tracePt t="42470" x="4038600" y="5119688"/>
          <p14:tracePt t="42487" x="4019550" y="5105400"/>
          <p14:tracePt t="42504" x="3981450" y="5081588"/>
          <p14:tracePt t="42521" x="3976688" y="5081588"/>
          <p14:tracePt t="42537" x="3962400" y="5076825"/>
          <p14:tracePt t="42540" x="3952875" y="5072063"/>
          <p14:tracePt t="42554" x="3948113" y="5072063"/>
          <p14:tracePt t="42571" x="3943350" y="5072063"/>
          <p14:tracePt t="43171" x="3943350" y="5081588"/>
          <p14:tracePt t="43176" x="3943350" y="5095875"/>
          <p14:tracePt t="43187" x="3943350" y="5105400"/>
          <p14:tracePt t="43204" x="3943350" y="5138738"/>
          <p14:tracePt t="43221" x="3943350" y="5172075"/>
          <p14:tracePt t="43238" x="3943350" y="5205413"/>
          <p14:tracePt t="43254" x="3943350" y="5219700"/>
          <p14:tracePt t="43257" x="3943350" y="5243513"/>
          <p14:tracePt t="43271" x="3943350" y="5253038"/>
          <p14:tracePt t="43288" x="3943350" y="5272088"/>
          <p14:tracePt t="43304" x="3943350" y="5281613"/>
          <p14:tracePt t="43321" x="3943350" y="5286375"/>
          <p14:tracePt t="43604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Preprocessing the MNIST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06807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“MNIST dataset” is already pre-processed well (e.g. each image is nicely mapped to a 28x28 matrix) and we do not have to do much work in preprocessing here.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First, labels in “y” have type “string”, but usually we prefer numbers.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Second, we should split dataset into 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train_dataset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test_dataset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Indeed, the “MNIST dataset” is already well divided into two groups, with the preceding 60,000 being the training data set and last 10,000 being the test data set.</a:t>
            </a:r>
          </a:p>
          <a:p>
            <a:pPr lvl="1"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28" y="2684521"/>
            <a:ext cx="7010770" cy="4848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28" y="5045583"/>
            <a:ext cx="7010770" cy="3043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0626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011"/>
    </mc:Choice>
    <mc:Fallback xmlns="">
      <p:transition spd="slow" advTm="9201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693" x="2371725" y="1628775"/>
          <p14:tracePt t="1700" x="2366963" y="1628775"/>
          <p14:tracePt t="1729" x="2362200" y="1628775"/>
          <p14:tracePt t="1735" x="2357438" y="1628775"/>
          <p14:tracePt t="1744" x="2347913" y="1628775"/>
          <p14:tracePt t="1758" x="2333625" y="1628775"/>
          <p14:tracePt t="1775" x="2328863" y="1628775"/>
          <p14:tracePt t="1791" x="2305050" y="1628775"/>
          <p14:tracePt t="1808" x="2128838" y="1566863"/>
          <p14:tracePt t="1825" x="1933575" y="1504950"/>
          <p14:tracePt t="1841" x="1695450" y="1428750"/>
          <p14:tracePt t="1858" x="1581150" y="1395413"/>
          <p14:tracePt t="1874" x="1119188" y="1290638"/>
          <p14:tracePt t="1891" x="914400" y="1262063"/>
          <p14:tracePt t="1908" x="762000" y="1262063"/>
          <p14:tracePt t="1925" x="619125" y="1262063"/>
          <p14:tracePt t="1941" x="538163" y="1262063"/>
          <p14:tracePt t="1958" x="500063" y="1271588"/>
          <p14:tracePt t="1974" x="447675" y="1309688"/>
          <p14:tracePt t="1991" x="390525" y="1357313"/>
          <p14:tracePt t="2008" x="309563" y="1438275"/>
          <p14:tracePt t="2025" x="304800" y="1457325"/>
          <p14:tracePt t="2041" x="309563" y="1538288"/>
          <p14:tracePt t="2043" x="328613" y="1590675"/>
          <p14:tracePt t="2058" x="395288" y="1728788"/>
          <p14:tracePt t="2075" x="423863" y="1781175"/>
          <p14:tracePt t="2091" x="452438" y="1819275"/>
          <p14:tracePt t="2108" x="476250" y="1833563"/>
          <p14:tracePt t="2109" x="514350" y="1847850"/>
          <p14:tracePt t="2125" x="590550" y="1881188"/>
          <p14:tracePt t="2141" x="733425" y="1919288"/>
          <p14:tracePt t="2158" x="928688" y="1971675"/>
          <p14:tracePt t="2175" x="1062038" y="2000250"/>
          <p14:tracePt t="2191" x="1157288" y="2009775"/>
          <p14:tracePt t="2208" x="1233488" y="2014538"/>
          <p14:tracePt t="2211" x="1309688" y="2014538"/>
          <p14:tracePt t="2225" x="1338263" y="2014538"/>
          <p14:tracePt t="2241" x="1404938" y="2014538"/>
          <p14:tracePt t="2258" x="1423988" y="2014538"/>
          <p14:tracePt t="3735" x="1433513" y="2014538"/>
          <p14:tracePt t="3738" x="1457325" y="2005013"/>
          <p14:tracePt t="3748" x="1495425" y="2005013"/>
          <p14:tracePt t="3759" x="1543050" y="2005013"/>
          <p14:tracePt t="3775" x="1724025" y="2005013"/>
          <p14:tracePt t="3792" x="1976438" y="1985963"/>
          <p14:tracePt t="3794" x="2114550" y="1976438"/>
          <p14:tracePt t="3808" x="2500313" y="1947863"/>
          <p14:tracePt t="3825" x="2786063" y="1914525"/>
          <p14:tracePt t="3842" x="3052763" y="1881188"/>
          <p14:tracePt t="3858" x="3290888" y="1847850"/>
          <p14:tracePt t="3860" x="3409950" y="1819275"/>
          <p14:tracePt t="3875" x="3590925" y="1766888"/>
          <p14:tracePt t="3892" x="3648075" y="1747838"/>
          <p14:tracePt t="3908" x="3767138" y="1709738"/>
          <p14:tracePt t="3926" x="3867150" y="1685925"/>
          <p14:tracePt t="3942" x="3876675" y="1681163"/>
          <p14:tracePt t="4697" x="3890963" y="1681163"/>
          <p14:tracePt t="4707" x="3929063" y="1685925"/>
          <p14:tracePt t="4713" x="3990975" y="1685925"/>
          <p14:tracePt t="4726" x="4057650" y="1685925"/>
          <p14:tracePt t="4743" x="4233863" y="1685925"/>
          <p14:tracePt t="4759" x="4410075" y="1685925"/>
          <p14:tracePt t="4776" x="4719638" y="1685925"/>
          <p14:tracePt t="4792" x="4833938" y="1685925"/>
          <p14:tracePt t="4810" x="4900613" y="1685925"/>
          <p14:tracePt t="4826" x="4995863" y="1700213"/>
          <p14:tracePt t="4842" x="5095875" y="1700213"/>
          <p14:tracePt t="4843" x="5124450" y="1709738"/>
          <p14:tracePt t="4859" x="5148263" y="1709738"/>
          <p14:tracePt t="4876" x="5172075" y="1709738"/>
          <p14:tracePt t="4892" x="5176838" y="1709738"/>
          <p14:tracePt t="4909" x="5195888" y="1709738"/>
          <p14:tracePt t="4926" x="5214938" y="1709738"/>
          <p14:tracePt t="4942" x="5291138" y="1709738"/>
          <p14:tracePt t="4944" x="5343525" y="1709738"/>
          <p14:tracePt t="4959" x="5424488" y="1704975"/>
          <p14:tracePt t="4976" x="5438775" y="1704975"/>
          <p14:tracePt t="5307" x="0" y="0"/>
        </p14:tracePtLst>
        <p14:tracePtLst>
          <p14:tracePt t="11396" x="3157538" y="1543050"/>
          <p14:tracePt t="11422" x="3162300" y="1543050"/>
          <p14:tracePt t="11446" x="3167063" y="1543050"/>
          <p14:tracePt t="11462" x="3167063" y="1538288"/>
          <p14:tracePt t="11522" x="3162300" y="1538288"/>
          <p14:tracePt t="11527" x="3133725" y="1524000"/>
          <p14:tracePt t="11538" x="3052763" y="1495425"/>
          <p14:tracePt t="11545" x="2962275" y="1476375"/>
          <p14:tracePt t="11562" x="2757488" y="1452563"/>
          <p14:tracePt t="11578" x="2614613" y="1452563"/>
          <p14:tracePt t="11595" x="2486025" y="1452563"/>
          <p14:tracePt t="11612" x="2395538" y="1452563"/>
          <p14:tracePt t="11628" x="2328863" y="1452563"/>
          <p14:tracePt t="11645" x="2271713" y="1457325"/>
          <p14:tracePt t="11647" x="2247900" y="1457325"/>
          <p14:tracePt t="11662" x="2219325" y="1462088"/>
          <p14:tracePt t="11678" x="2200275" y="1471613"/>
          <p14:tracePt t="11695" x="2185988" y="1476375"/>
          <p14:tracePt t="11712" x="2152650" y="1504950"/>
          <p14:tracePt t="11714" x="2138363" y="1519238"/>
          <p14:tracePt t="11728" x="2124075" y="1552575"/>
          <p14:tracePt t="11745" x="2119313" y="1562100"/>
          <p14:tracePt t="11762" x="2100263" y="1643063"/>
          <p14:tracePt t="11778" x="2100263" y="1709738"/>
          <p14:tracePt t="11781" x="2100263" y="1752600"/>
          <p14:tracePt t="11795" x="2133600" y="1862138"/>
          <p14:tracePt t="11812" x="2171700" y="1924050"/>
          <p14:tracePt t="11828" x="2195513" y="1947863"/>
          <p14:tracePt t="11845" x="2352675" y="2038350"/>
          <p14:tracePt t="11862" x="2438400" y="2076450"/>
          <p14:tracePt t="11878" x="2547938" y="2090738"/>
          <p14:tracePt t="11895" x="2795588" y="2105025"/>
          <p14:tracePt t="11912" x="3000375" y="2085975"/>
          <p14:tracePt t="11928" x="3148013" y="2047875"/>
          <p14:tracePt t="11945" x="3233738" y="1990725"/>
          <p14:tracePt t="11962" x="3267075" y="1976438"/>
          <p14:tracePt t="11979" x="3286125" y="1943100"/>
          <p14:tracePt t="11995" x="3300413" y="1914525"/>
          <p14:tracePt t="12012" x="3305175" y="1871663"/>
          <p14:tracePt t="12014" x="3305175" y="1843088"/>
          <p14:tracePt t="12028" x="3305175" y="1785938"/>
          <p14:tracePt t="12045" x="3271838" y="1724025"/>
          <p14:tracePt t="12062" x="3267075" y="1695450"/>
          <p14:tracePt t="12078" x="3214688" y="1619250"/>
          <p14:tracePt t="12095" x="3157538" y="1576388"/>
          <p14:tracePt t="12112" x="3138488" y="1562100"/>
          <p14:tracePt t="12128" x="3128963" y="1562100"/>
          <p14:tracePt t="12145" x="3124200" y="1562100"/>
          <p14:tracePt t="12232" x="3119438" y="1562100"/>
          <p14:tracePt t="12262" x="3114675" y="1562100"/>
          <p14:tracePt t="12371" x="0" y="0"/>
        </p14:tracePtLst>
        <p14:tracePtLst>
          <p14:tracePt t="31961" x="4438650" y="2514600"/>
          <p14:tracePt t="32040" x="4433888" y="2514600"/>
          <p14:tracePt t="32106" x="4429125" y="2509838"/>
          <p14:tracePt t="32117" x="4410075" y="2505075"/>
          <p14:tracePt t="32121" x="4371975" y="2495550"/>
          <p14:tracePt t="32137" x="4319588" y="2490788"/>
          <p14:tracePt t="32153" x="4152900" y="2481263"/>
          <p14:tracePt t="32170" x="3938588" y="2481263"/>
          <p14:tracePt t="32171" x="3810000" y="2466975"/>
          <p14:tracePt t="32187" x="3267075" y="2443163"/>
          <p14:tracePt t="32203" x="2976563" y="2443163"/>
          <p14:tracePt t="32220" x="2847975" y="2443163"/>
          <p14:tracePt t="32237" x="2447925" y="2443163"/>
          <p14:tracePt t="32253" x="2195513" y="2443163"/>
          <p14:tracePt t="32270" x="2081213" y="2433638"/>
          <p14:tracePt t="32274" x="1966913" y="2433638"/>
          <p14:tracePt t="32287" x="1814513" y="2433638"/>
          <p14:tracePt t="32303" x="1690688" y="2476500"/>
          <p14:tracePt t="32320" x="1638300" y="2495550"/>
          <p14:tracePt t="32337" x="1604963" y="2519363"/>
          <p14:tracePt t="32353" x="1581150" y="2528888"/>
          <p14:tracePt t="32370" x="1552575" y="2557463"/>
          <p14:tracePt t="32373" x="1547813" y="2562225"/>
          <p14:tracePt t="32387" x="1538288" y="2566988"/>
          <p14:tracePt t="32403" x="1528763" y="2590800"/>
          <p14:tracePt t="32420" x="1500188" y="2628900"/>
          <p14:tracePt t="32437" x="1471613" y="2690813"/>
          <p14:tracePt t="32454" x="1447800" y="2776538"/>
          <p14:tracePt t="32470" x="1447800" y="2805113"/>
          <p14:tracePt t="32474" x="1447800" y="2814638"/>
          <p14:tracePt t="32487" x="1443038" y="2847975"/>
          <p14:tracePt t="32503" x="1443038" y="2881313"/>
          <p14:tracePt t="32520" x="1471613" y="2924175"/>
          <p14:tracePt t="32537" x="1528763" y="2990850"/>
          <p14:tracePt t="32553" x="1609725" y="3062288"/>
          <p14:tracePt t="32570" x="1676400" y="3109913"/>
          <p14:tracePt t="32587" x="1743075" y="3157538"/>
          <p14:tracePt t="32603" x="1843088" y="3224213"/>
          <p14:tracePt t="32620" x="1943100" y="3262313"/>
          <p14:tracePt t="32637" x="2133600" y="3348038"/>
          <p14:tracePt t="32639" x="2200275" y="3376613"/>
          <p14:tracePt t="32653" x="2281238" y="3409950"/>
          <p14:tracePt t="32670" x="2419350" y="3457575"/>
          <p14:tracePt t="32674" x="2486025" y="3476625"/>
          <p14:tracePt t="32687" x="2547938" y="3486150"/>
          <p14:tracePt t="32704" x="2743200" y="3495675"/>
          <p14:tracePt t="32720" x="2895600" y="3505200"/>
          <p14:tracePt t="32737" x="3157538" y="3448050"/>
          <p14:tracePt t="32754" x="3281363" y="3390900"/>
          <p14:tracePt t="32770" x="3324225" y="3362325"/>
          <p14:tracePt t="32774" x="3371850" y="3328988"/>
          <p14:tracePt t="32787" x="3452813" y="3243263"/>
          <p14:tracePt t="32804" x="3467100" y="3209925"/>
          <p14:tracePt t="32820" x="3467100" y="3176588"/>
          <p14:tracePt t="32837" x="3462338" y="3109913"/>
          <p14:tracePt t="32854" x="3443288" y="3067050"/>
          <p14:tracePt t="32870" x="3414713" y="3033713"/>
          <p14:tracePt t="32873" x="3400425" y="3019425"/>
          <p14:tracePt t="32887" x="3386138" y="3005138"/>
          <p14:tracePt t="32904" x="3290888" y="2943225"/>
          <p14:tracePt t="32920" x="3143250" y="2876550"/>
          <p14:tracePt t="32937" x="2933700" y="2800350"/>
          <p14:tracePt t="32940" x="2686050" y="2733675"/>
          <p14:tracePt t="32954" x="2543175" y="2709863"/>
          <p14:tracePt t="32971" x="2147888" y="2647950"/>
          <p14:tracePt t="32974" x="1924050" y="2619375"/>
          <p14:tracePt t="32987" x="1738313" y="2605088"/>
          <p14:tracePt t="33004" x="1433513" y="2595563"/>
          <p14:tracePt t="33020" x="1181100" y="2595563"/>
          <p14:tracePt t="33023" x="1081088" y="2581275"/>
          <p14:tracePt t="33037" x="876300" y="2590800"/>
          <p14:tracePt t="33054" x="790575" y="2624138"/>
          <p14:tracePt t="33071" x="757238" y="2647950"/>
          <p14:tracePt t="33074" x="723900" y="2671763"/>
          <p14:tracePt t="33087" x="642938" y="2733675"/>
          <p14:tracePt t="33104" x="609600" y="2752725"/>
          <p14:tracePt t="33120" x="590550" y="2781300"/>
          <p14:tracePt t="33137" x="571500" y="2814638"/>
          <p14:tracePt t="33154" x="552450" y="2876550"/>
          <p14:tracePt t="33171" x="538163" y="2928938"/>
          <p14:tracePt t="33174" x="538163" y="2947988"/>
          <p14:tracePt t="33187" x="538163" y="2976563"/>
          <p14:tracePt t="33204" x="576263" y="3038475"/>
          <p14:tracePt t="33220" x="614363" y="3105150"/>
          <p14:tracePt t="33237" x="671513" y="3148013"/>
          <p14:tracePt t="33254" x="723900" y="3195638"/>
          <p14:tracePt t="33270" x="781050" y="3252788"/>
          <p14:tracePt t="33273" x="838200" y="3281363"/>
          <p14:tracePt t="33290" x="962025" y="3357563"/>
          <p14:tracePt t="33304" x="1028700" y="3376613"/>
          <p14:tracePt t="33322" x="1290638" y="3429000"/>
          <p14:tracePt t="33337" x="1395413" y="3438525"/>
          <p14:tracePt t="33354" x="1633538" y="3457575"/>
          <p14:tracePt t="33357" x="1771650" y="3457575"/>
          <p14:tracePt t="33359" x="2043113" y="3457575"/>
          <p14:tracePt t="33371" x="2185988" y="3443288"/>
          <p14:tracePt t="33387" x="2428875" y="3386138"/>
          <p14:tracePt t="33404" x="2614613" y="3338513"/>
          <p14:tracePt t="33420" x="2786063" y="3286125"/>
          <p14:tracePt t="33437" x="2843213" y="3271838"/>
          <p14:tracePt t="33454" x="2876550" y="3252788"/>
          <p14:tracePt t="33471" x="2905125" y="3233738"/>
          <p14:tracePt t="33487" x="2909888" y="3219450"/>
          <p14:tracePt t="33504" x="2909888" y="3209925"/>
          <p14:tracePt t="33521" x="2909888" y="3200400"/>
          <p14:tracePt t="33537" x="2914650" y="3186113"/>
          <p14:tracePt t="33554" x="2914650" y="3181350"/>
          <p14:tracePt t="33571" x="2914650" y="3176588"/>
          <p14:tracePt t="33642" x="2914650" y="3171825"/>
          <p14:tracePt t="33675" x="2914650" y="3167063"/>
          <p14:tracePt t="33719" x="2914650" y="3162300"/>
          <p14:tracePt t="33724" x="2914650" y="3152775"/>
          <p14:tracePt t="33737" x="2914650" y="3148013"/>
          <p14:tracePt t="33754" x="2914650" y="3124200"/>
          <p14:tracePt t="33771" x="2914650" y="3090863"/>
          <p14:tracePt t="33788" x="2886075" y="3057525"/>
          <p14:tracePt t="33792" x="2871788" y="3028950"/>
          <p14:tracePt t="33804" x="2776538" y="2943225"/>
          <p14:tracePt t="33821" x="2743200" y="2909888"/>
          <p14:tracePt t="33838" x="2657475" y="2857500"/>
          <p14:tracePt t="33854" x="2571750" y="2809875"/>
          <p14:tracePt t="33871" x="2524125" y="2795588"/>
          <p14:tracePt t="33887" x="2428875" y="2786063"/>
          <p14:tracePt t="33904" x="2362200" y="2767013"/>
          <p14:tracePt t="33921" x="2052638" y="2728913"/>
          <p14:tracePt t="33925" x="1952625" y="2728913"/>
          <p14:tracePt t="33937" x="1862138" y="2719388"/>
          <p14:tracePt t="33954" x="1695450" y="2709863"/>
          <p14:tracePt t="33971" x="1495425" y="2695575"/>
          <p14:tracePt t="33987" x="1314450" y="2686050"/>
          <p14:tracePt t="33991" x="1223963" y="2686050"/>
          <p14:tracePt t="34004" x="1138238" y="2686050"/>
          <p14:tracePt t="34021" x="933450" y="2686050"/>
          <p14:tracePt t="34038" x="828675" y="2690813"/>
          <p14:tracePt t="34054" x="771525" y="2705100"/>
          <p14:tracePt t="34057" x="714375" y="2714625"/>
          <p14:tracePt t="34071" x="666750" y="2728913"/>
          <p14:tracePt t="34088" x="623888" y="2743200"/>
          <p14:tracePt t="34104" x="609600" y="2747963"/>
          <p14:tracePt t="34121" x="571500" y="2771775"/>
          <p14:tracePt t="34137" x="552450" y="2786063"/>
          <p14:tracePt t="34154" x="514350" y="2828925"/>
          <p14:tracePt t="34171" x="476250" y="2862263"/>
          <p14:tracePt t="34187" x="447675" y="2895600"/>
          <p14:tracePt t="34191" x="433388" y="2928938"/>
          <p14:tracePt t="34204" x="428625" y="2947988"/>
          <p14:tracePt t="34221" x="414338" y="2981325"/>
          <p14:tracePt t="34237" x="414338" y="3014663"/>
          <p14:tracePt t="34254" x="404813" y="3043238"/>
          <p14:tracePt t="34257" x="404813" y="3052763"/>
          <p14:tracePt t="34271" x="404813" y="3071813"/>
          <p14:tracePt t="34288" x="423863" y="3114675"/>
          <p14:tracePt t="34304" x="452438" y="3162300"/>
          <p14:tracePt t="34321" x="457200" y="3167063"/>
          <p14:tracePt t="34364" x="457200" y="3171825"/>
          <p14:tracePt t="34370" x="471488" y="3176588"/>
          <p14:tracePt t="34380" x="485775" y="3190875"/>
          <p14:tracePt t="34390" x="495300" y="3205163"/>
          <p14:tracePt t="34404" x="542925" y="3233738"/>
          <p14:tracePt t="34421" x="576263" y="3262313"/>
          <p14:tracePt t="34438" x="590550" y="3267075"/>
          <p14:tracePt t="34454" x="671513" y="3314700"/>
          <p14:tracePt t="34471" x="733425" y="3343275"/>
          <p14:tracePt t="34488" x="842963" y="3381375"/>
          <p14:tracePt t="34504" x="947738" y="3390900"/>
          <p14:tracePt t="34521" x="1052513" y="3400425"/>
          <p14:tracePt t="34538" x="1195388" y="3400425"/>
          <p14:tracePt t="34555" x="1309688" y="3400425"/>
          <p14:tracePt t="34571" x="1423988" y="3400425"/>
          <p14:tracePt t="34588" x="1552575" y="3400425"/>
          <p14:tracePt t="34604" x="1609725" y="3400425"/>
          <p14:tracePt t="34621" x="1662113" y="3400425"/>
          <p14:tracePt t="34638" x="1671638" y="3400425"/>
          <p14:tracePt t="34654" x="1676400" y="3400425"/>
          <p14:tracePt t="34671" x="1681163" y="3400425"/>
          <p14:tracePt t="34732" x="1681163" y="3395663"/>
          <p14:tracePt t="34768" x="1681163" y="3390900"/>
          <p14:tracePt t="34818" x="1676400" y="3390900"/>
          <p14:tracePt t="34835" x="1666875" y="3390900"/>
          <p14:tracePt t="34854" x="1662113" y="3390900"/>
          <p14:tracePt t="34858" x="1657350" y="3390900"/>
          <p14:tracePt t="34872" x="1652588" y="3390900"/>
          <p14:tracePt t="34888" x="1643063" y="3390900"/>
          <p14:tracePt t="34906" x="1638300" y="3390900"/>
          <p14:tracePt t="34945" x="1628775" y="3390900"/>
          <p14:tracePt t="34950" x="1624013" y="3390900"/>
          <p14:tracePt t="34961" x="1619250" y="3390900"/>
          <p14:tracePt t="34971" x="1614488" y="3390900"/>
          <p14:tracePt t="34988" x="1600200" y="3390900"/>
          <p14:tracePt t="35004" x="1585913" y="3390900"/>
          <p14:tracePt t="35006" x="1581150" y="3390900"/>
          <p14:tracePt t="35021" x="1576388" y="3390900"/>
          <p14:tracePt t="35042" x="1571625" y="3390900"/>
          <p14:tracePt t="35054" x="1566863" y="3390900"/>
          <p14:tracePt t="35071" x="1547813" y="3381375"/>
          <p14:tracePt t="35088" x="1519238" y="3343275"/>
          <p14:tracePt t="35105" x="1514475" y="3328988"/>
          <p14:tracePt t="35108" x="1514475" y="3319463"/>
          <p14:tracePt t="35121" x="1500188" y="3290888"/>
          <p14:tracePt t="35138" x="1485900" y="3276600"/>
          <p14:tracePt t="35155" x="1476375" y="3257550"/>
          <p14:tracePt t="35171" x="1447800" y="3219450"/>
          <p14:tracePt t="35188" x="1428750" y="3190875"/>
          <p14:tracePt t="35205" x="1419225" y="3171825"/>
          <p14:tracePt t="35221" x="1404938" y="3157538"/>
          <p14:tracePt t="35238" x="1385888" y="3133725"/>
          <p14:tracePt t="35241" x="1381125" y="3133725"/>
          <p14:tracePt t="35255" x="1376363" y="3119438"/>
          <p14:tracePt t="35271" x="1357313" y="3090863"/>
          <p14:tracePt t="35289" x="1347788" y="3067050"/>
          <p14:tracePt t="35305" x="1343025" y="3067050"/>
          <p14:tracePt t="35908" x="1347788" y="3067050"/>
          <p14:tracePt t="35918" x="1400175" y="3067050"/>
          <p14:tracePt t="35924" x="1462088" y="3067050"/>
          <p14:tracePt t="35938" x="1538288" y="3067050"/>
          <p14:tracePt t="35955" x="1704975" y="3071813"/>
          <p14:tracePt t="35972" x="1795463" y="3071813"/>
          <p14:tracePt t="35988" x="1824038" y="3071813"/>
          <p14:tracePt t="36358" x="0" y="0"/>
        </p14:tracePtLst>
        <p14:tracePtLst>
          <p14:tracePt t="61696" x="4071938" y="5133975"/>
          <p14:tracePt t="61949" x="4071938" y="5129213"/>
          <p14:tracePt t="61959" x="4071938" y="5105400"/>
          <p14:tracePt t="61968" x="4071938" y="5076825"/>
          <p14:tracePt t="61982" x="4067175" y="4995863"/>
          <p14:tracePt t="61999" x="4033838" y="4910138"/>
          <p14:tracePt t="62015" x="4014788" y="4867275"/>
          <p14:tracePt t="62032" x="3876675" y="4657725"/>
          <p14:tracePt t="62049" x="3805238" y="4591050"/>
          <p14:tracePt t="62065" x="3738563" y="4538663"/>
          <p14:tracePt t="62082" x="3695700" y="4524375"/>
          <p14:tracePt t="62099" x="3652838" y="4505325"/>
          <p14:tracePt t="62116" x="3557588" y="4495800"/>
          <p14:tracePt t="62132" x="3452813" y="4495800"/>
          <p14:tracePt t="62149" x="3309938" y="4510088"/>
          <p14:tracePt t="62165" x="3081338" y="4552950"/>
          <p14:tracePt t="62182" x="2900363" y="4600575"/>
          <p14:tracePt t="62199" x="2624138" y="4662488"/>
          <p14:tracePt t="62215" x="2571750" y="4681538"/>
          <p14:tracePt t="62232" x="2481263" y="4724400"/>
          <p14:tracePt t="62233" x="2452688" y="4738688"/>
          <p14:tracePt t="62249" x="2352675" y="4776788"/>
          <p14:tracePt t="62265" x="2219325" y="4833938"/>
          <p14:tracePt t="62282" x="2071688" y="4881563"/>
          <p14:tracePt t="62299" x="1924050" y="4933950"/>
          <p14:tracePt t="62315" x="1738313" y="4991100"/>
          <p14:tracePt t="62332" x="1604963" y="5043488"/>
          <p14:tracePt t="62349" x="1443038" y="5091113"/>
          <p14:tracePt t="62365" x="1376363" y="5105400"/>
          <p14:tracePt t="62382" x="1333500" y="5119688"/>
          <p14:tracePt t="62399" x="1314450" y="5124450"/>
          <p14:tracePt t="62416" x="1304925" y="5124450"/>
          <p14:tracePt t="62522" x="1300163" y="5124450"/>
          <p14:tracePt t="62532" x="1290638" y="5124450"/>
          <p14:tracePt t="62538" x="1281113" y="5133975"/>
          <p14:tracePt t="62549" x="1262063" y="5133975"/>
          <p14:tracePt t="62566" x="1228725" y="5138738"/>
          <p14:tracePt t="62582" x="1209675" y="5138738"/>
          <p14:tracePt t="62837" x="1214438" y="5138738"/>
          <p14:tracePt t="62886" x="1223963" y="5138738"/>
          <p14:tracePt t="62892" x="1233488" y="5119688"/>
          <p14:tracePt t="62901" x="1247775" y="5095875"/>
          <p14:tracePt t="62916" x="1271588" y="5029200"/>
          <p14:tracePt t="62933" x="1281113" y="4972050"/>
          <p14:tracePt t="62949" x="1281113" y="4900613"/>
          <p14:tracePt t="62966" x="1271588" y="4843463"/>
          <p14:tracePt t="62983" x="1238250" y="4791075"/>
          <p14:tracePt t="62999" x="1176338" y="4733925"/>
          <p14:tracePt t="63016" x="1085850" y="4681538"/>
          <p14:tracePt t="63032" x="1004888" y="4662488"/>
          <p14:tracePt t="63036" x="938213" y="4662488"/>
          <p14:tracePt t="63049" x="909638" y="4662488"/>
          <p14:tracePt t="63066" x="852488" y="4662488"/>
          <p14:tracePt t="63070" x="823913" y="4662488"/>
          <p14:tracePt t="63082" x="804863" y="4667250"/>
          <p14:tracePt t="63099" x="733425" y="4691063"/>
          <p14:tracePt t="63116" x="700088" y="4719638"/>
          <p14:tracePt t="63118" x="685800" y="4729163"/>
          <p14:tracePt t="63132" x="671513" y="4800600"/>
          <p14:tracePt t="63149" x="661988" y="4857750"/>
          <p14:tracePt t="63166" x="661988" y="4886325"/>
          <p14:tracePt t="63170" x="666750" y="4914900"/>
          <p14:tracePt t="63183" x="685800" y="4967288"/>
          <p14:tracePt t="63199" x="714375" y="5019675"/>
          <p14:tracePt t="63216" x="733425" y="5038725"/>
          <p14:tracePt t="63233" x="752475" y="5057775"/>
          <p14:tracePt t="63249" x="762000" y="5062538"/>
          <p14:tracePt t="63266" x="795338" y="5081588"/>
          <p14:tracePt t="63283" x="828675" y="5086350"/>
          <p14:tracePt t="63299" x="862013" y="5100638"/>
          <p14:tracePt t="63316" x="885825" y="5105400"/>
          <p14:tracePt t="63333" x="914400" y="5119688"/>
          <p14:tracePt t="63349" x="933450" y="5129213"/>
          <p14:tracePt t="63366" x="947738" y="5143500"/>
          <p14:tracePt t="63383" x="995363" y="5176838"/>
          <p14:tracePt t="63399" x="1057275" y="5219700"/>
          <p14:tracePt t="63417" x="1128713" y="5257800"/>
          <p14:tracePt t="63433" x="1162050" y="5272088"/>
          <p14:tracePt t="63450" x="1176338" y="5281613"/>
          <p14:tracePt t="63466" x="1185863" y="5281613"/>
          <p14:tracePt t="63483" x="1195388" y="5291138"/>
          <p14:tracePt t="63485" x="1200150" y="5300663"/>
          <p14:tracePt t="63500" x="1233488" y="5319713"/>
          <p14:tracePt t="63516" x="1271588" y="5334000"/>
          <p14:tracePt t="63533" x="1343025" y="5348288"/>
          <p14:tracePt t="63549" x="1395413" y="5357813"/>
          <p14:tracePt t="63553" x="1404938" y="5362575"/>
          <p14:tracePt t="63566" x="1428750" y="5362575"/>
          <p14:tracePt t="63583" x="1443038" y="5362575"/>
          <p14:tracePt t="63585" x="1457325" y="5362575"/>
          <p14:tracePt t="63599" x="1462088" y="5362575"/>
          <p14:tracePt t="63604" x="1471613" y="5362575"/>
          <p14:tracePt t="63616" x="1476375" y="5362575"/>
          <p14:tracePt t="63633" x="1504950" y="5362575"/>
          <p14:tracePt t="63649" x="1524000" y="5362575"/>
          <p14:tracePt t="63666" x="1538288" y="5362575"/>
          <p14:tracePt t="63683" x="1590675" y="5362575"/>
          <p14:tracePt t="63687" x="1609725" y="5362575"/>
          <p14:tracePt t="63699" x="1638300" y="5362575"/>
          <p14:tracePt t="63716" x="1704975" y="5362575"/>
          <p14:tracePt t="63733" x="1847850" y="5357813"/>
          <p14:tracePt t="63749" x="1938338" y="5348288"/>
          <p14:tracePt t="63753" x="1966913" y="5343525"/>
          <p14:tracePt t="63766" x="1990725" y="5343525"/>
          <p14:tracePt t="63783" x="2028825" y="5319713"/>
          <p14:tracePt t="63799" x="2052638" y="5300663"/>
          <p14:tracePt t="63816" x="2085975" y="5248275"/>
          <p14:tracePt t="63833" x="2143125" y="5081588"/>
          <p14:tracePt t="63849" x="2166938" y="4995863"/>
          <p14:tracePt t="63866" x="2176463" y="4967288"/>
          <p14:tracePt t="63883" x="2176463" y="4891088"/>
          <p14:tracePt t="63899" x="2181225" y="4824413"/>
          <p14:tracePt t="63916" x="2181225" y="4800600"/>
          <p14:tracePt t="63919" x="2181225" y="4772025"/>
          <p14:tracePt t="63933" x="2171700" y="4752975"/>
          <p14:tracePt t="63949" x="2147888" y="4719638"/>
          <p14:tracePt t="63966" x="2147888" y="4705350"/>
          <p14:tracePt t="64002" x="2138363" y="4705350"/>
          <p14:tracePt t="64021" x="2133600" y="4705350"/>
          <p14:tracePt t="64035" x="2128838" y="4705350"/>
          <p14:tracePt t="64051" x="2124075" y="4705350"/>
          <p14:tracePt t="64062" x="2119313" y="4705350"/>
          <p14:tracePt t="64076" x="2114550" y="4705350"/>
          <p14:tracePt t="64086" x="2109788" y="4705350"/>
          <p14:tracePt t="64099" x="2105025" y="4714875"/>
          <p14:tracePt t="64116" x="2105025" y="4719638"/>
          <p14:tracePt t="64133" x="2076450" y="4738688"/>
          <p14:tracePt t="64149" x="2043113" y="4748213"/>
          <p14:tracePt t="64166" x="2024063" y="4762500"/>
          <p14:tracePt t="64183" x="1985963" y="4791075"/>
          <p14:tracePt t="64199" x="1971675" y="4795838"/>
          <p14:tracePt t="64216" x="1962150" y="4810125"/>
          <p14:tracePt t="64233" x="1924050" y="4848225"/>
          <p14:tracePt t="64250" x="1909763" y="4891088"/>
          <p14:tracePt t="64266" x="1885950" y="4924425"/>
          <p14:tracePt t="64283" x="1876425" y="4953000"/>
          <p14:tracePt t="64300" x="1876425" y="5000625"/>
          <p14:tracePt t="64316" x="1876425" y="5076825"/>
          <p14:tracePt t="64320" x="1876425" y="5095875"/>
          <p14:tracePt t="64333" x="1876425" y="5124450"/>
          <p14:tracePt t="64350" x="1881188" y="5153025"/>
          <p14:tracePt t="64366" x="1881188" y="5167313"/>
          <p14:tracePt t="64383" x="1890713" y="5186363"/>
          <p14:tracePt t="64400" x="1900238" y="5210175"/>
          <p14:tracePt t="64416" x="1933575" y="5262563"/>
          <p14:tracePt t="64419" x="1947863" y="5281613"/>
          <p14:tracePt t="64433" x="1957388" y="5295900"/>
          <p14:tracePt t="64450" x="1981200" y="5334000"/>
          <p14:tracePt t="64466" x="2019300" y="5386388"/>
          <p14:tracePt t="64483" x="2062163" y="5438775"/>
          <p14:tracePt t="64499" x="2181225" y="5534025"/>
          <p14:tracePt t="64516" x="2271713" y="5619750"/>
          <p14:tracePt t="64533" x="2338388" y="5657850"/>
          <p14:tracePt t="64550" x="2386013" y="5691188"/>
          <p14:tracePt t="64551" x="2395538" y="5695950"/>
          <p14:tracePt t="64566" x="2400300" y="5700713"/>
          <p14:tracePt t="64583" x="2419350" y="5715000"/>
          <p14:tracePt t="64600" x="2424113" y="5719763"/>
          <p14:tracePt t="64616" x="2428875" y="5719763"/>
          <p14:tracePt t="64720" x="2424113" y="5719763"/>
          <p14:tracePt t="64766" x="2424113" y="5724525"/>
          <p14:tracePt t="64801" x="2428875" y="5729288"/>
          <p14:tracePt t="64820" x="2433638" y="5729288"/>
          <p14:tracePt t="64826" x="2443163" y="5729288"/>
          <p14:tracePt t="64837" x="2457450" y="5695950"/>
          <p14:tracePt t="64850" x="2528888" y="5472113"/>
          <p14:tracePt t="64867" x="2628900" y="5191125"/>
          <p14:tracePt t="64883" x="2647950" y="5024438"/>
          <p14:tracePt t="64900" x="2657475" y="4943475"/>
          <p14:tracePt t="64916" x="2667000" y="4762500"/>
          <p14:tracePt t="64933" x="2667000" y="4729163"/>
          <p14:tracePt t="64950" x="2667000" y="4724400"/>
          <p14:tracePt t="65030" x="2662238" y="4724400"/>
          <p14:tracePt t="65040" x="2657475" y="4724400"/>
          <p14:tracePt t="65054" x="2647950" y="4729163"/>
          <p14:tracePt t="65065" x="2643188" y="4729163"/>
          <p14:tracePt t="65104" x="2643188" y="4733925"/>
          <p14:tracePt t="65116" x="2643188" y="4752975"/>
          <p14:tracePt t="65120" x="2638425" y="4781550"/>
          <p14:tracePt t="65133" x="2638425" y="4833938"/>
          <p14:tracePt t="65150" x="2628900" y="4976813"/>
          <p14:tracePt t="65167" x="2628900" y="5105400"/>
          <p14:tracePt t="65183" x="2628900" y="5181600"/>
          <p14:tracePt t="65200" x="2657475" y="5300663"/>
          <p14:tracePt t="65217" x="2657475" y="5324475"/>
          <p14:tracePt t="65233" x="2657475" y="5334000"/>
          <p14:tracePt t="65237" x="2662238" y="5334000"/>
          <p14:tracePt t="65250" x="2662238" y="5338763"/>
          <p14:tracePt t="65415" x="2662238" y="5343525"/>
          <p14:tracePt t="65418" x="2676525" y="5367338"/>
          <p14:tracePt t="65433" x="2695575" y="5419725"/>
          <p14:tracePt t="65450" x="2709863" y="5443538"/>
          <p14:tracePt t="65467" x="2776538" y="5538788"/>
          <p14:tracePt t="65483" x="2847975" y="5619750"/>
          <p14:tracePt t="65500" x="2962275" y="5705475"/>
          <p14:tracePt t="65517" x="3071813" y="5753100"/>
          <p14:tracePt t="65533" x="3133725" y="5772150"/>
          <p14:tracePt t="65550" x="3224213" y="5786438"/>
          <p14:tracePt t="65567" x="3390900" y="5805488"/>
          <p14:tracePt t="65583" x="3519488" y="5805488"/>
          <p14:tracePt t="65600" x="3648075" y="5815013"/>
          <p14:tracePt t="65617" x="3757613" y="5815013"/>
          <p14:tracePt t="65633" x="3776663" y="5815013"/>
          <p14:tracePt t="65819" x="3786188" y="5815013"/>
          <p14:tracePt t="65822" x="3814763" y="5815013"/>
          <p14:tracePt t="65834" x="3852863" y="5815013"/>
          <p14:tracePt t="65850" x="3910013" y="5815013"/>
          <p14:tracePt t="65867" x="4010025" y="5815013"/>
          <p14:tracePt t="65884" x="4067175" y="5824538"/>
          <p14:tracePt t="65900" x="4114800" y="5824538"/>
          <p14:tracePt t="65903" x="4133850" y="5824538"/>
          <p14:tracePt t="65917" x="4191000" y="5824538"/>
          <p14:tracePt t="65934" x="4248150" y="5829300"/>
          <p14:tracePt t="65950" x="4324350" y="5829300"/>
          <p14:tracePt t="65967" x="4352925" y="5829300"/>
          <p14:tracePt t="65970" x="4381500" y="5829300"/>
          <p14:tracePt t="65984" x="4410075" y="5829300"/>
          <p14:tracePt t="66000" x="4491038" y="5829300"/>
          <p14:tracePt t="66017" x="4519613" y="5829300"/>
          <p14:tracePt t="66034" x="4543425" y="5829300"/>
          <p14:tracePt t="66050" x="4548188" y="5829300"/>
          <p14:tracePt t="66714" x="4548188" y="5805488"/>
          <p14:tracePt t="66720" x="4543425" y="5791200"/>
          <p14:tracePt t="66734" x="4543425" y="5781675"/>
          <p14:tracePt t="66751" x="4529138" y="5710238"/>
          <p14:tracePt t="66767" x="4529138" y="5643563"/>
          <p14:tracePt t="66784" x="4529138" y="5586413"/>
          <p14:tracePt t="66787" x="4529138" y="5557838"/>
          <p14:tracePt t="66801" x="4529138" y="5500688"/>
          <p14:tracePt t="66817" x="4529138" y="5486400"/>
          <p14:tracePt t="66820" x="4524375" y="5467350"/>
          <p14:tracePt t="66834" x="4524375" y="5448300"/>
          <p14:tracePt t="66851" x="4524375" y="5376863"/>
          <p14:tracePt t="66867" x="4524375" y="5343525"/>
          <p14:tracePt t="66884" x="4524375" y="5319713"/>
          <p14:tracePt t="66901" x="4524375" y="5272088"/>
          <p14:tracePt t="66917" x="4524375" y="5229225"/>
          <p14:tracePt t="66921" x="4524375" y="5219700"/>
          <p14:tracePt t="66934" x="4524375" y="5205413"/>
          <p14:tracePt t="66951" x="4514850" y="5162550"/>
          <p14:tracePt t="66967" x="4500563" y="5119688"/>
          <p14:tracePt t="66984" x="4452938" y="5043488"/>
          <p14:tracePt t="67001" x="4405313" y="5005388"/>
          <p14:tracePt t="67017" x="4381500" y="4981575"/>
          <p14:tracePt t="67034" x="4343400" y="4957763"/>
          <p14:tracePt t="67051" x="4314825" y="4948238"/>
          <p14:tracePt t="67053" x="4300538" y="4938713"/>
          <p14:tracePt t="67067" x="4267200" y="4933950"/>
          <p14:tracePt t="67084" x="4243388" y="4924425"/>
          <p14:tracePt t="67101" x="4205288" y="4919663"/>
          <p14:tracePt t="67103" x="4186238" y="4919663"/>
          <p14:tracePt t="67117" x="4162425" y="4919663"/>
          <p14:tracePt t="67134" x="4086225" y="4919663"/>
          <p14:tracePt t="67150" x="4043363" y="4919663"/>
          <p14:tracePt t="67167" x="4024313" y="4919663"/>
          <p14:tracePt t="67184" x="3976688" y="4919663"/>
          <p14:tracePt t="67201" x="3967163" y="4919663"/>
          <p14:tracePt t="67217" x="3948113" y="4919663"/>
          <p14:tracePt t="67234" x="3914775" y="4929188"/>
          <p14:tracePt t="67251" x="3881438" y="4943475"/>
          <p14:tracePt t="67267" x="3848100" y="4948238"/>
          <p14:tracePt t="67284" x="3833813" y="4957763"/>
          <p14:tracePt t="67301" x="3805238" y="4986338"/>
          <p14:tracePt t="67318" x="3795713" y="4995863"/>
          <p14:tracePt t="67334" x="3786188" y="5010150"/>
          <p14:tracePt t="67351" x="3776663" y="5019675"/>
          <p14:tracePt t="67355" x="3776663" y="5029200"/>
          <p14:tracePt t="67367" x="3776663" y="5053013"/>
          <p14:tracePt t="67384" x="3771900" y="5091113"/>
          <p14:tracePt t="67387" x="3771900" y="5119688"/>
          <p14:tracePt t="67401" x="3771900" y="5143500"/>
          <p14:tracePt t="67417" x="3776663" y="5172075"/>
          <p14:tracePt t="67435" x="3786188" y="5191125"/>
          <p14:tracePt t="67451" x="3800475" y="5200650"/>
          <p14:tracePt t="67453" x="3810000" y="5214938"/>
          <p14:tracePt t="67468" x="3824288" y="5229225"/>
          <p14:tracePt t="67484" x="3924300" y="5305425"/>
          <p14:tracePt t="67501" x="4181475" y="5405438"/>
          <p14:tracePt t="67518" x="4500563" y="5476875"/>
          <p14:tracePt t="67535" x="4676775" y="5514975"/>
          <p14:tracePt t="67551" x="5300663" y="5529263"/>
          <p14:tracePt t="67568" x="5491163" y="5538788"/>
          <p14:tracePt t="67585" x="5619750" y="5534025"/>
          <p14:tracePt t="67601" x="5686425" y="5510213"/>
          <p14:tracePt t="67618" x="5710238" y="5491163"/>
          <p14:tracePt t="67634" x="5734050" y="5429250"/>
          <p14:tracePt t="67651" x="5743575" y="5272088"/>
          <p14:tracePt t="67668" x="5738813" y="5210175"/>
          <p14:tracePt t="67684" x="5700713" y="5076825"/>
          <p14:tracePt t="67687" x="5648325" y="4967288"/>
          <p14:tracePt t="67701" x="5562600" y="4852988"/>
          <p14:tracePt t="67718" x="5443538" y="4757738"/>
          <p14:tracePt t="67734" x="5295900" y="4686300"/>
          <p14:tracePt t="67751" x="5191125" y="4643438"/>
          <p14:tracePt t="67754" x="5124450" y="4614863"/>
          <p14:tracePt t="67768" x="5043488" y="4595813"/>
          <p14:tracePt t="67785" x="4810125" y="4557713"/>
          <p14:tracePt t="67801" x="4643438" y="4548188"/>
          <p14:tracePt t="67818" x="4562475" y="4548188"/>
          <p14:tracePt t="67834" x="4481513" y="4567238"/>
          <p14:tracePt t="67851" x="4357688" y="4614863"/>
          <p14:tracePt t="67855" x="4310063" y="4638675"/>
          <p14:tracePt t="67868" x="4267200" y="4667250"/>
          <p14:tracePt t="67885" x="4129088" y="4757738"/>
          <p14:tracePt t="67901" x="4033838" y="4838700"/>
          <p14:tracePt t="67918" x="3962400" y="4919663"/>
          <p14:tracePt t="67922" x="3929063" y="4967288"/>
          <p14:tracePt t="67934" x="3900488" y="5000625"/>
          <p14:tracePt t="67951" x="3871913" y="5062538"/>
          <p14:tracePt t="67968" x="3862388" y="5110163"/>
          <p14:tracePt t="67984" x="3862388" y="5186363"/>
          <p14:tracePt t="67987" x="3867150" y="5210175"/>
          <p14:tracePt t="68001" x="3881438" y="5257800"/>
          <p14:tracePt t="68018" x="3900488" y="5300663"/>
          <p14:tracePt t="68034" x="3914775" y="5324475"/>
          <p14:tracePt t="68051" x="3981450" y="5391150"/>
          <p14:tracePt t="68068" x="4052888" y="5448300"/>
          <p14:tracePt t="68084" x="4176713" y="5524500"/>
          <p14:tracePt t="68101" x="4300538" y="5581650"/>
          <p14:tracePt t="68105" x="4371975" y="5610225"/>
          <p14:tracePt t="68118" x="4438650" y="5629275"/>
          <p14:tracePt t="68134" x="4581525" y="5672138"/>
          <p14:tracePt t="68151" x="4710113" y="5681663"/>
          <p14:tracePt t="68168" x="4805363" y="5686425"/>
          <p14:tracePt t="68184" x="4910138" y="5686425"/>
          <p14:tracePt t="68187" x="4953000" y="5667375"/>
          <p14:tracePt t="68203" x="5062538" y="5619750"/>
          <p14:tracePt t="68218" x="5157788" y="5572125"/>
          <p14:tracePt t="68236" x="5229225" y="5500688"/>
          <p14:tracePt t="68238" x="5262563" y="5476875"/>
          <p14:tracePt t="68251" x="5286375" y="5443538"/>
          <p14:tracePt t="68268" x="5338763" y="5291138"/>
          <p14:tracePt t="68284" x="5353050" y="5229225"/>
          <p14:tracePt t="68301" x="5353050" y="5210175"/>
          <p14:tracePt t="68303" x="5353050" y="5191125"/>
          <p14:tracePt t="68318" x="5353050" y="5129213"/>
          <p14:tracePt t="68335" x="5329238" y="5081588"/>
          <p14:tracePt t="68352" x="5300663" y="5029200"/>
          <p14:tracePt t="68368" x="5262563" y="4976813"/>
          <p14:tracePt t="68385" x="5229225" y="4938713"/>
          <p14:tracePt t="68401" x="5162550" y="4881563"/>
          <p14:tracePt t="68403" x="5114925" y="4843463"/>
          <p14:tracePt t="68418" x="5048250" y="4814888"/>
          <p14:tracePt t="68435" x="4948238" y="4772025"/>
          <p14:tracePt t="68451" x="4838700" y="4733925"/>
          <p14:tracePt t="68468" x="4729163" y="4705350"/>
          <p14:tracePt t="68471" x="4700588" y="4700588"/>
          <p14:tracePt t="68485" x="4667250" y="4681538"/>
          <p14:tracePt t="68501" x="4605338" y="4672013"/>
          <p14:tracePt t="68518" x="4581525" y="4672013"/>
          <p14:tracePt t="68535" x="4543425" y="4672013"/>
          <p14:tracePt t="68551" x="4524375" y="4672013"/>
          <p14:tracePt t="68568" x="4514850" y="4676775"/>
          <p14:tracePt t="68570" x="4500563" y="4681538"/>
          <p14:tracePt t="68585" x="4491038" y="4686300"/>
          <p14:tracePt t="68601" x="4462463" y="4700588"/>
          <p14:tracePt t="68618" x="4438650" y="4714875"/>
          <p14:tracePt t="68634" x="4405313" y="4733925"/>
          <p14:tracePt t="68651" x="4367213" y="4752975"/>
          <p14:tracePt t="68668" x="4362450" y="4752975"/>
          <p14:tracePt t="68848" x="4362450" y="4762500"/>
          <p14:tracePt t="69081" x="4352925" y="4762500"/>
          <p14:tracePt t="69086" x="4333875" y="4767263"/>
          <p14:tracePt t="69101" x="4319588" y="4772025"/>
          <p14:tracePt t="69118" x="4300538" y="4786313"/>
          <p14:tracePt t="69135" x="4291013" y="4795838"/>
          <p14:tracePt t="69152" x="4286250" y="4800600"/>
          <p14:tracePt t="69168" x="4276725" y="4805363"/>
          <p14:tracePt t="69570" x="4281488" y="4805363"/>
          <p14:tracePt t="69580" x="4286250" y="4805363"/>
          <p14:tracePt t="69594" x="4291013" y="4805363"/>
          <p14:tracePt t="69604" x="4295775" y="4805363"/>
          <p14:tracePt t="69670" x="4295775" y="4800600"/>
          <p14:tracePt t="69686" x="4295775" y="4795838"/>
          <p14:tracePt t="69696" x="4295775" y="4791075"/>
          <p14:tracePt t="69726" x="4291013" y="4786313"/>
          <p14:tracePt t="69730" x="4286250" y="4781550"/>
          <p14:tracePt t="69740" x="4271963" y="4767263"/>
          <p14:tracePt t="69752" x="4252913" y="4762500"/>
          <p14:tracePt t="69768" x="4205288" y="4738688"/>
          <p14:tracePt t="69786" x="4181475" y="4729163"/>
          <p14:tracePt t="69802" x="4176713" y="4729163"/>
          <p14:tracePt t="69819" x="4167188" y="4719638"/>
          <p14:tracePt t="69821" x="4157663" y="4714875"/>
          <p14:tracePt t="69835" x="4143375" y="4714875"/>
          <p14:tracePt t="69852" x="4100513" y="4714875"/>
          <p14:tracePt t="69868" x="4067175" y="4710113"/>
          <p14:tracePt t="69885" x="4052888" y="4710113"/>
          <p14:tracePt t="69902" x="4024313" y="4710113"/>
          <p14:tracePt t="69918" x="4005263" y="4710113"/>
          <p14:tracePt t="69935" x="3990975" y="4710113"/>
          <p14:tracePt t="69952" x="3967163" y="4710113"/>
          <p14:tracePt t="69969" x="3933825" y="4710113"/>
          <p14:tracePt t="69985" x="3914775" y="4710113"/>
          <p14:tracePt t="70002" x="3910013" y="4710113"/>
          <p14:tracePt t="70019" x="3900488" y="4710113"/>
          <p14:tracePt t="70037" x="3890963" y="4710113"/>
          <p14:tracePt t="70052" x="3876675" y="4714875"/>
          <p14:tracePt t="70069" x="3867150" y="4714875"/>
          <p14:tracePt t="70510" x="3852863" y="4714875"/>
          <p14:tracePt t="70516" x="3833813" y="4729163"/>
          <p14:tracePt t="70526" x="3800475" y="4748213"/>
          <p14:tracePt t="70537" x="3786188" y="4752975"/>
          <p14:tracePt t="70552" x="3762375" y="4767263"/>
          <p14:tracePt t="71076" x="3762375" y="4772025"/>
          <p14:tracePt t="71086" x="3757613" y="4781550"/>
          <p14:tracePt t="71090" x="3757613" y="4795838"/>
          <p14:tracePt t="71102" x="3748088" y="4810125"/>
          <p14:tracePt t="71119" x="3743325" y="4833938"/>
          <p14:tracePt t="71136" x="3743325" y="4852988"/>
          <p14:tracePt t="71152" x="3743325" y="4876800"/>
          <p14:tracePt t="71169" x="3743325" y="4886325"/>
          <p14:tracePt t="71202" x="3743325" y="4891088"/>
          <p14:tracePt t="71219" x="3748088" y="4891088"/>
          <p14:tracePt t="71236" x="3767138" y="4891088"/>
          <p14:tracePt t="71252" x="3805238" y="4891088"/>
          <p14:tracePt t="71269" x="3829050" y="4891088"/>
          <p14:tracePt t="71286" x="3833813" y="4891088"/>
          <p14:tracePt t="71290" x="3838575" y="4891088"/>
          <p14:tracePt t="71303" x="3838575" y="4881563"/>
          <p14:tracePt t="71319" x="3857625" y="4881563"/>
          <p14:tracePt t="71337" x="3857625" y="4876800"/>
          <p14:tracePt t="71353" x="3862388" y="4876800"/>
          <p14:tracePt t="71370" x="3867150" y="4876800"/>
          <p14:tracePt t="71406" x="3867150" y="4872038"/>
          <p14:tracePt t="71432" x="3867150" y="4867275"/>
          <p14:tracePt t="71436" x="3867150" y="4857750"/>
          <p14:tracePt t="71446" x="3857625" y="4848225"/>
          <p14:tracePt t="71456" x="3857625" y="4843463"/>
          <p14:tracePt t="71469" x="3852863" y="4838700"/>
          <p14:tracePt t="71486" x="3833813" y="4814888"/>
          <p14:tracePt t="71503" x="3819525" y="4791075"/>
          <p14:tracePt t="71519" x="3810000" y="4791075"/>
          <p14:tracePt t="71536" x="3810000" y="4786313"/>
          <p14:tracePt t="71574" x="3805238" y="4786313"/>
          <p14:tracePt t="71580" x="3800475" y="4786313"/>
          <p14:tracePt t="71590" x="3795713" y="4786313"/>
          <p14:tracePt t="71603" x="3790950" y="4786313"/>
          <p14:tracePt t="71619" x="3781425" y="4786313"/>
          <p14:tracePt t="71636" x="3771900" y="4791075"/>
          <p14:tracePt t="71653" x="3762375" y="4795838"/>
          <p14:tracePt t="71669" x="3748088" y="4810125"/>
          <p14:tracePt t="71686" x="3743325" y="4819650"/>
          <p14:tracePt t="71703" x="3733800" y="4829175"/>
          <p14:tracePt t="71705" x="3729038" y="4833938"/>
          <p14:tracePt t="71719" x="3729038" y="4848225"/>
          <p14:tracePt t="71736" x="3719513" y="4857750"/>
          <p14:tracePt t="71737" x="3719513" y="4862513"/>
          <p14:tracePt t="71753" x="3714750" y="4872038"/>
          <p14:tracePt t="71769" x="3714750" y="4895850"/>
          <p14:tracePt t="71786" x="3714750" y="4919663"/>
          <p14:tracePt t="71803" x="3714750" y="4953000"/>
          <p14:tracePt t="71819" x="3714750" y="4967288"/>
          <p14:tracePt t="71836" x="3719513" y="4972050"/>
          <p14:tracePt t="71853" x="3729038" y="4986338"/>
          <p14:tracePt t="71869" x="3767138" y="5024438"/>
          <p14:tracePt t="71873" x="3781425" y="5043488"/>
          <p14:tracePt t="71886" x="3795713" y="5057775"/>
          <p14:tracePt t="71903" x="3819525" y="5086350"/>
          <p14:tracePt t="71919" x="3848100" y="5105400"/>
          <p14:tracePt t="71936" x="3852863" y="5105400"/>
          <p14:tracePt t="71953" x="3862388" y="5105400"/>
          <p14:tracePt t="71969" x="3890963" y="5119688"/>
          <p14:tracePt t="71986" x="3924300" y="5129213"/>
          <p14:tracePt t="72003" x="3957638" y="5143500"/>
          <p14:tracePt t="72019" x="3971925" y="5143500"/>
          <p14:tracePt t="72036" x="3990975" y="5143500"/>
          <p14:tracePt t="72053" x="4019550" y="5143500"/>
          <p14:tracePt t="72069" x="4062413" y="5143500"/>
          <p14:tracePt t="72086" x="4105275" y="5143500"/>
          <p14:tracePt t="72103" x="4138613" y="5133975"/>
          <p14:tracePt t="72105" x="4148138" y="5129213"/>
          <p14:tracePt t="72119" x="4171950" y="5124450"/>
          <p14:tracePt t="72136" x="4205288" y="5095875"/>
          <p14:tracePt t="72153" x="4238625" y="5067300"/>
          <p14:tracePt t="72169" x="4252913" y="5048250"/>
          <p14:tracePt t="72171" x="4257675" y="5043488"/>
          <p14:tracePt t="72186" x="4257675" y="5038725"/>
          <p14:tracePt t="72203" x="4262438" y="5019675"/>
          <p14:tracePt t="72219" x="4271963" y="4981575"/>
          <p14:tracePt t="72236" x="4286250" y="4900613"/>
          <p14:tracePt t="72253" x="4286250" y="4857750"/>
          <p14:tracePt t="72269" x="4281488" y="4848225"/>
          <p14:tracePt t="72286" x="4267200" y="4814888"/>
          <p14:tracePt t="72303" x="4262438" y="4791075"/>
          <p14:tracePt t="72319" x="4248150" y="4767263"/>
          <p14:tracePt t="72336" x="4238625" y="4748213"/>
          <p14:tracePt t="72353" x="4219575" y="4733925"/>
          <p14:tracePt t="72369" x="4200525" y="4714875"/>
          <p14:tracePt t="72371" x="4181475" y="4705350"/>
          <p14:tracePt t="72386" x="4176713" y="4691063"/>
          <p14:tracePt t="72403" x="4148138" y="4676775"/>
          <p14:tracePt t="72419" x="4124325" y="4662488"/>
          <p14:tracePt t="72436" x="4105275" y="4652963"/>
          <p14:tracePt t="72438" x="4090988" y="4652963"/>
          <p14:tracePt t="72453" x="4067175" y="4648200"/>
          <p14:tracePt t="72469" x="4062413" y="4648200"/>
          <p14:tracePt t="72486" x="4024313" y="4648200"/>
          <p14:tracePt t="72503" x="3976688" y="4638675"/>
          <p14:tracePt t="72519" x="3952875" y="4638675"/>
          <p14:tracePt t="72536" x="3933825" y="4638675"/>
          <p14:tracePt t="72553" x="3895725" y="4638675"/>
          <p14:tracePt t="72570" x="3881438" y="4638675"/>
          <p14:tracePt t="72586" x="3871913" y="4638675"/>
          <p14:tracePt t="72700" x="3862388" y="4638675"/>
          <p14:tracePt t="72720" x="3862388" y="4643438"/>
          <p14:tracePt t="73023" x="0" y="0"/>
        </p14:tracePtLst>
        <p14:tracePtLst>
          <p14:tracePt t="73503" x="5062538" y="4819650"/>
          <p14:tracePt t="73554" x="5062538" y="4810125"/>
          <p14:tracePt t="73653" x="5057775" y="4805363"/>
          <p14:tracePt t="73663" x="5033963" y="4791075"/>
          <p14:tracePt t="73670" x="5005388" y="4776788"/>
          <p14:tracePt t="73687" x="4943475" y="4752975"/>
          <p14:tracePt t="73703" x="4900613" y="4724400"/>
          <p14:tracePt t="73720" x="4867275" y="4710113"/>
          <p14:tracePt t="73722" x="4843463" y="4705350"/>
          <p14:tracePt t="73737" x="4833938" y="4695825"/>
          <p14:tracePt t="73753" x="4800600" y="4691063"/>
          <p14:tracePt t="73770" x="4748213" y="4681538"/>
          <p14:tracePt t="73787" x="4719638" y="4672013"/>
          <p14:tracePt t="73803" x="4686300" y="4662488"/>
          <p14:tracePt t="73820" x="4643438" y="4657725"/>
          <p14:tracePt t="73836" x="4586288" y="4648200"/>
          <p14:tracePt t="73853" x="4538663" y="4648200"/>
          <p14:tracePt t="73870" x="4505325" y="4648200"/>
          <p14:tracePt t="73887" x="4495800" y="4648200"/>
          <p14:tracePt t="73903" x="4491038" y="4648200"/>
          <p14:tracePt t="73920" x="4476750" y="4648200"/>
          <p14:tracePt t="73937" x="4467225" y="4648200"/>
          <p14:tracePt t="73953" x="4443413" y="4662488"/>
          <p14:tracePt t="73957" x="4438650" y="4662488"/>
          <p14:tracePt t="73970" x="4433888" y="4667250"/>
          <p14:tracePt t="73987" x="4424363" y="4672013"/>
          <p14:tracePt t="74003" x="4419600" y="4672013"/>
          <p14:tracePt t="74020" x="4414838" y="4672013"/>
          <p14:tracePt t="74037" x="4410075" y="4686300"/>
          <p14:tracePt t="74054" x="4391025" y="4700588"/>
          <p14:tracePt t="74070" x="4376738" y="4743450"/>
          <p14:tracePt t="74087" x="4362450" y="4786313"/>
          <p14:tracePt t="74103" x="4357688" y="4800600"/>
          <p14:tracePt t="74120" x="4352925" y="4824413"/>
          <p14:tracePt t="74137" x="4352925" y="4867275"/>
          <p14:tracePt t="74154" x="4352925" y="4900613"/>
          <p14:tracePt t="74170" x="4352925" y="4933950"/>
          <p14:tracePt t="74187" x="4357688" y="4948238"/>
          <p14:tracePt t="74204" x="4367213" y="4953000"/>
          <p14:tracePt t="74220" x="4386263" y="4995863"/>
          <p14:tracePt t="74223" x="4410075" y="5019675"/>
          <p14:tracePt t="74237" x="4424363" y="5048250"/>
          <p14:tracePt t="74254" x="4481513" y="5110163"/>
          <p14:tracePt t="74270" x="4495800" y="5133975"/>
          <p14:tracePt t="74304" x="4500563" y="5138738"/>
          <p14:tracePt t="74320" x="4514850" y="5153025"/>
          <p14:tracePt t="74337" x="4552950" y="5172075"/>
          <p14:tracePt t="74354" x="4586288" y="5191125"/>
          <p14:tracePt t="74370" x="4629150" y="5205413"/>
          <p14:tracePt t="74387" x="4652963" y="5219700"/>
          <p14:tracePt t="74390" x="4672013" y="5219700"/>
          <p14:tracePt t="74404" x="4695825" y="5219700"/>
          <p14:tracePt t="74420" x="4748213" y="5224463"/>
          <p14:tracePt t="74437" x="4776788" y="5224463"/>
          <p14:tracePt t="74454" x="4852988" y="5233988"/>
          <p14:tracePt t="74457" x="4881563" y="5233988"/>
          <p14:tracePt t="74470" x="4905375" y="5233988"/>
          <p14:tracePt t="74487" x="4933950" y="5233988"/>
          <p14:tracePt t="74504" x="4938713" y="5233988"/>
          <p14:tracePt t="74520" x="4943475" y="5233988"/>
          <p14:tracePt t="74537" x="4967288" y="5219700"/>
          <p14:tracePt t="74554" x="4991100" y="5214938"/>
          <p14:tracePt t="74571" x="5005388" y="5210175"/>
          <p14:tracePt t="74587" x="5019675" y="5205413"/>
          <p14:tracePt t="74605" x="5053013" y="5172075"/>
          <p14:tracePt t="74620" x="5114925" y="5086350"/>
          <p14:tracePt t="74637" x="5153025" y="5019675"/>
          <p14:tracePt t="74654" x="5176838" y="4967288"/>
          <p14:tracePt t="74670" x="5191125" y="4933950"/>
          <p14:tracePt t="74673" x="5191125" y="4924425"/>
          <p14:tracePt t="74687" x="5191125" y="4914900"/>
          <p14:tracePt t="74704" x="5191125" y="4895850"/>
          <p14:tracePt t="74721" x="5176838" y="4824413"/>
          <p14:tracePt t="74737" x="5157788" y="4772025"/>
          <p14:tracePt t="74754" x="5124450" y="4724400"/>
          <p14:tracePt t="74770" x="5095875" y="4700588"/>
          <p14:tracePt t="74773" x="5091113" y="4695825"/>
          <p14:tracePt t="74787" x="5086350" y="4681538"/>
          <p14:tracePt t="74804" x="5072063" y="4672013"/>
          <p14:tracePt t="74820" x="5062538" y="4667250"/>
          <p14:tracePt t="74837" x="5053013" y="4662488"/>
          <p14:tracePt t="74841" x="5048250" y="4652963"/>
          <p14:tracePt t="74854" x="5024438" y="4643438"/>
          <p14:tracePt t="74870" x="4972050" y="4633913"/>
          <p14:tracePt t="74887" x="4891088" y="4610100"/>
          <p14:tracePt t="74904" x="4810125" y="4600575"/>
          <p14:tracePt t="74921" x="4757738" y="4595813"/>
          <p14:tracePt t="74937" x="4729163" y="4595813"/>
          <p14:tracePt t="74954" x="4700588" y="4595813"/>
          <p14:tracePt t="74971" x="4676775" y="4595813"/>
          <p14:tracePt t="74987" x="4638675" y="4595813"/>
          <p14:tracePt t="75004" x="4605338" y="4595813"/>
          <p14:tracePt t="75006" x="4586288" y="4595813"/>
          <p14:tracePt t="75021" x="4562475" y="4595813"/>
          <p14:tracePt t="75037" x="4548188" y="4595813"/>
          <p14:tracePt t="75054" x="4543425" y="4595813"/>
          <p14:tracePt t="75242" x="4543425" y="4600575"/>
          <p14:tracePt t="75354" x="4533900" y="4600575"/>
          <p14:tracePt t="75365" x="4529138" y="4619625"/>
          <p14:tracePt t="75371" x="4514850" y="4633913"/>
          <p14:tracePt t="75388" x="4510088" y="4652963"/>
          <p14:tracePt t="75404" x="4491038" y="4686300"/>
          <p14:tracePt t="75421" x="4486275" y="4691063"/>
          <p14:tracePt t="75438" x="4481513" y="4695825"/>
          <p14:tracePt t="75454" x="4481513" y="4705350"/>
          <p14:tracePt t="75471" x="4476750" y="4729163"/>
          <p14:tracePt t="75488" x="4467225" y="4748213"/>
          <p14:tracePt t="75504" x="4467225" y="4757738"/>
          <p14:tracePt t="75506" x="4467225" y="4762500"/>
          <p14:tracePt t="75523" x="4462463" y="4762500"/>
          <p14:tracePt t="75538" x="4462463" y="4781550"/>
          <p14:tracePt t="75554" x="4462463" y="4791075"/>
          <p14:tracePt t="75571" x="4462463" y="4810125"/>
          <p14:tracePt t="75587" x="4462463" y="4819650"/>
          <p14:tracePt t="75604" x="4462463" y="4824413"/>
          <p14:tracePt t="75624" x="4462463" y="4829175"/>
          <p14:tracePt t="75640" x="4462463" y="4838700"/>
          <p14:tracePt t="75656" x="4462463" y="4843463"/>
          <p14:tracePt t="75672" x="4457700" y="4843463"/>
          <p14:tracePt t="75698" x="4457700" y="4848225"/>
          <p14:tracePt t="76014" x="0" y="0"/>
        </p14:tracePtLst>
        <p14:tracePtLst>
          <p14:tracePt t="76792" x="5038725" y="4829175"/>
          <p14:tracePt t="77059" x="5038725" y="4838700"/>
          <p14:tracePt t="77068" x="5033963" y="4857750"/>
          <p14:tracePt t="77074" x="5019675" y="4872038"/>
          <p14:tracePt t="77088" x="5014913" y="4895850"/>
          <p14:tracePt t="77105" x="5010150" y="4919663"/>
          <p14:tracePt t="77121" x="4995863" y="4938713"/>
          <p14:tracePt t="77125" x="4995863" y="4943475"/>
          <p14:tracePt t="77138" x="4995863" y="4948238"/>
          <p14:tracePt t="77341" x="5000625" y="4948238"/>
          <p14:tracePt t="77350" x="5000625" y="4943475"/>
          <p14:tracePt t="77452" x="5000625" y="4933950"/>
          <p14:tracePt t="77730" x="5000625" y="4938713"/>
          <p14:tracePt t="77741" x="5000625" y="4943475"/>
          <p14:tracePt t="77750" x="5000625" y="4948238"/>
          <p14:tracePt t="77760" x="5000625" y="4953000"/>
          <p14:tracePt t="77772" x="5000625" y="4957763"/>
          <p14:tracePt t="77788" x="5000625" y="4962525"/>
          <p14:tracePt t="77806" x="4995863" y="4981575"/>
          <p14:tracePt t="77946" x="4995863" y="4976813"/>
          <p14:tracePt t="77963" x="4995863" y="4972050"/>
          <p14:tracePt t="77967" x="4995863" y="4967288"/>
          <p14:tracePt t="77977" x="4995863" y="4962525"/>
          <p14:tracePt t="77988" x="5000625" y="4957763"/>
          <p14:tracePt t="78005" x="5000625" y="4929188"/>
          <p14:tracePt t="78022" x="5000625" y="4914900"/>
          <p14:tracePt t="78039" x="5000625" y="4900613"/>
          <p14:tracePt t="78055" x="5000625" y="4881563"/>
          <p14:tracePt t="78072" x="5000625" y="4876800"/>
          <p14:tracePt t="78238" x="4995863" y="4881563"/>
          <p14:tracePt t="78248" x="4995863" y="4895850"/>
          <p14:tracePt t="78255" x="4991100" y="4924425"/>
          <p14:tracePt t="78272" x="4981575" y="4953000"/>
          <p14:tracePt t="78289" x="4967288" y="5000625"/>
          <p14:tracePt t="78305" x="4962525" y="5005388"/>
          <p14:tracePt t="78322" x="4962525" y="5019675"/>
          <p14:tracePt t="78339" x="4957763" y="5043488"/>
          <p14:tracePt t="78355" x="4953000" y="5062538"/>
          <p14:tracePt t="78534" x="4953000" y="5057775"/>
          <p14:tracePt t="78558" x="4953000" y="5053013"/>
          <p14:tracePt t="78568" x="4953000" y="5024438"/>
          <p14:tracePt t="78574" x="4957763" y="5005388"/>
          <p14:tracePt t="78589" x="4967288" y="4972050"/>
          <p14:tracePt t="78605" x="4967288" y="4953000"/>
          <p14:tracePt t="78622" x="4967288" y="4948238"/>
          <p14:tracePt t="78639" x="4972050" y="4938713"/>
          <p14:tracePt t="78655" x="4976813" y="4933950"/>
          <p14:tracePt t="79816" x="4976813" y="4938713"/>
          <p14:tracePt t="79826" x="4976813" y="5000625"/>
          <p14:tracePt t="79836" x="4976813" y="5062538"/>
          <p14:tracePt t="79842" x="4972050" y="5153025"/>
          <p14:tracePt t="79856" x="4972050" y="5243513"/>
          <p14:tracePt t="79873" x="4962525" y="5386388"/>
          <p14:tracePt t="79889" x="4972050" y="5429250"/>
          <p14:tracePt t="79906" x="4976813" y="5438775"/>
          <p14:tracePt t="79923" x="4976813" y="5453063"/>
          <p14:tracePt t="79939" x="4976813" y="5472113"/>
          <p14:tracePt t="79956" x="4976813" y="5476875"/>
          <p14:tracePt t="79959" x="4976813" y="5486400"/>
          <p14:tracePt t="79973" x="4976813" y="5500688"/>
          <p14:tracePt t="79989" x="4976813" y="5505450"/>
          <p14:tracePt t="80216" x="0" y="0"/>
        </p14:tracePtLst>
        <p14:tracePtLst>
          <p14:tracePt t="81446" x="5800725" y="4972050"/>
          <p14:tracePt t="82823" x="5805488" y="4972050"/>
          <p14:tracePt t="82828" x="5810250" y="4972050"/>
          <p14:tracePt t="82840" x="5810250" y="4962525"/>
          <p14:tracePt t="82857" x="5819775" y="4943475"/>
          <p14:tracePt t="82873" x="5819775" y="4933950"/>
          <p14:tracePt t="82890" x="5819775" y="4924425"/>
          <p14:tracePt t="82907" x="5819775" y="4914900"/>
          <p14:tracePt t="82924" x="5819775" y="4900613"/>
          <p14:tracePt t="82940" x="5819775" y="4891088"/>
          <p14:tracePt t="82957" x="5819775" y="4881563"/>
          <p14:tracePt t="82959" x="5819775" y="4876800"/>
          <p14:tracePt t="82974" x="5819775" y="4857750"/>
          <p14:tracePt t="82991" x="5819775" y="4848225"/>
          <p14:tracePt t="82993" x="5819775" y="4838700"/>
          <p14:tracePt t="83007" x="5819775" y="4824413"/>
          <p14:tracePt t="83024" x="5815013" y="4805363"/>
          <p14:tracePt t="83040" x="5810250" y="4795838"/>
          <p14:tracePt t="83057" x="5791200" y="4757738"/>
          <p14:tracePt t="83074" x="5772150" y="4719638"/>
          <p14:tracePt t="83090" x="5743575" y="4700588"/>
          <p14:tracePt t="83107" x="5724525" y="4691063"/>
          <p14:tracePt t="83124" x="5719763" y="4686300"/>
          <p14:tracePt t="83140" x="5705475" y="4672013"/>
          <p14:tracePt t="83157" x="5667375" y="4662488"/>
          <p14:tracePt t="83174" x="5643563" y="4652963"/>
          <p14:tracePt t="83190" x="5605463" y="4648200"/>
          <p14:tracePt t="83193" x="5591175" y="4638675"/>
          <p14:tracePt t="83207" x="5576888" y="4638675"/>
          <p14:tracePt t="83224" x="5543550" y="4638675"/>
          <p14:tracePt t="83227" x="5534025" y="4638675"/>
          <p14:tracePt t="83240" x="5519738" y="4638675"/>
          <p14:tracePt t="83257" x="5495925" y="4643438"/>
          <p14:tracePt t="83260" x="5476875" y="4648200"/>
          <p14:tracePt t="83274" x="5462588" y="4657725"/>
          <p14:tracePt t="83291" x="5429250" y="4662488"/>
          <p14:tracePt t="83307" x="5386388" y="4691063"/>
          <p14:tracePt t="83324" x="5343525" y="4710113"/>
          <p14:tracePt t="83326" x="5319713" y="4733925"/>
          <p14:tracePt t="83341" x="5276850" y="4762500"/>
          <p14:tracePt t="83357" x="5243513" y="4800600"/>
          <p14:tracePt t="83374" x="5229225" y="4810125"/>
          <p14:tracePt t="83391" x="5195888" y="4852988"/>
          <p14:tracePt t="83407" x="5191125" y="4862513"/>
          <p14:tracePt t="83424" x="5191125" y="4881563"/>
          <p14:tracePt t="83441" x="5181600" y="4914900"/>
          <p14:tracePt t="83457" x="5181600" y="4953000"/>
          <p14:tracePt t="83461" x="5181600" y="4967288"/>
          <p14:tracePt t="83474" x="5181600" y="4976813"/>
          <p14:tracePt t="83491" x="5181600" y="4995863"/>
          <p14:tracePt t="83507" x="5186363" y="5019675"/>
          <p14:tracePt t="83524" x="5195888" y="5038725"/>
          <p14:tracePt t="83528" x="5200650" y="5053013"/>
          <p14:tracePt t="83541" x="5210175" y="5076825"/>
          <p14:tracePt t="83557" x="5219700" y="5095875"/>
          <p14:tracePt t="83574" x="5229225" y="5105400"/>
          <p14:tracePt t="83591" x="5238750" y="5110163"/>
          <p14:tracePt t="83594" x="5243513" y="5114925"/>
          <p14:tracePt t="83621" x="5248275" y="5114925"/>
          <p14:tracePt t="83630" x="5248275" y="5119688"/>
          <p14:tracePt t="83641" x="5253038" y="5119688"/>
          <p14:tracePt t="83657" x="5257800" y="5119688"/>
          <p14:tracePt t="83674" x="5257800" y="5129213"/>
          <p14:tracePt t="83691" x="5262563" y="5129213"/>
          <p14:tracePt t="83716" x="5267325" y="5129213"/>
          <p14:tracePt t="83742" x="5276850" y="5129213"/>
          <p14:tracePt t="83748" x="5281613" y="5129213"/>
          <p14:tracePt t="83759" x="5286375" y="5129213"/>
          <p14:tracePt t="83774" x="5300663" y="5129213"/>
          <p14:tracePt t="83791" x="5324475" y="5129213"/>
          <p14:tracePt t="83808" x="5367338" y="5124450"/>
          <p14:tracePt t="83824" x="5424488" y="5119688"/>
          <p14:tracePt t="83827" x="5453063" y="5110163"/>
          <p14:tracePt t="83841" x="5481638" y="5110163"/>
          <p14:tracePt t="83857" x="5534025" y="5105400"/>
          <p14:tracePt t="83874" x="5557838" y="5105400"/>
          <p14:tracePt t="83891" x="5562600" y="5105400"/>
          <p14:tracePt t="83908" x="5567363" y="5105400"/>
          <p14:tracePt t="83924" x="5572125" y="5105400"/>
          <p14:tracePt t="83941" x="5576888" y="5095875"/>
          <p14:tracePt t="83958" x="5586413" y="5095875"/>
          <p14:tracePt t="83961" x="5591175" y="5086350"/>
          <p14:tracePt t="83974" x="5605463" y="5067300"/>
          <p14:tracePt t="83991" x="5629275" y="5033963"/>
          <p14:tracePt t="84008" x="5648325" y="4991100"/>
          <p14:tracePt t="84024" x="5672138" y="4948238"/>
          <p14:tracePt t="84042" x="5676900" y="4910138"/>
          <p14:tracePt t="84045" x="5686425" y="4886325"/>
          <p14:tracePt t="84057" x="5691188" y="4872038"/>
          <p14:tracePt t="84075" x="5695950" y="4862513"/>
          <p14:tracePt t="84091" x="5695950" y="4852988"/>
          <p14:tracePt t="84108" x="5695950" y="4848225"/>
          <p14:tracePt t="84109" x="5695950" y="4843463"/>
          <p14:tracePt t="84124" x="5695950" y="4833938"/>
          <p14:tracePt t="84142" x="5695950" y="4805363"/>
          <p14:tracePt t="84158" x="5695950" y="4795838"/>
          <p14:tracePt t="84175" x="5691188" y="4781550"/>
          <p14:tracePt t="84192" x="5691188" y="4776788"/>
          <p14:tracePt t="84208" x="5676900" y="4767263"/>
          <p14:tracePt t="84224" x="5672138" y="4762500"/>
          <p14:tracePt t="84241" x="5648325" y="4733925"/>
          <p14:tracePt t="84257" x="5634038" y="4719638"/>
          <p14:tracePt t="84274" x="5619750" y="4705350"/>
          <p14:tracePt t="84291" x="5586413" y="4691063"/>
          <p14:tracePt t="84307" x="5553075" y="4676775"/>
          <p14:tracePt t="84324" x="5529263" y="4667250"/>
          <p14:tracePt t="84341" x="5510213" y="4667250"/>
          <p14:tracePt t="84358" x="5486400" y="4672013"/>
          <p14:tracePt t="84374" x="5453063" y="4676775"/>
          <p14:tracePt t="84391" x="5424488" y="4691063"/>
          <p14:tracePt t="84408" x="5395913" y="4700588"/>
          <p14:tracePt t="84424" x="5367338" y="4710113"/>
          <p14:tracePt t="84441" x="5353050" y="4714875"/>
          <p14:tracePt t="84445" x="5348288" y="4719638"/>
          <p14:tracePt t="84458" x="5334000" y="4719638"/>
          <p14:tracePt t="84474" x="5310188" y="4738688"/>
          <p14:tracePt t="84491" x="5281613" y="4781550"/>
          <p14:tracePt t="84508" x="5238750" y="4867275"/>
          <p14:tracePt t="84511" x="5224463" y="4895850"/>
          <p14:tracePt t="84524" x="5210175" y="4929188"/>
          <p14:tracePt t="84541" x="5191125" y="5014913"/>
          <p14:tracePt t="84558" x="5191125" y="5053013"/>
          <p14:tracePt t="84574" x="5191125" y="5081588"/>
          <p14:tracePt t="84577" x="5200650" y="5091113"/>
          <p14:tracePt t="84591" x="5210175" y="5100638"/>
          <p14:tracePt t="84608" x="5214938" y="5105400"/>
          <p14:tracePt t="84609" x="5219700" y="5110163"/>
          <p14:tracePt t="84625" x="5253038" y="5133975"/>
          <p14:tracePt t="84641" x="5267325" y="5148263"/>
          <p14:tracePt t="84658" x="5276850" y="5148263"/>
          <p14:tracePt t="84704" x="5281613" y="5148263"/>
          <p14:tracePt t="84718" x="5286375" y="5148263"/>
          <p14:tracePt t="84729" x="5286375" y="5153025"/>
          <p14:tracePt t="84741" x="5291138" y="5153025"/>
          <p14:tracePt t="84758" x="5310188" y="5153025"/>
          <p14:tracePt t="84774" x="5324475" y="5153025"/>
          <p14:tracePt t="84791" x="5362575" y="5138738"/>
          <p14:tracePt t="84808" x="5381625" y="5124450"/>
          <p14:tracePt t="84811" x="5405438" y="5110163"/>
          <p14:tracePt t="84825" x="5448300" y="5076825"/>
          <p14:tracePt t="84841" x="5476875" y="5057775"/>
          <p14:tracePt t="84858" x="5491163" y="5048250"/>
          <p14:tracePt t="84875" x="5500688" y="5043488"/>
          <p14:tracePt t="84891" x="5510213" y="5033963"/>
          <p14:tracePt t="84908" x="5519738" y="5024438"/>
          <p14:tracePt t="84925" x="5524500" y="5019675"/>
          <p14:tracePt t="84941" x="5529263" y="5019675"/>
          <p14:tracePt t="85028" x="5529263" y="5014913"/>
          <p14:tracePt t="86042" x="0" y="0"/>
        </p14:tracePtLst>
        <p14:tracePtLst>
          <p14:tracePt t="86662" x="6919913" y="4805363"/>
          <p14:tracePt t="86768" x="6919913" y="4800600"/>
          <p14:tracePt t="86869" x="6900863" y="4786313"/>
          <p14:tracePt t="86878" x="6867525" y="4762500"/>
          <p14:tracePt t="86888" x="6834188" y="4738688"/>
          <p14:tracePt t="86894" x="6805613" y="4724400"/>
          <p14:tracePt t="86909" x="6762750" y="4710113"/>
          <p14:tracePt t="86925" x="6743700" y="4710113"/>
          <p14:tracePt t="86928" x="6719888" y="4700588"/>
          <p14:tracePt t="86942" x="6710363" y="4695825"/>
          <p14:tracePt t="86959" x="6653213" y="4681538"/>
          <p14:tracePt t="86976" x="6648450" y="4681538"/>
          <p14:tracePt t="86992" x="6624638" y="4681538"/>
          <p14:tracePt t="87009" x="6581775" y="4681538"/>
          <p14:tracePt t="87025" x="6557963" y="4681538"/>
          <p14:tracePt t="87042" x="6496050" y="4686300"/>
          <p14:tracePt t="87059" x="6467475" y="4686300"/>
          <p14:tracePt t="87075" x="6424613" y="4700588"/>
          <p14:tracePt t="87092" x="6372225" y="4714875"/>
          <p14:tracePt t="87109" x="6315075" y="4729163"/>
          <p14:tracePt t="87125" x="6243638" y="4752975"/>
          <p14:tracePt t="87142" x="6176963" y="4781550"/>
          <p14:tracePt t="87159" x="6124575" y="4814888"/>
          <p14:tracePt t="87162" x="6096000" y="4838700"/>
          <p14:tracePt t="87175" x="6072188" y="4857750"/>
          <p14:tracePt t="87192" x="6038850" y="4886325"/>
          <p14:tracePt t="87209" x="6034088" y="4905375"/>
          <p14:tracePt t="87226" x="6029325" y="4914900"/>
          <p14:tracePt t="87229" x="6029325" y="4933950"/>
          <p14:tracePt t="87243" x="6038850" y="4995863"/>
          <p14:tracePt t="87259" x="6048375" y="5029200"/>
          <p14:tracePt t="87277" x="6062663" y="5062538"/>
          <p14:tracePt t="87292" x="6072188" y="5076825"/>
          <p14:tracePt t="87310" x="6091238" y="5105400"/>
          <p14:tracePt t="87325" x="6096000" y="5119688"/>
          <p14:tracePt t="87343" x="6143625" y="5153025"/>
          <p14:tracePt t="87347" x="6148388" y="5157788"/>
          <p14:tracePt t="87359" x="6167438" y="5172075"/>
          <p14:tracePt t="87376" x="6186488" y="5176838"/>
          <p14:tracePt t="87392" x="6224588" y="5191125"/>
          <p14:tracePt t="87409" x="6334125" y="5205413"/>
          <p14:tracePt t="87426" x="6438900" y="5224463"/>
          <p14:tracePt t="87442" x="6534150" y="5233988"/>
          <p14:tracePt t="87459" x="6600825" y="5243513"/>
          <p14:tracePt t="87476" x="6619875" y="5243513"/>
          <p14:tracePt t="87492" x="6624638" y="5243513"/>
          <p14:tracePt t="87623" x="6624638" y="5238750"/>
          <p14:tracePt t="87656" x="6624638" y="5233988"/>
          <p14:tracePt t="87667" x="6624638" y="5214938"/>
          <p14:tracePt t="87672" x="6638925" y="5186363"/>
          <p14:tracePt t="87682" x="6653213" y="5167313"/>
          <p14:tracePt t="87693" x="6662738" y="5153025"/>
          <p14:tracePt t="87709" x="6677025" y="5124450"/>
          <p14:tracePt t="87713" x="6677025" y="5119688"/>
          <p14:tracePt t="87726" x="6681788" y="5114925"/>
          <p14:tracePt t="87752" x="6681788" y="5110163"/>
          <p14:tracePt t="88872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MNIST: (1) Binary Classifier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06807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 lnSpcReduction="10000"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Before proceeding to classify all 10 numbers, let’s try a simpler problem.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will use </a:t>
            </a:r>
            <a:r>
              <a:rPr lang="en-US" altLang="ko-K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binary classifier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differentiate 5 versus not 5 (i.e. 0, 1, 2, 3, 4, 6, 7, 8, 9).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Since we do not have labels for this, we will modify the original label in our data set (“True” for 5 and “False” for not-5). 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will use an existing classifier model: </a:t>
            </a:r>
            <a:r>
              <a:rPr lang="en-US" altLang="ko-KR" sz="2000" b="1" u="sng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Scikit-Learn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’s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b="1" u="sng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SGDClassifier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class.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Now we have trained machine learning system named “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sgd_clf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20" y="2905968"/>
            <a:ext cx="7010770" cy="5158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133" y="4808127"/>
            <a:ext cx="7010771" cy="8432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아래쪽 화살표 7"/>
          <p:cNvSpPr/>
          <p:nvPr/>
        </p:nvSpPr>
        <p:spPr>
          <a:xfrm>
            <a:off x="2295525" y="4038600"/>
            <a:ext cx="276225" cy="3524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4684" y="4306176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alibri" panose="020F0502020204030204" pitchFamily="34" charset="0"/>
              </a:rPr>
              <a:t>Name of the python </a:t>
            </a:r>
            <a:r>
              <a:rPr lang="en-US" altLang="ko-KR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libarary</a:t>
            </a:r>
            <a:endParaRPr lang="ko-KR" altLang="en-US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아래쪽 화살표 12"/>
          <p:cNvSpPr/>
          <p:nvPr/>
        </p:nvSpPr>
        <p:spPr>
          <a:xfrm rot="19367198">
            <a:off x="4525955" y="4038600"/>
            <a:ext cx="276225" cy="3524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512591" y="4306176"/>
            <a:ext cx="385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alibri" panose="020F0502020204030204" pitchFamily="34" charset="0"/>
              </a:rPr>
              <a:t>A Class included in the library</a:t>
            </a:r>
            <a:endParaRPr lang="ko-KR" altLang="en-US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61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947"/>
    </mc:Choice>
    <mc:Fallback xmlns="">
      <p:transition spd="slow" advTm="12294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2771" x="7239000" y="1719263"/>
          <p14:tracePt t="12868" x="7239000" y="1724025"/>
          <p14:tracePt t="12877" x="7239000" y="1743075"/>
          <p14:tracePt t="12883" x="7234238" y="1771650"/>
          <p14:tracePt t="12895" x="7234238" y="1809750"/>
          <p14:tracePt t="12911" x="7234238" y="1900238"/>
          <p14:tracePt t="12928" x="7234238" y="1919288"/>
          <p14:tracePt t="12945" x="7234238" y="1938338"/>
          <p14:tracePt t="12961" x="7234238" y="1943100"/>
          <p14:tracePt t="13038" x="7239000" y="1943100"/>
          <p14:tracePt t="13048" x="7243763" y="1943100"/>
          <p14:tracePt t="13052" x="7248525" y="1943100"/>
          <p14:tracePt t="13068" x="7253288" y="1943100"/>
          <p14:tracePt t="13084" x="7253288" y="1933575"/>
          <p14:tracePt t="13095" x="7258050" y="1933575"/>
          <p14:tracePt t="13111" x="7272338" y="1933575"/>
          <p14:tracePt t="13128" x="7281863" y="1928813"/>
          <p14:tracePt t="13145" x="7300913" y="1928813"/>
          <p14:tracePt t="13161" x="7300913" y="1924050"/>
          <p14:tracePt t="13181" x="7305675" y="1924050"/>
          <p14:tracePt t="13201" x="7305675" y="1919288"/>
          <p14:tracePt t="13211" x="7310438" y="1919288"/>
          <p14:tracePt t="13228" x="7315200" y="1919288"/>
          <p14:tracePt t="13245" x="7324725" y="1919288"/>
          <p14:tracePt t="13377" x="7329488" y="1919288"/>
          <p14:tracePt t="13387" x="7339013" y="1919288"/>
          <p14:tracePt t="13395" x="7343775" y="1919288"/>
          <p14:tracePt t="13428" x="7343775" y="1914525"/>
          <p14:tracePt t="13922" x="0" y="0"/>
        </p14:tracePtLst>
        <p14:tracePtLst>
          <p14:tracePt t="18128" x="5586413" y="514350"/>
          <p14:tracePt t="18689" x="5586413" y="509588"/>
          <p14:tracePt t="18703" x="5581650" y="504825"/>
          <p14:tracePt t="18709" x="5567363" y="500063"/>
          <p14:tracePt t="18719" x="5543550" y="490538"/>
          <p14:tracePt t="18730" x="5524500" y="476250"/>
          <p14:tracePt t="18747" x="5472113" y="461963"/>
          <p14:tracePt t="18764" x="5424488" y="447675"/>
          <p14:tracePt t="18767" x="5395913" y="442913"/>
          <p14:tracePt t="18781" x="5367338" y="433388"/>
          <p14:tracePt t="18797" x="5305425" y="419100"/>
          <p14:tracePt t="18814" x="5276850" y="414338"/>
          <p14:tracePt t="18830" x="5272088" y="414338"/>
          <p14:tracePt t="18847" x="5262563" y="414338"/>
          <p14:tracePt t="18864" x="5238750" y="414338"/>
          <p14:tracePt t="18880" x="5195888" y="404813"/>
          <p14:tracePt t="18897" x="5167313" y="404813"/>
          <p14:tracePt t="18914" x="5124450" y="404813"/>
          <p14:tracePt t="18930" x="5057775" y="404813"/>
          <p14:tracePt t="18947" x="4991100" y="404813"/>
          <p14:tracePt t="18964" x="4914900" y="404813"/>
          <p14:tracePt t="18980" x="4810125" y="404813"/>
          <p14:tracePt t="18997" x="4776788" y="409575"/>
          <p14:tracePt t="19014" x="4743450" y="409575"/>
          <p14:tracePt t="19030" x="4676775" y="414338"/>
          <p14:tracePt t="19034" x="4648200" y="423863"/>
          <p14:tracePt t="19047" x="4619625" y="423863"/>
          <p14:tracePt t="19064" x="4524375" y="438150"/>
          <p14:tracePt t="19065" x="4505325" y="438150"/>
          <p14:tracePt t="19080" x="4491038" y="438150"/>
          <p14:tracePt t="19097" x="4476750" y="438150"/>
          <p14:tracePt t="19114" x="4452938" y="447675"/>
          <p14:tracePt t="19130" x="4424363" y="452438"/>
          <p14:tracePt t="19147" x="4386263" y="466725"/>
          <p14:tracePt t="19164" x="4376738" y="466725"/>
          <p14:tracePt t="19180" x="4371975" y="471488"/>
          <p14:tracePt t="19198" x="4367213" y="476250"/>
          <p14:tracePt t="19214" x="4362450" y="476250"/>
          <p14:tracePt t="19275" x="4362450" y="481013"/>
          <p14:tracePt t="19281" x="4352925" y="481013"/>
          <p14:tracePt t="19305" x="4352925" y="485775"/>
          <p14:tracePt t="19322" x="4348163" y="485775"/>
          <p14:tracePt t="19330" x="4348163" y="490538"/>
          <p14:tracePt t="19347" x="4343400" y="490538"/>
          <p14:tracePt t="19351" x="4343400" y="495300"/>
          <p14:tracePt t="19364" x="4343400" y="504825"/>
          <p14:tracePt t="19380" x="4338638" y="509588"/>
          <p14:tracePt t="19397" x="4338638" y="514350"/>
          <p14:tracePt t="19401" x="4338638" y="519113"/>
          <p14:tracePt t="19414" x="4333875" y="523875"/>
          <p14:tracePt t="19431" x="4333875" y="542925"/>
          <p14:tracePt t="19447" x="4329113" y="566738"/>
          <p14:tracePt t="19464" x="4329113" y="576263"/>
          <p14:tracePt t="19467" x="4319588" y="581025"/>
          <p14:tracePt t="19481" x="4319588" y="595313"/>
          <p14:tracePt t="19497" x="4319588" y="638175"/>
          <p14:tracePt t="19514" x="4319588" y="671513"/>
          <p14:tracePt t="19531" x="4319588" y="695325"/>
          <p14:tracePt t="19548" x="4319588" y="728663"/>
          <p14:tracePt t="19564" x="4319588" y="738188"/>
          <p14:tracePt t="19582" x="4319588" y="757238"/>
          <p14:tracePt t="19597" x="4324350" y="771525"/>
          <p14:tracePt t="19615" x="4333875" y="785813"/>
          <p14:tracePt t="19631" x="4343400" y="800100"/>
          <p14:tracePt t="19648" x="4367213" y="819150"/>
          <p14:tracePt t="19664" x="4381500" y="833438"/>
          <p14:tracePt t="19681" x="4438650" y="876300"/>
          <p14:tracePt t="19683" x="4457700" y="890588"/>
          <p14:tracePt t="19697" x="4510088" y="928688"/>
          <p14:tracePt t="19714" x="4533900" y="942975"/>
          <p14:tracePt t="19731" x="4576763" y="976313"/>
          <p14:tracePt t="19748" x="4624388" y="995363"/>
          <p14:tracePt t="19764" x="4652963" y="1014413"/>
          <p14:tracePt t="19781" x="4695825" y="1028700"/>
          <p14:tracePt t="19797" x="4729163" y="1042988"/>
          <p14:tracePt t="19814" x="4829175" y="1071563"/>
          <p14:tracePt t="19831" x="4924425" y="1100138"/>
          <p14:tracePt t="19847" x="4976813" y="1104900"/>
          <p14:tracePt t="19864" x="5024438" y="1114425"/>
          <p14:tracePt t="19881" x="5076825" y="1119188"/>
          <p14:tracePt t="19897" x="5114925" y="1119188"/>
          <p14:tracePt t="19914" x="5191125" y="1119188"/>
          <p14:tracePt t="19931" x="5348288" y="1143000"/>
          <p14:tracePt t="19947" x="5491163" y="1143000"/>
          <p14:tracePt t="19964" x="5691188" y="1143000"/>
          <p14:tracePt t="19981" x="5757863" y="1143000"/>
          <p14:tracePt t="19998" x="5862638" y="1138238"/>
          <p14:tracePt t="20014" x="5957888" y="1119188"/>
          <p14:tracePt t="20016" x="6019800" y="1119188"/>
          <p14:tracePt t="20031" x="6176963" y="1109663"/>
          <p14:tracePt t="20047" x="6353175" y="1090613"/>
          <p14:tracePt t="20064" x="6434138" y="1071563"/>
          <p14:tracePt t="20081" x="6562725" y="1047750"/>
          <p14:tracePt t="20097" x="6581775" y="1038225"/>
          <p14:tracePt t="20114" x="6581775" y="1033463"/>
          <p14:tracePt t="20131" x="6581775" y="1028700"/>
          <p14:tracePt t="20148" x="6586538" y="1004888"/>
          <p14:tracePt t="20164" x="6591300" y="1000125"/>
          <p14:tracePt t="20181" x="6600825" y="981075"/>
          <p14:tracePt t="20198" x="6610350" y="976313"/>
          <p14:tracePt t="20214" x="6615113" y="962025"/>
          <p14:tracePt t="20217" x="6619875" y="947738"/>
          <p14:tracePt t="20231" x="6624638" y="942975"/>
          <p14:tracePt t="20247" x="6638925" y="909638"/>
          <p14:tracePt t="20264" x="6643688" y="900113"/>
          <p14:tracePt t="20281" x="6648450" y="895350"/>
          <p14:tracePt t="20299" x="6653213" y="890588"/>
          <p14:tracePt t="20314" x="6653213" y="881063"/>
          <p14:tracePt t="20331" x="6657975" y="866775"/>
          <p14:tracePt t="20348" x="6657975" y="842963"/>
          <p14:tracePt t="20352" x="6657975" y="833438"/>
          <p14:tracePt t="20364" x="6657975" y="819150"/>
          <p14:tracePt t="20381" x="6657975" y="795338"/>
          <p14:tracePt t="20398" x="6643688" y="752475"/>
          <p14:tracePt t="20415" x="6629400" y="728663"/>
          <p14:tracePt t="20419" x="6624638" y="709613"/>
          <p14:tracePt t="20431" x="6610350" y="700088"/>
          <p14:tracePt t="20448" x="6553200" y="642938"/>
          <p14:tracePt t="20464" x="6496050" y="614363"/>
          <p14:tracePt t="20481" x="6467475" y="595313"/>
          <p14:tracePt t="20484" x="6410325" y="566738"/>
          <p14:tracePt t="20498" x="6381750" y="561975"/>
          <p14:tracePt t="20514" x="6272213" y="514350"/>
          <p14:tracePt t="20531" x="6191250" y="485775"/>
          <p14:tracePt t="20548" x="6043613" y="457200"/>
          <p14:tracePt t="20564" x="5924550" y="428625"/>
          <p14:tracePt t="20581" x="5819775" y="419100"/>
          <p14:tracePt t="20598" x="5686425" y="404813"/>
          <p14:tracePt t="20614" x="5624513" y="404813"/>
          <p14:tracePt t="20631" x="5553075" y="404813"/>
          <p14:tracePt t="20648" x="5457825" y="404813"/>
          <p14:tracePt t="20652" x="5419725" y="404813"/>
          <p14:tracePt t="20664" x="5367338" y="404813"/>
          <p14:tracePt t="20681" x="5248275" y="404813"/>
          <p14:tracePt t="20698" x="5133975" y="409575"/>
          <p14:tracePt t="20714" x="5062538" y="414338"/>
          <p14:tracePt t="20719" x="5010150" y="423863"/>
          <p14:tracePt t="20732" x="4905375" y="442913"/>
          <p14:tracePt t="20748" x="4733925" y="461963"/>
          <p14:tracePt t="20764" x="4629150" y="481013"/>
          <p14:tracePt t="20781" x="4557713" y="495300"/>
          <p14:tracePt t="20798" x="4505325" y="495300"/>
          <p14:tracePt t="20815" x="4495800" y="500063"/>
          <p14:tracePt t="20845" x="4491038" y="500063"/>
          <p14:tracePt t="20895" x="4491038" y="504825"/>
          <p14:tracePt t="20941" x="4476750" y="509588"/>
          <p14:tracePt t="20944" x="0" y="0"/>
        </p14:tracePtLst>
        <p14:tracePtLst>
          <p14:tracePt t="21571" x="3181350" y="1585913"/>
          <p14:tracePt t="21687" x="3171825" y="1585913"/>
          <p14:tracePt t="21697" x="3148013" y="1581150"/>
          <p14:tracePt t="21700" x="3119438" y="1571625"/>
          <p14:tracePt t="21715" x="3090863" y="1566863"/>
          <p14:tracePt t="21731" x="2995613" y="1557338"/>
          <p14:tracePt t="21748" x="2847975" y="1528763"/>
          <p14:tracePt t="21765" x="2690813" y="1500188"/>
          <p14:tracePt t="21766" x="2614613" y="1490663"/>
          <p14:tracePt t="21781" x="2433638" y="1471613"/>
          <p14:tracePt t="21798" x="2357438" y="1457325"/>
          <p14:tracePt t="21815" x="2238375" y="1452563"/>
          <p14:tracePt t="21832" x="2009775" y="1452563"/>
          <p14:tracePt t="21848" x="1943100" y="1452563"/>
          <p14:tracePt t="21865" x="1881188" y="1452563"/>
          <p14:tracePt t="21882" x="1871663" y="1452563"/>
          <p14:tracePt t="21915" x="1866900" y="1452563"/>
          <p14:tracePt t="21931" x="1843088" y="1452563"/>
          <p14:tracePt t="21948" x="1838325" y="1457325"/>
          <p14:tracePt t="21965" x="1824038" y="1462088"/>
          <p14:tracePt t="21989" x="1819275" y="1462088"/>
          <p14:tracePt t="21999" x="1819275" y="1466850"/>
          <p14:tracePt t="22015" x="1804988" y="1471613"/>
          <p14:tracePt t="22032" x="1800225" y="1476375"/>
          <p14:tracePt t="22034" x="1800225" y="1481138"/>
          <p14:tracePt t="22048" x="1781175" y="1509713"/>
          <p14:tracePt t="22065" x="1776413" y="1566863"/>
          <p14:tracePt t="22081" x="1776413" y="1614488"/>
          <p14:tracePt t="22098" x="1776413" y="1666875"/>
          <p14:tracePt t="22115" x="1776413" y="1714500"/>
          <p14:tracePt t="22131" x="1790700" y="1757363"/>
          <p14:tracePt t="22134" x="1800225" y="1771650"/>
          <p14:tracePt t="22148" x="1814513" y="1790700"/>
          <p14:tracePt t="22165" x="1824038" y="1824038"/>
          <p14:tracePt t="22182" x="1843088" y="1843088"/>
          <p14:tracePt t="22198" x="1857375" y="1862138"/>
          <p14:tracePt t="22215" x="1866900" y="1881188"/>
          <p14:tracePt t="22232" x="1895475" y="1890713"/>
          <p14:tracePt t="22248" x="1976438" y="1943100"/>
          <p14:tracePt t="22265" x="2133600" y="2028825"/>
          <p14:tracePt t="22282" x="2176463" y="2043113"/>
          <p14:tracePt t="22298" x="2262188" y="2081213"/>
          <p14:tracePt t="22315" x="2333625" y="2100263"/>
          <p14:tracePt t="22332" x="2414588" y="2114550"/>
          <p14:tracePt t="22348" x="2571750" y="2147888"/>
          <p14:tracePt t="22365" x="2752725" y="2166938"/>
          <p14:tracePt t="22382" x="2909888" y="2176463"/>
          <p14:tracePt t="22398" x="3062288" y="2176463"/>
          <p14:tracePt t="22415" x="3228975" y="2171700"/>
          <p14:tracePt t="22432" x="3371850" y="2152650"/>
          <p14:tracePt t="22449" x="3443288" y="2138363"/>
          <p14:tracePt t="22465" x="3452813" y="2128838"/>
          <p14:tracePt t="22468" x="3457575" y="2128838"/>
          <p14:tracePt t="22482" x="3462338" y="2128838"/>
          <p14:tracePt t="22498" x="3467100" y="2124075"/>
          <p14:tracePt t="22515" x="3471863" y="2119313"/>
          <p14:tracePt t="22532" x="3481388" y="2109788"/>
          <p14:tracePt t="22548" x="3490913" y="2105025"/>
          <p14:tracePt t="22952" x="0" y="0"/>
        </p14:tracePtLst>
        <p14:tracePtLst>
          <p14:tracePt t="34081" x="2395538" y="2362200"/>
          <p14:tracePt t="34191" x="2400300" y="2362200"/>
          <p14:tracePt t="34201" x="2438400" y="2371725"/>
          <p14:tracePt t="34211" x="2490788" y="2371725"/>
          <p14:tracePt t="34220" x="2557463" y="2381250"/>
          <p14:tracePt t="34236" x="2733675" y="2390775"/>
          <p14:tracePt t="34253" x="3076575" y="2400300"/>
          <p14:tracePt t="34270" x="3352800" y="2424113"/>
          <p14:tracePt t="34286" x="3605213" y="2424113"/>
          <p14:tracePt t="34303" x="3981450" y="2424113"/>
          <p14:tracePt t="34320" x="4291013" y="2424113"/>
          <p14:tracePt t="34337" x="4657725" y="2424113"/>
          <p14:tracePt t="34339" x="4838700" y="2424113"/>
          <p14:tracePt t="34353" x="5153025" y="2424113"/>
          <p14:tracePt t="34370" x="5291138" y="2424113"/>
          <p14:tracePt t="34373" x="5419725" y="2424113"/>
          <p14:tracePt t="34387" x="5534025" y="2433638"/>
          <p14:tracePt t="34403" x="5915025" y="2433638"/>
          <p14:tracePt t="34420" x="6119813" y="2433638"/>
          <p14:tracePt t="34437" x="6281738" y="2433638"/>
          <p14:tracePt t="34453" x="6448425" y="2433638"/>
          <p14:tracePt t="34470" x="6524625" y="2433638"/>
          <p14:tracePt t="34475" x="6553200" y="2433638"/>
          <p14:tracePt t="34487" x="6567488" y="2433638"/>
          <p14:tracePt t="34503" x="6586538" y="2433638"/>
          <p14:tracePt t="35158" x="6581775" y="2433638"/>
          <p14:tracePt t="35167" x="6557963" y="2419350"/>
          <p14:tracePt t="35171" x="6515100" y="2386013"/>
          <p14:tracePt t="35187" x="6472238" y="2357438"/>
          <p14:tracePt t="35204" x="6334125" y="2266950"/>
          <p14:tracePt t="35206" x="6276975" y="2238375"/>
          <p14:tracePt t="35220" x="6200775" y="2209800"/>
          <p14:tracePt t="35237" x="6157913" y="2185988"/>
          <p14:tracePt t="35254" x="6115050" y="2166938"/>
          <p14:tracePt t="35270" x="6096000" y="2152650"/>
          <p14:tracePt t="35274" x="6072188" y="2143125"/>
          <p14:tracePt t="35287" x="6019800" y="2105025"/>
          <p14:tracePt t="35304" x="5943600" y="2052638"/>
          <p14:tracePt t="35320" x="5900738" y="2033588"/>
          <p14:tracePt t="35337" x="5891213" y="2019300"/>
          <p14:tracePt t="35354" x="5876925" y="2019300"/>
          <p14:tracePt t="35370" x="5867400" y="2014538"/>
          <p14:tracePt t="35387" x="5843588" y="1995488"/>
          <p14:tracePt t="35404" x="5810250" y="1981200"/>
          <p14:tracePt t="35421" x="5767388" y="1962150"/>
          <p14:tracePt t="35437" x="5748338" y="1957388"/>
          <p14:tracePt t="35454" x="5734050" y="1943100"/>
          <p14:tracePt t="35470" x="5710238" y="1938338"/>
          <p14:tracePt t="35487" x="5700713" y="1933575"/>
          <p14:tracePt t="35504" x="5695950" y="1928813"/>
          <p14:tracePt t="35521" x="5691188" y="1928813"/>
          <p14:tracePt t="35537" x="5672138" y="1914525"/>
          <p14:tracePt t="35555" x="5595938" y="1871663"/>
          <p14:tracePt t="35570" x="5519738" y="1828800"/>
          <p14:tracePt t="35587" x="5505450" y="1814513"/>
          <p14:tracePt t="35604" x="5495925" y="1814513"/>
          <p14:tracePt t="35620" x="5491163" y="1809750"/>
          <p14:tracePt t="35641" x="5486400" y="1809750"/>
          <p14:tracePt t="35661" x="5481638" y="1804988"/>
          <p14:tracePt t="35762" x="5481638" y="1800225"/>
          <p14:tracePt t="35813" x="5476875" y="1800225"/>
          <p14:tracePt t="35829" x="5472113" y="1795463"/>
          <p14:tracePt t="35833" x="5472113" y="1781175"/>
          <p14:tracePt t="35843" x="5457825" y="1776413"/>
          <p14:tracePt t="35854" x="5453063" y="1762125"/>
          <p14:tracePt t="35870" x="5429250" y="1728788"/>
          <p14:tracePt t="35887" x="5405438" y="1690688"/>
          <p14:tracePt t="35904" x="5391150" y="1676400"/>
          <p14:tracePt t="35920" x="5353050" y="1624013"/>
          <p14:tracePt t="35923" x="5348288" y="1619250"/>
          <p14:tracePt t="35937" x="5343525" y="1609725"/>
          <p14:tracePt t="35954" x="5338763" y="1609725"/>
          <p14:tracePt t="36018" x="5334000" y="1609725"/>
          <p14:tracePt t="36028" x="5329238" y="1609725"/>
          <p14:tracePt t="36044" x="5324475" y="1609725"/>
          <p14:tracePt t="36379" x="5314950" y="1609725"/>
          <p14:tracePt t="36389" x="5310188" y="1609725"/>
          <p14:tracePt t="36393" x="5305425" y="1609725"/>
          <p14:tracePt t="36404" x="5300663" y="1609725"/>
          <p14:tracePt t="36421" x="5291138" y="1609725"/>
          <p14:tracePt t="36424" x="5281613" y="1609725"/>
          <p14:tracePt t="36437" x="5276850" y="1609725"/>
          <p14:tracePt t="36454" x="5272088" y="1609725"/>
          <p14:tracePt t="36471" x="5267325" y="1609725"/>
          <p14:tracePt t="36488" x="5262563" y="1609725"/>
          <p14:tracePt t="36504" x="5257800" y="1619250"/>
          <p14:tracePt t="36521" x="5238750" y="1633538"/>
          <p14:tracePt t="36523" x="5233988" y="1638300"/>
          <p14:tracePt t="36537" x="5229225" y="1643063"/>
          <p14:tracePt t="36554" x="5224463" y="1652588"/>
          <p14:tracePt t="36558" x="5219700" y="1657350"/>
          <p14:tracePt t="36571" x="5210175" y="1662113"/>
          <p14:tracePt t="36587" x="5205413" y="1671638"/>
          <p14:tracePt t="36604" x="5195888" y="1681163"/>
          <p14:tracePt t="36621" x="5186363" y="1695450"/>
          <p14:tracePt t="36637" x="5172075" y="1724025"/>
          <p14:tracePt t="36655" x="5157788" y="1747838"/>
          <p14:tracePt t="36658" x="5153025" y="1762125"/>
          <p14:tracePt t="36671" x="5148263" y="1766888"/>
          <p14:tracePt t="36687" x="5138738" y="1776413"/>
          <p14:tracePt t="36704" x="5133975" y="1795463"/>
          <p14:tracePt t="36721" x="5133975" y="1819275"/>
          <p14:tracePt t="36737" x="5153025" y="1871663"/>
          <p14:tracePt t="36754" x="5181600" y="1924050"/>
          <p14:tracePt t="36771" x="5210175" y="1957388"/>
          <p14:tracePt t="36787" x="5229225" y="1990725"/>
          <p14:tracePt t="36789" x="5238750" y="1995488"/>
          <p14:tracePt t="36804" x="5243513" y="2000250"/>
          <p14:tracePt t="36821" x="5253038" y="2009775"/>
          <p14:tracePt t="36837" x="5272088" y="2019300"/>
          <p14:tracePt t="36854" x="5286375" y="2028825"/>
          <p14:tracePt t="36871" x="5305425" y="2028825"/>
          <p14:tracePt t="36887" x="5334000" y="2028825"/>
          <p14:tracePt t="36904" x="5353050" y="2028825"/>
          <p14:tracePt t="36921" x="5362575" y="2028825"/>
          <p14:tracePt t="36922" x="5367338" y="2028825"/>
          <p14:tracePt t="36938" x="5386388" y="2028825"/>
          <p14:tracePt t="36954" x="5391150" y="2028825"/>
          <p14:tracePt t="36957" x="5395913" y="2028825"/>
          <p14:tracePt t="36971" x="5400675" y="2024063"/>
          <p14:tracePt t="36988" x="5424488" y="1971675"/>
          <p14:tracePt t="37004" x="5457825" y="1876425"/>
          <p14:tracePt t="37021" x="5486400" y="1766888"/>
          <p14:tracePt t="37025" x="5486400" y="1738313"/>
          <p14:tracePt t="37038" x="5486400" y="1662113"/>
          <p14:tracePt t="37054" x="5495925" y="1581150"/>
          <p14:tracePt t="37071" x="5495925" y="1557338"/>
          <p14:tracePt t="37088" x="5495925" y="1543050"/>
          <p14:tracePt t="37105" x="5495925" y="1538288"/>
          <p14:tracePt t="37177" x="5486400" y="1538288"/>
          <p14:tracePt t="37187" x="5481638" y="1528763"/>
          <p14:tracePt t="37191" x="5476875" y="1528763"/>
          <p14:tracePt t="37204" x="5472113" y="1524000"/>
          <p14:tracePt t="37221" x="5462588" y="1524000"/>
          <p14:tracePt t="37238" x="5462588" y="1519238"/>
          <p14:tracePt t="37256" x="5457825" y="1519238"/>
          <p14:tracePt t="37271" x="5453063" y="1519238"/>
          <p14:tracePt t="37272" x="5443538" y="1519238"/>
          <p14:tracePt t="37293" x="5434013" y="1519238"/>
          <p14:tracePt t="37304" x="5429250" y="1519238"/>
          <p14:tracePt t="37321" x="5424488" y="1519238"/>
          <p14:tracePt t="37338" x="5410200" y="1519238"/>
          <p14:tracePt t="37354" x="5400675" y="1524000"/>
          <p14:tracePt t="37371" x="5391150" y="1524000"/>
          <p14:tracePt t="37388" x="5381625" y="1524000"/>
          <p14:tracePt t="37405" x="5367338" y="1533525"/>
          <p14:tracePt t="37421" x="5362575" y="1533525"/>
          <p14:tracePt t="37511" x="5357813" y="1533525"/>
          <p14:tracePt t="37557" x="5357813" y="1538288"/>
          <p14:tracePt t="37706" x="0" y="0"/>
        </p14:tracePtLst>
        <p14:tracePtLst>
          <p14:tracePt t="38119" x="6538913" y="1719263"/>
          <p14:tracePt t="38139" x="6538913" y="1714500"/>
          <p14:tracePt t="38149" x="6529388" y="1700213"/>
          <p14:tracePt t="38155" x="6515100" y="1690688"/>
          <p14:tracePt t="38172" x="6486525" y="1647825"/>
          <p14:tracePt t="38188" x="6434138" y="1600200"/>
          <p14:tracePt t="38205" x="6415088" y="1581150"/>
          <p14:tracePt t="38221" x="6391275" y="1566863"/>
          <p14:tracePt t="38238" x="6338888" y="1562100"/>
          <p14:tracePt t="38255" x="6300788" y="1562100"/>
          <p14:tracePt t="38272" x="6267450" y="1562100"/>
          <p14:tracePt t="38275" x="6253163" y="1562100"/>
          <p14:tracePt t="38288" x="6243638" y="1562100"/>
          <p14:tracePt t="38305" x="6200775" y="1576388"/>
          <p14:tracePt t="38322" x="6172200" y="1590675"/>
          <p14:tracePt t="38338" x="6086475" y="1666875"/>
          <p14:tracePt t="38355" x="6057900" y="1733550"/>
          <p14:tracePt t="38372" x="6043613" y="1752600"/>
          <p14:tracePt t="38375" x="6034088" y="1771650"/>
          <p14:tracePt t="38388" x="6029325" y="1804988"/>
          <p14:tracePt t="38406" x="6019800" y="1914525"/>
          <p14:tracePt t="38421" x="6019800" y="1952625"/>
          <p14:tracePt t="38438" x="6019800" y="1985963"/>
          <p14:tracePt t="38455" x="6043613" y="2009775"/>
          <p14:tracePt t="38472" x="6081713" y="2047875"/>
          <p14:tracePt t="38488" x="6115050" y="2071688"/>
          <p14:tracePt t="38505" x="6134100" y="2076450"/>
          <p14:tracePt t="38521" x="6167438" y="2081213"/>
          <p14:tracePt t="38538" x="6257925" y="2090738"/>
          <p14:tracePt t="38542" x="6386513" y="2090738"/>
          <p14:tracePt t="38555" x="6462713" y="2100263"/>
          <p14:tracePt t="38571" x="6577013" y="2100263"/>
          <p14:tracePt t="38588" x="6629400" y="2100263"/>
          <p14:tracePt t="38605" x="6662738" y="2057400"/>
          <p14:tracePt t="38621" x="6686550" y="2005013"/>
          <p14:tracePt t="38638" x="6700838" y="1962150"/>
          <p14:tracePt t="38657" x="6705600" y="1919288"/>
          <p14:tracePt t="38672" x="6705600" y="1871663"/>
          <p14:tracePt t="38690" x="6705600" y="1833563"/>
          <p14:tracePt t="38705" x="6696075" y="1795463"/>
          <p14:tracePt t="38722" x="6691313" y="1785938"/>
          <p14:tracePt t="38738" x="6686550" y="1781175"/>
          <p14:tracePt t="39036" x="0" y="0"/>
        </p14:tracePtLst>
        <p14:tracePtLst>
          <p14:tracePt t="39637" x="5438775" y="1643063"/>
          <p14:tracePt t="39677" x="5438775" y="1638300"/>
          <p14:tracePt t="39707" x="5438775" y="1633538"/>
          <p14:tracePt t="39716" x="5434013" y="1619250"/>
          <p14:tracePt t="39722" x="5419725" y="1600200"/>
          <p14:tracePt t="39739" x="5391150" y="1547813"/>
          <p14:tracePt t="39755" x="5353050" y="1485900"/>
          <p14:tracePt t="39772" x="5314950" y="1438275"/>
          <p14:tracePt t="39789" x="5291138" y="1409700"/>
          <p14:tracePt t="39805" x="5262563" y="1390650"/>
          <p14:tracePt t="39822" x="5257800" y="1385888"/>
          <p14:tracePt t="39873" x="5253038" y="1385888"/>
          <p14:tracePt t="39879" x="5243513" y="1385888"/>
          <p14:tracePt t="39889" x="5233988" y="1385888"/>
          <p14:tracePt t="39905" x="5210175" y="1385888"/>
          <p14:tracePt t="39922" x="5157788" y="1395413"/>
          <p14:tracePt t="39938" x="5114925" y="1419225"/>
          <p14:tracePt t="39955" x="5072063" y="1447800"/>
          <p14:tracePt t="39957" x="5057775" y="1466850"/>
          <p14:tracePt t="39972" x="5043488" y="1481138"/>
          <p14:tracePt t="39989" x="5010150" y="1514475"/>
          <p14:tracePt t="40005" x="4991100" y="1557338"/>
          <p14:tracePt t="40022" x="4972050" y="1628775"/>
          <p14:tracePt t="40024" x="4967288" y="1657350"/>
          <p14:tracePt t="40039" x="4967288" y="1700213"/>
          <p14:tracePt t="40055" x="4967288" y="1743075"/>
          <p14:tracePt t="40072" x="4976813" y="1762125"/>
          <p14:tracePt t="40089" x="4991100" y="1785938"/>
          <p14:tracePt t="40106" x="5005388" y="1809750"/>
          <p14:tracePt t="40122" x="5062538" y="1876425"/>
          <p14:tracePt t="40139" x="5105400" y="1909763"/>
          <p14:tracePt t="40156" x="5138738" y="1924050"/>
          <p14:tracePt t="40172" x="5143500" y="1928813"/>
          <p14:tracePt t="40189" x="5162550" y="1938338"/>
          <p14:tracePt t="40206" x="5176838" y="1943100"/>
          <p14:tracePt t="40222" x="5210175" y="1952625"/>
          <p14:tracePt t="40240" x="5286375" y="1952625"/>
          <p14:tracePt t="40256" x="5305425" y="1952625"/>
          <p14:tracePt t="40273" x="5348288" y="1943100"/>
          <p14:tracePt t="40289" x="5376863" y="1943100"/>
          <p14:tracePt t="40306" x="5410200" y="1933575"/>
          <p14:tracePt t="40322" x="5443538" y="1914525"/>
          <p14:tracePt t="40340" x="5457825" y="1900238"/>
          <p14:tracePt t="40343" x="5491163" y="1885950"/>
          <p14:tracePt t="40356" x="5524500" y="1852613"/>
          <p14:tracePt t="40373" x="5553075" y="1828800"/>
          <p14:tracePt t="40389" x="5572125" y="1809750"/>
          <p14:tracePt t="40406" x="5576888" y="1776413"/>
          <p14:tracePt t="40422" x="5586413" y="1719263"/>
          <p14:tracePt t="40439" x="5586413" y="1685925"/>
          <p14:tracePt t="40456" x="5586413" y="1652588"/>
          <p14:tracePt t="40472" x="5572125" y="1624013"/>
          <p14:tracePt t="40489" x="5553075" y="1590675"/>
          <p14:tracePt t="40506" x="5538788" y="1576388"/>
          <p14:tracePt t="40508" x="5534025" y="1576388"/>
          <p14:tracePt t="40522" x="5524500" y="1571625"/>
          <p14:tracePt t="40539" x="5510213" y="1571625"/>
          <p14:tracePt t="40541" x="5505450" y="1566863"/>
          <p14:tracePt t="40556" x="5500688" y="1562100"/>
          <p14:tracePt t="40572" x="5481638" y="1562100"/>
          <p14:tracePt t="40575" x="5476875" y="1557338"/>
          <p14:tracePt t="40589" x="5472113" y="1557338"/>
          <p14:tracePt t="40619" x="5467350" y="1557338"/>
          <p14:tracePt t="40629" x="5462588" y="1557338"/>
          <p14:tracePt t="40639" x="5457825" y="1557338"/>
          <p14:tracePt t="40657" x="5453063" y="1557338"/>
          <p14:tracePt t="40850" x="0" y="0"/>
        </p14:tracePtLst>
        <p14:tracePtLst>
          <p14:tracePt t="41517" x="6743700" y="1600200"/>
          <p14:tracePt t="41625" x="6738938" y="1595438"/>
          <p14:tracePt t="41640" x="6738938" y="1585913"/>
          <p14:tracePt t="41645" x="6734175" y="1585913"/>
          <p14:tracePt t="41656" x="6729413" y="1581150"/>
          <p14:tracePt t="41673" x="6696075" y="1562100"/>
          <p14:tracePt t="41690" x="6634163" y="1524000"/>
          <p14:tracePt t="41706" x="6510338" y="1466850"/>
          <p14:tracePt t="41723" x="6443663" y="1452563"/>
          <p14:tracePt t="41739" x="6410325" y="1452563"/>
          <p14:tracePt t="41756" x="6396038" y="1452563"/>
          <p14:tracePt t="41773" x="6381750" y="1452563"/>
          <p14:tracePt t="41790" x="6319838" y="1452563"/>
          <p14:tracePt t="41806" x="6267450" y="1466850"/>
          <p14:tracePt t="41823" x="6248400" y="1481138"/>
          <p14:tracePt t="41839" x="6176963" y="1504950"/>
          <p14:tracePt t="41858" x="6134100" y="1524000"/>
          <p14:tracePt t="41873" x="6091238" y="1543050"/>
          <p14:tracePt t="41891" x="6048375" y="1566863"/>
          <p14:tracePt t="41906" x="6024563" y="1581150"/>
          <p14:tracePt t="41923" x="5995988" y="1604963"/>
          <p14:tracePt t="41939" x="5948363" y="1662113"/>
          <p14:tracePt t="41956" x="5910263" y="1714500"/>
          <p14:tracePt t="41973" x="5895975" y="1757363"/>
          <p14:tracePt t="41990" x="5891213" y="1800225"/>
          <p14:tracePt t="42006" x="5891213" y="1847850"/>
          <p14:tracePt t="42023" x="5905500" y="1909763"/>
          <p14:tracePt t="42040" x="5962650" y="1990725"/>
          <p14:tracePt t="42056" x="6000750" y="2047875"/>
          <p14:tracePt t="42073" x="6043613" y="2090738"/>
          <p14:tracePt t="42090" x="6086475" y="2128838"/>
          <p14:tracePt t="42091" x="6134100" y="2143125"/>
          <p14:tracePt t="42106" x="6219825" y="2176463"/>
          <p14:tracePt t="42123" x="6362700" y="2205038"/>
          <p14:tracePt t="42140" x="6453188" y="2219325"/>
          <p14:tracePt t="42156" x="6729413" y="2228850"/>
          <p14:tracePt t="42158" x="6924675" y="2228850"/>
          <p14:tracePt t="42173" x="7124700" y="2224088"/>
          <p14:tracePt t="42190" x="7343775" y="2205038"/>
          <p14:tracePt t="42206" x="7643813" y="2157413"/>
          <p14:tracePt t="42223" x="7848600" y="2128838"/>
          <p14:tracePt t="42240" x="8034338" y="2066925"/>
          <p14:tracePt t="42256" x="8158163" y="1995488"/>
          <p14:tracePt t="42258" x="8205788" y="1962150"/>
          <p14:tracePt t="42273" x="8220075" y="1952625"/>
          <p14:tracePt t="42290" x="8224838" y="1938338"/>
          <p14:tracePt t="42306" x="8224838" y="1924050"/>
          <p14:tracePt t="42323" x="8220075" y="1852613"/>
          <p14:tracePt t="42340" x="8205788" y="1809750"/>
          <p14:tracePt t="42357" x="8201025" y="1785938"/>
          <p14:tracePt t="42373" x="8177213" y="1733550"/>
          <p14:tracePt t="42390" x="8129588" y="1671638"/>
          <p14:tracePt t="42406" x="8081963" y="1624013"/>
          <p14:tracePt t="42423" x="8020050" y="1595438"/>
          <p14:tracePt t="42440" x="7977188" y="1571625"/>
          <p14:tracePt t="42456" x="7910513" y="1557338"/>
          <p14:tracePt t="42473" x="7867650" y="1552575"/>
          <p14:tracePt t="42490" x="7820025" y="1543050"/>
          <p14:tracePt t="42506" x="7777163" y="1543050"/>
          <p14:tracePt t="42523" x="7710488" y="1533525"/>
          <p14:tracePt t="42540" x="7558088" y="1533525"/>
          <p14:tracePt t="42556" x="7443788" y="1533525"/>
          <p14:tracePt t="42573" x="7353300" y="1533525"/>
          <p14:tracePt t="42590" x="7296150" y="1533525"/>
          <p14:tracePt t="42592" x="7258050" y="1533525"/>
          <p14:tracePt t="42606" x="7234238" y="1533525"/>
          <p14:tracePt t="42623" x="7205663" y="1533525"/>
          <p14:tracePt t="42640" x="7191375" y="1538288"/>
          <p14:tracePt t="42657" x="7181850" y="1538288"/>
          <p14:tracePt t="42881" x="0" y="0"/>
        </p14:tracePtLst>
        <p14:tracePtLst>
          <p14:tracePt t="47427" x="2205038" y="3214688"/>
          <p14:tracePt t="47541" x="2224088" y="3209925"/>
          <p14:tracePt t="47547" x="2243138" y="3209925"/>
          <p14:tracePt t="47558" x="2262188" y="3209925"/>
          <p14:tracePt t="47576" x="2314575" y="3209925"/>
          <p14:tracePt t="47592" x="2400300" y="3209925"/>
          <p14:tracePt t="47609" x="2466975" y="3200400"/>
          <p14:tracePt t="47614" x="2509838" y="3200400"/>
          <p14:tracePt t="47625" x="2566988" y="3200400"/>
          <p14:tracePt t="47910" x="2557463" y="3200400"/>
          <p14:tracePt t="47921" x="2547938" y="3200400"/>
          <p14:tracePt t="47931" x="2524125" y="3224213"/>
          <p14:tracePt t="47942" x="2505075" y="3238500"/>
          <p14:tracePt t="47959" x="2424113" y="3309938"/>
          <p14:tracePt t="47975" x="2366963" y="3352800"/>
          <p14:tracePt t="47992" x="2347913" y="3367088"/>
          <p14:tracePt t="48009" x="2295525" y="3400425"/>
          <p14:tracePt t="48025" x="2262188" y="3424238"/>
          <p14:tracePt t="48042" x="2238375" y="3448050"/>
          <p14:tracePt t="48046" x="2224088" y="3452813"/>
          <p14:tracePt t="48059" x="2209800" y="3457575"/>
          <p14:tracePt t="48075" x="2205038" y="3457575"/>
          <p14:tracePt t="48106" x="2200275" y="3457575"/>
          <p14:tracePt t="48112" x="2195513" y="3457575"/>
          <p14:tracePt t="48125" x="2181225" y="3467100"/>
          <p14:tracePt t="48142" x="2176463" y="3467100"/>
          <p14:tracePt t="48159" x="2166938" y="3467100"/>
          <p14:tracePt t="48192" x="2162175" y="3467100"/>
          <p14:tracePt t="48209" x="2157413" y="3467100"/>
          <p14:tracePt t="48225" x="2152650" y="3467100"/>
          <p14:tracePt t="48441" x="2157413" y="3467100"/>
          <p14:tracePt t="48444" x="2162175" y="3467100"/>
          <p14:tracePt t="48459" x="2166938" y="3467100"/>
          <p14:tracePt t="48476" x="2171700" y="3467100"/>
          <p14:tracePt t="48492" x="2176463" y="3467100"/>
          <p14:tracePt t="48509" x="2228850" y="3467100"/>
          <p14:tracePt t="48525" x="2281238" y="3467100"/>
          <p14:tracePt t="48542" x="2319338" y="3467100"/>
          <p14:tracePt t="48559" x="2343150" y="3467100"/>
          <p14:tracePt t="48576" x="2357438" y="3467100"/>
          <p14:tracePt t="48592" x="2371725" y="3467100"/>
          <p14:tracePt t="48609" x="2390775" y="3467100"/>
          <p14:tracePt t="48653" x="2390775" y="3462338"/>
          <p14:tracePt t="48789" x="2381250" y="3457575"/>
          <p14:tracePt t="48799" x="2376488" y="3457575"/>
          <p14:tracePt t="49410" x="2386013" y="3457575"/>
          <p14:tracePt t="49419" x="2424113" y="3457575"/>
          <p14:tracePt t="49427" x="2476500" y="3448050"/>
          <p14:tracePt t="49443" x="2566988" y="3443288"/>
          <p14:tracePt t="49459" x="2647950" y="3433763"/>
          <p14:tracePt t="49476" x="2700338" y="3429000"/>
          <p14:tracePt t="49493" x="2738438" y="3419475"/>
          <p14:tracePt t="49494" x="2767013" y="3419475"/>
          <p14:tracePt t="49509" x="2781300" y="3414713"/>
          <p14:tracePt t="49526" x="2786063" y="3414713"/>
          <p14:tracePt t="52517" x="2786063" y="3409950"/>
          <p14:tracePt t="52577" x="2786063" y="3395663"/>
          <p14:tracePt t="52586" x="2781300" y="3376613"/>
          <p14:tracePt t="52594" x="2767013" y="3352800"/>
          <p14:tracePt t="52611" x="2757488" y="3333750"/>
          <p14:tracePt t="52627" x="2728913" y="3276600"/>
          <p14:tracePt t="52631" x="2724150" y="3271838"/>
          <p14:tracePt t="52644" x="2724150" y="3262313"/>
          <p14:tracePt t="52661" x="2714625" y="3257550"/>
          <p14:tracePt t="52677" x="2709863" y="3238500"/>
          <p14:tracePt t="52694" x="2695575" y="3228975"/>
          <p14:tracePt t="52697" x="2695575" y="3224213"/>
          <p14:tracePt t="52711" x="2695575" y="3219450"/>
          <p14:tracePt t="52727" x="2690813" y="3209925"/>
          <p14:tracePt t="52749" x="2690813" y="3205163"/>
          <p14:tracePt t="52769" x="2690813" y="3200400"/>
          <p14:tracePt t="52779" x="2686050" y="3195638"/>
          <p14:tracePt t="52795" x="2686050" y="3190875"/>
          <p14:tracePt t="52811" x="2686050" y="3186113"/>
          <p14:tracePt t="52845" x="2686050" y="3181350"/>
          <p14:tracePt t="52855" x="2686050" y="3171825"/>
          <p14:tracePt t="52864" x="2686050" y="3167063"/>
          <p14:tracePt t="52878" x="2686050" y="3162300"/>
          <p14:tracePt t="52894" x="2686050" y="3152775"/>
          <p14:tracePt t="55251" x="2686050" y="3148013"/>
          <p14:tracePt t="55326" x="0" y="0"/>
        </p14:tracePtLst>
        <p14:tracePtLst>
          <p14:tracePt t="56589" x="2890838" y="2943225"/>
          <p14:tracePt t="56598" x="2890838" y="2938463"/>
          <p14:tracePt t="56711" x="2886075" y="2938463"/>
          <p14:tracePt t="56720" x="2857500" y="2933700"/>
          <p14:tracePt t="56729" x="2819400" y="2924175"/>
          <p14:tracePt t="56745" x="2724150" y="2919413"/>
          <p14:tracePt t="56762" x="2543175" y="2895600"/>
          <p14:tracePt t="56765" x="2443163" y="2895600"/>
          <p14:tracePt t="56779" x="2328863" y="2886075"/>
          <p14:tracePt t="56796" x="2076450" y="2876550"/>
          <p14:tracePt t="56812" x="1847850" y="2867025"/>
          <p14:tracePt t="56829" x="1681163" y="2867025"/>
          <p14:tracePt t="56846" x="1609725" y="2876550"/>
          <p14:tracePt t="56862" x="1552575" y="2890838"/>
          <p14:tracePt t="56879" x="1509713" y="2900363"/>
          <p14:tracePt t="56896" x="1352550" y="2971800"/>
          <p14:tracePt t="56912" x="1266825" y="3009900"/>
          <p14:tracePt t="56929" x="1214438" y="3028950"/>
          <p14:tracePt t="56946" x="1181100" y="3052763"/>
          <p14:tracePt t="56962" x="1152525" y="3081338"/>
          <p14:tracePt t="56966" x="1138238" y="3090863"/>
          <p14:tracePt t="56979" x="1133475" y="3105150"/>
          <p14:tracePt t="56996" x="1104900" y="3124200"/>
          <p14:tracePt t="57012" x="1076325" y="3176588"/>
          <p14:tracePt t="57029" x="1052513" y="3248025"/>
          <p14:tracePt t="57033" x="1052513" y="3276600"/>
          <p14:tracePt t="57046" x="1047750" y="3305175"/>
          <p14:tracePt t="57062" x="1047750" y="3448050"/>
          <p14:tracePt t="57080" x="1047750" y="3471863"/>
          <p14:tracePt t="57082" x="1047750" y="3500438"/>
          <p14:tracePt t="57096" x="1057275" y="3519488"/>
          <p14:tracePt t="57114" x="1104900" y="3576638"/>
          <p14:tracePt t="57129" x="1152525" y="3614738"/>
          <p14:tracePt t="57147" x="1209675" y="3638550"/>
          <p14:tracePt t="57162" x="1266825" y="3657600"/>
          <p14:tracePt t="57179" x="1433513" y="3657600"/>
          <p14:tracePt t="57196" x="1614488" y="3629025"/>
          <p14:tracePt t="57212" x="1819275" y="3581400"/>
          <p14:tracePt t="57215" x="1933575" y="3548063"/>
          <p14:tracePt t="57229" x="2266950" y="3500438"/>
          <p14:tracePt t="57246" x="2476500" y="3457575"/>
          <p14:tracePt t="57262" x="2619375" y="3429000"/>
          <p14:tracePt t="57279" x="2700338" y="3414713"/>
          <p14:tracePt t="57296" x="2714625" y="3409950"/>
          <p14:tracePt t="57312" x="2724150" y="3409950"/>
          <p14:tracePt t="57315" x="2733675" y="3405188"/>
          <p14:tracePt t="57329" x="2743200" y="3405188"/>
          <p14:tracePt t="57346" x="2771775" y="3395663"/>
          <p14:tracePt t="57362" x="2790825" y="3390900"/>
          <p14:tracePt t="57430" x="2795588" y="3390900"/>
          <p14:tracePt t="57436" x="2800350" y="3386138"/>
          <p14:tracePt t="57447" x="2814638" y="3386138"/>
          <p14:tracePt t="57463" x="2828925" y="3371850"/>
          <p14:tracePt t="57479" x="2838450" y="3371850"/>
          <p14:tracePt t="57552" x="2838450" y="3367088"/>
          <p14:tracePt t="58233" x="2828925" y="3367088"/>
          <p14:tracePt t="58243" x="2814638" y="3371850"/>
          <p14:tracePt t="58249" x="2776538" y="3376613"/>
          <p14:tracePt t="58263" x="2724150" y="3386138"/>
          <p14:tracePt t="58279" x="2543175" y="3414713"/>
          <p14:tracePt t="58296" x="2409825" y="3433763"/>
          <p14:tracePt t="58313" x="2328863" y="3443288"/>
          <p14:tracePt t="58315" x="2314575" y="3443288"/>
          <p14:tracePt t="58329" x="2305050" y="3443288"/>
          <p14:tracePt t="58346" x="2300288" y="3443288"/>
          <p14:tracePt t="58350" x="2290763" y="3443288"/>
          <p14:tracePt t="58363" x="2281238" y="3443288"/>
          <p14:tracePt t="58380" x="2238375" y="3443288"/>
          <p14:tracePt t="58396" x="2190750" y="3443288"/>
          <p14:tracePt t="58413" x="2138363" y="3429000"/>
          <p14:tracePt t="58430" x="2114550" y="3409950"/>
          <p14:tracePt t="58446" x="2090738" y="3371850"/>
          <p14:tracePt t="58463" x="2081213" y="3333750"/>
          <p14:tracePt t="58479" x="2033588" y="3233738"/>
          <p14:tracePt t="58496" x="1995488" y="3167063"/>
          <p14:tracePt t="58513" x="1947863" y="3114675"/>
          <p14:tracePt t="58529" x="1914525" y="3086100"/>
          <p14:tracePt t="58546" x="1914525" y="3081338"/>
          <p14:tracePt t="58563" x="1905000" y="3076575"/>
          <p14:tracePt t="58579" x="1881188" y="3057525"/>
          <p14:tracePt t="58596" x="1871663" y="3048000"/>
          <p14:tracePt t="58613" x="1847850" y="3043238"/>
          <p14:tracePt t="58629" x="1828800" y="3033713"/>
          <p14:tracePt t="58646" x="1828800" y="3028950"/>
          <p14:tracePt t="58666" x="1824038" y="3028950"/>
          <p14:tracePt t="58682" x="1819275" y="3028950"/>
          <p14:tracePt t="58697" x="1795463" y="3024188"/>
          <p14:tracePt t="58713" x="1766888" y="3005138"/>
          <p14:tracePt t="58730" x="1747838" y="2995613"/>
          <p14:tracePt t="58731" x="1743075" y="2995613"/>
          <p14:tracePt t="58930" x="1738313" y="2995613"/>
          <p14:tracePt t="58939" x="1733550" y="2990850"/>
          <p14:tracePt t="58946" x="1704975" y="2976563"/>
          <p14:tracePt t="58963" x="1628775" y="2947988"/>
          <p14:tracePt t="58980" x="1509713" y="2919413"/>
          <p14:tracePt t="58996" x="1428750" y="2900363"/>
          <p14:tracePt t="58999" x="1390650" y="2900363"/>
          <p14:tracePt t="59013" x="1366838" y="2895600"/>
          <p14:tracePt t="59030" x="1309688" y="2895600"/>
          <p14:tracePt t="59046" x="1243013" y="2895600"/>
          <p14:tracePt t="59063" x="1147763" y="2914650"/>
          <p14:tracePt t="59065" x="1057275" y="2933700"/>
          <p14:tracePt t="59080" x="1014413" y="2943225"/>
          <p14:tracePt t="59096" x="938213" y="2962275"/>
          <p14:tracePt t="59113" x="914400" y="2976563"/>
          <p14:tracePt t="59130" x="890588" y="2986088"/>
          <p14:tracePt t="59133" x="881063" y="2990850"/>
          <p14:tracePt t="59146" x="857250" y="3014663"/>
          <p14:tracePt t="59163" x="809625" y="3062288"/>
          <p14:tracePt t="59180" x="790575" y="3081338"/>
          <p14:tracePt t="59197" x="790575" y="3086100"/>
          <p14:tracePt t="59200" x="790575" y="3090863"/>
          <p14:tracePt t="59213" x="785813" y="3105150"/>
          <p14:tracePt t="59230" x="785813" y="3181350"/>
          <p14:tracePt t="59246" x="785813" y="3238500"/>
          <p14:tracePt t="59263" x="785813" y="3271838"/>
          <p14:tracePt t="59280" x="795338" y="3290888"/>
          <p14:tracePt t="59297" x="823913" y="3314700"/>
          <p14:tracePt t="59313" x="842963" y="3348038"/>
          <p14:tracePt t="59330" x="885825" y="3386138"/>
          <p14:tracePt t="59347" x="933450" y="3424238"/>
          <p14:tracePt t="59363" x="966788" y="3438525"/>
          <p14:tracePt t="59366" x="971550" y="3438525"/>
          <p14:tracePt t="59380" x="985838" y="3438525"/>
          <p14:tracePt t="59397" x="1033463" y="3443288"/>
          <p14:tracePt t="59399" x="1071563" y="3443288"/>
          <p14:tracePt t="59413" x="1147763" y="3443288"/>
          <p14:tracePt t="59430" x="1338263" y="3452813"/>
          <p14:tracePt t="59432" x="1533525" y="3467100"/>
          <p14:tracePt t="59447" x="1771650" y="3467100"/>
          <p14:tracePt t="59463" x="1885950" y="3467100"/>
          <p14:tracePt t="59466" x="1976438" y="3452813"/>
          <p14:tracePt t="59480" x="2033588" y="3433763"/>
          <p14:tracePt t="59497" x="2066925" y="3390900"/>
          <p14:tracePt t="59513" x="2066925" y="3362325"/>
          <p14:tracePt t="59530" x="2066925" y="3309938"/>
          <p14:tracePt t="59547" x="2066925" y="3243263"/>
          <p14:tracePt t="59563" x="2038350" y="3157538"/>
          <p14:tracePt t="59580" x="2014538" y="3086100"/>
          <p14:tracePt t="59597" x="1981200" y="3028950"/>
          <p14:tracePt t="59613" x="1971675" y="3009900"/>
          <p14:tracePt t="59630" x="1966913" y="3000375"/>
          <p14:tracePt t="59634" x="1957388" y="3000375"/>
          <p14:tracePt t="59647" x="1947863" y="2995613"/>
          <p14:tracePt t="59663" x="1938338" y="2990850"/>
          <p14:tracePt t="59680" x="1914525" y="2981325"/>
          <p14:tracePt t="59697" x="1881188" y="2981325"/>
          <p14:tracePt t="59699" x="1862138" y="2981325"/>
          <p14:tracePt t="59713" x="1809750" y="2981325"/>
          <p14:tracePt t="59730" x="1762125" y="2981325"/>
          <p14:tracePt t="59747" x="1714500" y="2976563"/>
          <p14:tracePt t="59763" x="1633538" y="2967038"/>
          <p14:tracePt t="59780" x="1595438" y="2967038"/>
          <p14:tracePt t="59797" x="1552575" y="2967038"/>
          <p14:tracePt t="59813" x="1476375" y="2971800"/>
          <p14:tracePt t="59830" x="1447800" y="2981325"/>
          <p14:tracePt t="59833" x="1404938" y="2986088"/>
          <p14:tracePt t="59847" x="1347788" y="3000375"/>
          <p14:tracePt t="59863" x="1295400" y="3014663"/>
          <p14:tracePt t="59880" x="1252538" y="3038475"/>
          <p14:tracePt t="59897" x="1219200" y="3057525"/>
          <p14:tracePt t="59913" x="1171575" y="3095625"/>
          <p14:tracePt t="59930" x="1147763" y="3128963"/>
          <p14:tracePt t="59934" x="1138238" y="3152775"/>
          <p14:tracePt t="59947" x="1133475" y="3181350"/>
          <p14:tracePt t="59964" x="1133475" y="3228975"/>
          <p14:tracePt t="59980" x="1133475" y="3290888"/>
          <p14:tracePt t="59997" x="1133475" y="3324225"/>
          <p14:tracePt t="60001" x="1138238" y="3343275"/>
          <p14:tracePt t="60014" x="1176338" y="3395663"/>
          <p14:tracePt t="60031" x="1238250" y="3481388"/>
          <p14:tracePt t="60047" x="1290638" y="3529013"/>
          <p14:tracePt t="60064" x="1347788" y="3581400"/>
          <p14:tracePt t="60080" x="1371600" y="3595688"/>
          <p14:tracePt t="60097" x="1404938" y="3609975"/>
          <p14:tracePt t="60114" x="1457325" y="3609975"/>
          <p14:tracePt t="60130" x="1524000" y="3600450"/>
          <p14:tracePt t="60147" x="1566863" y="3576638"/>
          <p14:tracePt t="60164" x="1609725" y="3557588"/>
          <p14:tracePt t="60180" x="1652588" y="3529013"/>
          <p14:tracePt t="60197" x="1685925" y="3505200"/>
          <p14:tracePt t="60214" x="1700213" y="3490913"/>
          <p14:tracePt t="60265" x="1700213" y="3481388"/>
          <p14:tracePt t="60295" x="1700213" y="3476625"/>
          <p14:tracePt t="60299" x="1695450" y="3476625"/>
          <p14:tracePt t="60470" x="0" y="0"/>
        </p14:tracePtLst>
        <p14:tracePtLst>
          <p14:tracePt t="61614" x="2819400" y="2924175"/>
          <p14:tracePt t="61915" x="2814638" y="2924175"/>
          <p14:tracePt t="61925" x="2805113" y="2924175"/>
          <p14:tracePt t="61931" x="2800350" y="2924175"/>
          <p14:tracePt t="61948" x="2790825" y="2924175"/>
          <p14:tracePt t="61981" x="2786063" y="2924175"/>
          <p14:tracePt t="61998" x="2781300" y="2924175"/>
          <p14:tracePt t="62015" x="2767013" y="2924175"/>
          <p14:tracePt t="62031" x="2757488" y="2924175"/>
          <p14:tracePt t="62048" x="2747963" y="2924175"/>
          <p14:tracePt t="62064" x="2733675" y="2924175"/>
          <p14:tracePt t="62081" x="2705100" y="2924175"/>
          <p14:tracePt t="62098" x="2671763" y="2914650"/>
          <p14:tracePt t="62114" x="2638425" y="2914650"/>
          <p14:tracePt t="62131" x="2590800" y="2909888"/>
          <p14:tracePt t="62148" x="2557463" y="2909888"/>
          <p14:tracePt t="62164" x="2524125" y="2909888"/>
          <p14:tracePt t="62167" x="2505075" y="2909888"/>
          <p14:tracePt t="62181" x="2490788" y="2909888"/>
          <p14:tracePt t="62198" x="2476500" y="2909888"/>
          <p14:tracePt t="62215" x="2452688" y="2909888"/>
          <p14:tracePt t="62231" x="2424113" y="2909888"/>
          <p14:tracePt t="62248" x="2400300" y="2919413"/>
          <p14:tracePt t="62264" x="2352675" y="2924175"/>
          <p14:tracePt t="62268" x="2328863" y="2933700"/>
          <p14:tracePt t="62281" x="2290763" y="2938463"/>
          <p14:tracePt t="62298" x="2247900" y="2952750"/>
          <p14:tracePt t="62314" x="2233613" y="2952750"/>
          <p14:tracePt t="62331" x="2205038" y="2957513"/>
          <p14:tracePt t="62348" x="2185988" y="2967038"/>
          <p14:tracePt t="62364" x="2171700" y="2971800"/>
          <p14:tracePt t="62381" x="2157413" y="2976563"/>
          <p14:tracePt t="62398" x="2147888" y="2981325"/>
          <p14:tracePt t="62414" x="2143125" y="2981325"/>
          <p14:tracePt t="62431" x="2124075" y="2986088"/>
          <p14:tracePt t="62435" x="2119313" y="2990850"/>
          <p14:tracePt t="62448" x="2109788" y="2995613"/>
          <p14:tracePt t="62464" x="2085975" y="3005138"/>
          <p14:tracePt t="62481" x="2081213" y="3014663"/>
          <p14:tracePt t="62498" x="2071688" y="3014663"/>
          <p14:tracePt t="62515" x="2066925" y="3014663"/>
          <p14:tracePt t="62604" x="2066925" y="3019425"/>
          <p14:tracePt t="62983" x="2066925" y="3024188"/>
          <p14:tracePt t="62993" x="2066925" y="3028950"/>
          <p14:tracePt t="63003" x="2066925" y="3038475"/>
          <p14:tracePt t="63015" x="2076450" y="3043238"/>
          <p14:tracePt t="63031" x="2085975" y="3052763"/>
          <p14:tracePt t="63034" x="2090738" y="3057525"/>
          <p14:tracePt t="63048" x="2114550" y="3071813"/>
          <p14:tracePt t="63065" x="2119313" y="3076575"/>
          <p14:tracePt t="63068" x="2133600" y="3086100"/>
          <p14:tracePt t="63082" x="2138363" y="3095625"/>
          <p14:tracePt t="63098" x="2152650" y="3105150"/>
          <p14:tracePt t="63115" x="2162175" y="3105150"/>
          <p14:tracePt t="63131" x="2190750" y="3109913"/>
          <p14:tracePt t="63148" x="2214563" y="3114675"/>
          <p14:tracePt t="63165" x="2247900" y="3128963"/>
          <p14:tracePt t="63182" x="2300288" y="3162300"/>
          <p14:tracePt t="63198" x="2324100" y="3167063"/>
          <p14:tracePt t="63215" x="2362200" y="3171825"/>
          <p14:tracePt t="63231" x="2390775" y="3181350"/>
          <p14:tracePt t="63248" x="2419350" y="3181350"/>
          <p14:tracePt t="63265" x="2452688" y="3186113"/>
          <p14:tracePt t="63281" x="2476500" y="3186113"/>
          <p14:tracePt t="63298" x="2500313" y="3186113"/>
          <p14:tracePt t="63315" x="2524125" y="3186113"/>
          <p14:tracePt t="63331" x="2538413" y="3186113"/>
          <p14:tracePt t="63348" x="2557463" y="3186113"/>
          <p14:tracePt t="63365" x="2562225" y="3186113"/>
          <p14:tracePt t="63369" x="2566988" y="3186113"/>
          <p14:tracePt t="63382" x="2586038" y="3186113"/>
          <p14:tracePt t="63398" x="2595563" y="3186113"/>
          <p14:tracePt t="63416" x="2605088" y="3186113"/>
          <p14:tracePt t="63431" x="2624138" y="3181350"/>
          <p14:tracePt t="63449" x="2638425" y="3176588"/>
          <p14:tracePt t="63451" x="2643188" y="3176588"/>
          <p14:tracePt t="63465" x="2652713" y="3176588"/>
          <p14:tracePt t="63482" x="2667000" y="3176588"/>
          <p14:tracePt t="63498" x="2681288" y="3171825"/>
          <p14:tracePt t="63515" x="2686050" y="3162300"/>
          <p14:tracePt t="63532" x="2690813" y="3162300"/>
          <p14:tracePt t="63548" x="2695575" y="3157538"/>
          <p14:tracePt t="63565" x="2705100" y="3152775"/>
          <p14:tracePt t="63582" x="2728913" y="3148013"/>
          <p14:tracePt t="63598" x="2738438" y="3143250"/>
          <p14:tracePt t="63615" x="2752725" y="3128963"/>
          <p14:tracePt t="63632" x="2757488" y="3128963"/>
          <p14:tracePt t="63651" x="2757488" y="3124200"/>
          <p14:tracePt t="63670" x="2762250" y="3124200"/>
          <p14:tracePt t="63682" x="2771775" y="3119438"/>
          <p14:tracePt t="63698" x="2781300" y="3105150"/>
          <p14:tracePt t="63715" x="2786063" y="3086100"/>
          <p14:tracePt t="63732" x="2790825" y="3086100"/>
          <p14:tracePt t="63748" x="2790825" y="3081338"/>
          <p14:tracePt t="63765" x="2790825" y="3057525"/>
          <p14:tracePt t="63782" x="2790825" y="3038475"/>
          <p14:tracePt t="63798" x="2790825" y="3033713"/>
          <p14:tracePt t="63827" x="2790825" y="3028950"/>
          <p14:tracePt t="63873" x="2790825" y="3024188"/>
          <p14:tracePt t="63887" x="2786063" y="3024188"/>
          <p14:tracePt t="63903" x="2786063" y="3019425"/>
          <p14:tracePt t="63907" x="2781300" y="3019425"/>
          <p14:tracePt t="63916" x="2776538" y="3019425"/>
          <p14:tracePt t="63932" x="2776538" y="3014663"/>
          <p14:tracePt t="63948" x="2762250" y="3014663"/>
          <p14:tracePt t="63965" x="2757488" y="3000375"/>
          <p14:tracePt t="63982" x="2743200" y="2995613"/>
          <p14:tracePt t="63999" x="2724150" y="2990850"/>
          <p14:tracePt t="64015" x="2719388" y="2990850"/>
          <p14:tracePt t="64017" x="2714625" y="2986088"/>
          <p14:tracePt t="64032" x="2695575" y="2986088"/>
          <p14:tracePt t="64049" x="2690813" y="2981325"/>
          <p14:tracePt t="64079" x="2686050" y="2981325"/>
          <p14:tracePt t="64724" x="2700338" y="2990850"/>
          <p14:tracePt t="64737" x="2714625" y="3000375"/>
          <p14:tracePt t="64744" x="2714625" y="3005138"/>
          <p14:tracePt t="64751" x="2719388" y="3005138"/>
          <p14:tracePt t="64765" x="2724150" y="3005138"/>
          <p14:tracePt t="64782" x="2728913" y="3009900"/>
          <p14:tracePt t="64814" x="2728913" y="3014663"/>
          <p14:tracePt t="64824" x="2733675" y="3014663"/>
          <p14:tracePt t="64834" x="2733675" y="3019425"/>
          <p14:tracePt t="64850" x="2743200" y="3028950"/>
          <p14:tracePt t="64875" x="2747963" y="3028950"/>
          <p14:tracePt t="64882" x="2747963" y="3033713"/>
          <p14:tracePt t="64906" x="2747963" y="3038475"/>
          <p14:tracePt t="64916" x="2752725" y="3038475"/>
          <p14:tracePt t="64932" x="2752725" y="3043238"/>
          <p14:tracePt t="64949" x="2757488" y="3048000"/>
          <p14:tracePt t="65068" x="2762250" y="3048000"/>
          <p14:tracePt t="65077" x="2767013" y="3052763"/>
          <p14:tracePt t="65089" x="2795588" y="3062288"/>
          <p14:tracePt t="65099" x="2824163" y="3076575"/>
          <p14:tracePt t="65116" x="2886075" y="3105150"/>
          <p14:tracePt t="65133" x="2924175" y="3128963"/>
          <p14:tracePt t="65149" x="2938463" y="3133725"/>
          <p14:tracePt t="65182" x="2938463" y="3138488"/>
          <p14:tracePt t="65641" x="2933700" y="3138488"/>
          <p14:tracePt t="65645" x="2928938" y="3128963"/>
          <p14:tracePt t="65666" x="2928938" y="3124200"/>
          <p14:tracePt t="65677" x="2928938" y="3114675"/>
          <p14:tracePt t="65687" x="2924175" y="3114675"/>
          <p14:tracePt t="65699" x="2924175" y="3109913"/>
          <p14:tracePt t="65867" x="2924175" y="3105150"/>
          <p14:tracePt t="65877" x="2919413" y="3105150"/>
          <p14:tracePt t="65887" x="2919413" y="3100388"/>
          <p14:tracePt t="66927" x="2919413" y="3095625"/>
          <p14:tracePt t="66967" x="2919413" y="3090863"/>
          <p14:tracePt t="66972" x="2919413" y="3086100"/>
          <p14:tracePt t="67245" x="2914650" y="3086100"/>
          <p14:tracePt t="67284" x="2905125" y="3086100"/>
          <p14:tracePt t="67537" x="2909888" y="3086100"/>
          <p14:tracePt t="67543" x="2914650" y="3071813"/>
          <p14:tracePt t="67552" x="2919413" y="3052763"/>
          <p14:tracePt t="67567" x="2947988" y="3024188"/>
          <p14:tracePt t="67583" x="2995613" y="2976563"/>
          <p14:tracePt t="67600" x="3009900" y="2957513"/>
          <p14:tracePt t="67617" x="3043238" y="2928938"/>
          <p14:tracePt t="67620" x="3057525" y="2914650"/>
          <p14:tracePt t="67621" x="3062288" y="2909888"/>
          <p14:tracePt t="67650" x="3067050" y="2909888"/>
          <p14:tracePt t="67678" x="3067050" y="2905125"/>
          <p14:tracePt t="67689" x="3071813" y="2900363"/>
          <p14:tracePt t="67700" x="3086100" y="2895600"/>
          <p14:tracePt t="67717" x="3095625" y="2876550"/>
          <p14:tracePt t="67721" x="3100388" y="2871788"/>
          <p14:tracePt t="67739" x="3100388" y="2862263"/>
          <p14:tracePt t="67759" x="3105150" y="2862263"/>
          <p14:tracePt t="67924" x="3105150" y="2867025"/>
          <p14:tracePt t="67940" x="3105150" y="2871788"/>
          <p14:tracePt t="67986" x="3105150" y="2881313"/>
          <p14:tracePt t="67990" x="3105150" y="2886075"/>
          <p14:tracePt t="68000" x="3105150" y="2905125"/>
          <p14:tracePt t="68017" x="3114675" y="2947988"/>
          <p14:tracePt t="68033" x="3128963" y="3019425"/>
          <p14:tracePt t="68050" x="3143250" y="3052763"/>
          <p14:tracePt t="68067" x="3148013" y="3062288"/>
          <p14:tracePt t="68884" x="3143250" y="3062288"/>
          <p14:tracePt t="68896" x="3138488" y="3057525"/>
          <p14:tracePt t="68905" x="3133725" y="3052763"/>
          <p14:tracePt t="68917" x="3119438" y="3033713"/>
          <p14:tracePt t="68934" x="3119438" y="3028950"/>
          <p14:tracePt t="69343" x="3128963" y="3028950"/>
          <p14:tracePt t="69373" x="3133725" y="3028950"/>
          <p14:tracePt t="69423" x="3133725" y="3024188"/>
          <p14:tracePt t="69433" x="3138488" y="3019425"/>
          <p14:tracePt t="69449" x="3138488" y="3014663"/>
          <p14:tracePt t="69459" x="3143250" y="3005138"/>
          <p14:tracePt t="69475" x="3143250" y="3000375"/>
          <p14:tracePt t="69484" x="3143250" y="2995613"/>
          <p14:tracePt t="69501" x="3148013" y="2986088"/>
          <p14:tracePt t="69518" x="3148013" y="2962275"/>
          <p14:tracePt t="69534" x="3148013" y="2957513"/>
          <p14:tracePt t="69551" x="3148013" y="2947988"/>
          <p14:tracePt t="69568" x="3148013" y="2943225"/>
          <p14:tracePt t="69584" x="3138488" y="2924175"/>
          <p14:tracePt t="69601" x="3128963" y="2905125"/>
          <p14:tracePt t="69604" x="3128963" y="2900363"/>
          <p14:tracePt t="69635" x="3124200" y="2900363"/>
          <p14:tracePt t="69675" x="3119438" y="2900363"/>
          <p14:tracePt t="69688" x="3114675" y="2900363"/>
          <p14:tracePt t="69690" x="3109913" y="2900363"/>
          <p14:tracePt t="69701" x="3105150" y="2900363"/>
          <p14:tracePt t="69719" x="3095625" y="2900363"/>
          <p14:tracePt t="69721" x="3090863" y="2900363"/>
          <p14:tracePt t="69737" x="3090863" y="2905125"/>
          <p14:tracePt t="69751" x="3086100" y="2905125"/>
          <p14:tracePt t="69771" x="3081338" y="2909888"/>
          <p14:tracePt t="69785" x="3081338" y="2919413"/>
          <p14:tracePt t="69787" x="3067050" y="2928938"/>
          <p14:tracePt t="69801" x="3048000" y="2971800"/>
          <p14:tracePt t="69818" x="3038475" y="3000375"/>
          <p14:tracePt t="69834" x="3024188" y="3033713"/>
          <p14:tracePt t="69851" x="3028950" y="3057525"/>
          <p14:tracePt t="69867" x="3048000" y="3076575"/>
          <p14:tracePt t="69884" x="3057525" y="3095625"/>
          <p14:tracePt t="69901" x="3067050" y="3100388"/>
          <p14:tracePt t="69918" x="3071813" y="3105150"/>
          <p14:tracePt t="69935" x="3090863" y="3105150"/>
          <p14:tracePt t="69951" x="3105150" y="3105150"/>
          <p14:tracePt t="69968" x="3128963" y="3105150"/>
          <p14:tracePt t="69984" x="3157538" y="3095625"/>
          <p14:tracePt t="70001" x="3205163" y="3043238"/>
          <p14:tracePt t="70017" x="3248025" y="2971800"/>
          <p14:tracePt t="70034" x="3252788" y="2967038"/>
          <p14:tracePt t="70052" x="3262313" y="2967038"/>
          <p14:tracePt t="70068" x="3262313" y="2962275"/>
          <p14:tracePt t="70084" x="3257550" y="2962275"/>
          <p14:tracePt t="70101" x="3248025" y="2952750"/>
          <p14:tracePt t="70104" x="3243263" y="2947988"/>
          <p14:tracePt t="70118" x="3228975" y="2933700"/>
          <p14:tracePt t="70134" x="3181350" y="2900363"/>
          <p14:tracePt t="70151" x="3176588" y="2895600"/>
          <p14:tracePt t="70153" x="3171825" y="2890838"/>
          <p14:tracePt t="70168" x="3167063" y="2890838"/>
          <p14:tracePt t="70184" x="3152775" y="2881313"/>
          <p14:tracePt t="70207" x="3148013" y="2881313"/>
          <p14:tracePt t="70236" x="3143250" y="2881313"/>
          <p14:tracePt t="70323" x="3143250" y="2886075"/>
          <p14:tracePt t="70399" x="3143250" y="2890838"/>
          <p14:tracePt t="70402" x="3143250" y="2895600"/>
          <p14:tracePt t="70418" x="3128963" y="2919413"/>
          <p14:tracePt t="70435" x="3109913" y="2928938"/>
          <p14:tracePt t="70451" x="3067050" y="2933700"/>
          <p14:tracePt t="70452" x="3028950" y="2957513"/>
          <p14:tracePt t="70452" x="0" y="0"/>
        </p14:tracePtLst>
        <p14:tracePtLst>
          <p14:tracePt t="71042" x="1052513" y="3176588"/>
          <p14:tracePt t="71215" x="1057275" y="3176588"/>
          <p14:tracePt t="71222" x="1109663" y="3176588"/>
          <p14:tracePt t="71235" x="1162050" y="3176588"/>
          <p14:tracePt t="71251" x="1276350" y="3167063"/>
          <p14:tracePt t="71268" x="1419225" y="3152775"/>
          <p14:tracePt t="71285" x="1576388" y="3152775"/>
          <p14:tracePt t="71302" x="1719263" y="3133725"/>
          <p14:tracePt t="71318" x="1747838" y="3133725"/>
          <p14:tracePt t="71336" x="1766888" y="3133725"/>
          <p14:tracePt t="71407" x="1771650" y="3133725"/>
          <p14:tracePt t="72012" x="0" y="0"/>
        </p14:tracePtLst>
        <p14:tracePtLst>
          <p14:tracePt t="75357" x="1219200" y="3595688"/>
          <p14:tracePt t="75440" x="1214438" y="3595688"/>
          <p14:tracePt t="75457" x="1204913" y="3595688"/>
          <p14:tracePt t="75461" x="1200150" y="3595688"/>
          <p14:tracePt t="75472" x="1190625" y="3595688"/>
          <p14:tracePt t="75486" x="1185863" y="3595688"/>
          <p14:tracePt t="75506" x="1181100" y="3595688"/>
          <p14:tracePt t="75520" x="1166813" y="3595688"/>
          <p14:tracePt t="75536" x="1028700" y="3652838"/>
          <p14:tracePt t="75553" x="971550" y="3671888"/>
          <p14:tracePt t="75570" x="876300" y="3695700"/>
          <p14:tracePt t="75573" x="862013" y="3695700"/>
          <p14:tracePt t="75586" x="857250" y="3695700"/>
          <p14:tracePt t="75609" x="871538" y="3690938"/>
          <p14:tracePt t="75620" x="876300" y="3686175"/>
          <p14:tracePt t="75637" x="881063" y="3652838"/>
          <p14:tracePt t="75653" x="881063" y="3576638"/>
          <p14:tracePt t="75670" x="881063" y="3529013"/>
          <p14:tracePt t="75673" x="881063" y="3505200"/>
          <p14:tracePt t="75686" x="881063" y="3486150"/>
          <p14:tracePt t="75703" x="890588" y="3452813"/>
          <p14:tracePt t="75720" x="895350" y="3429000"/>
          <p14:tracePt t="75737" x="895350" y="3419475"/>
          <p14:tracePt t="75739" x="895350" y="3414713"/>
          <p14:tracePt t="75881" x="900113" y="3414713"/>
          <p14:tracePt t="75892" x="904875" y="3414713"/>
          <p14:tracePt t="75895" x="909638" y="3414713"/>
          <p14:tracePt t="75905" x="919163" y="3414713"/>
          <p14:tracePt t="75920" x="1023938" y="3414713"/>
          <p14:tracePt t="75937" x="1190625" y="3419475"/>
          <p14:tracePt t="75953" x="1281113" y="3419475"/>
          <p14:tracePt t="75970" x="1423988" y="3419475"/>
          <p14:tracePt t="75987" x="1433513" y="3419475"/>
          <p14:tracePt t="76157" x="1428750" y="3419475"/>
          <p14:tracePt t="76179" x="1423988" y="3419475"/>
          <p14:tracePt t="76339" x="1419225" y="3419475"/>
          <p14:tracePt t="76349" x="1404938" y="3419475"/>
          <p14:tracePt t="76354" x="0" y="0"/>
        </p14:tracePtLst>
        <p14:tracePtLst>
          <p14:tracePt t="87103" x="6500813" y="4071938"/>
          <p14:tracePt t="87129" x="6496050" y="4071938"/>
          <p14:tracePt t="87356" x="6510338" y="4071938"/>
          <p14:tracePt t="87361" x="6529388" y="4071938"/>
          <p14:tracePt t="87374" x="6577013" y="4071938"/>
          <p14:tracePt t="87391" x="6605588" y="4071938"/>
          <p14:tracePt t="87393" x="6619875" y="4071938"/>
          <p14:tracePt t="87408" x="6624638" y="4071938"/>
          <p14:tracePt t="87425" x="6657975" y="4071938"/>
          <p14:tracePt t="87441" x="6677025" y="4071938"/>
          <p14:tracePt t="87458" x="6686550" y="4071938"/>
          <p14:tracePt t="87475" x="6700838" y="4071938"/>
          <p14:tracePt t="87491" x="6715125" y="4071938"/>
          <p14:tracePt t="87495" x="6729413" y="4071938"/>
          <p14:tracePt t="87508" x="6738938" y="4071938"/>
          <p14:tracePt t="87525" x="6786563" y="4071938"/>
          <p14:tracePt t="87541" x="6867525" y="4071938"/>
          <p14:tracePt t="87558" x="6934200" y="4071938"/>
          <p14:tracePt t="87559" x="6953250" y="4071938"/>
          <p14:tracePt t="87575" x="6981825" y="4076700"/>
          <p14:tracePt t="87591" x="7034213" y="4076700"/>
          <p14:tracePt t="87608" x="7110413" y="4076700"/>
          <p14:tracePt t="87625" x="7167563" y="4076700"/>
          <p14:tracePt t="87628" x="7196138" y="4076700"/>
          <p14:tracePt t="87641" x="7262813" y="4086225"/>
          <p14:tracePt t="87658" x="7305675" y="4086225"/>
          <p14:tracePt t="87675" x="7339013" y="4086225"/>
          <p14:tracePt t="87691" x="7348538" y="4086225"/>
          <p14:tracePt t="87694" x="7353300" y="4086225"/>
          <p14:tracePt t="87708" x="7362825" y="4086225"/>
          <p14:tracePt t="87725" x="7372350" y="4086225"/>
          <p14:tracePt t="87727" x="7381875" y="4086225"/>
          <p14:tracePt t="87741" x="7400925" y="4086225"/>
          <p14:tracePt t="87758" x="7434263" y="4086225"/>
          <p14:tracePt t="87775" x="7477125" y="4086225"/>
          <p14:tracePt t="87791" x="7500938" y="4086225"/>
          <p14:tracePt t="87794" x="7505700" y="4086225"/>
          <p14:tracePt t="87808" x="7539038" y="4086225"/>
          <p14:tracePt t="87825" x="7567613" y="4086225"/>
          <p14:tracePt t="87841" x="7572375" y="4086225"/>
          <p14:tracePt t="88828" x="0" y="0"/>
        </p14:tracePtLst>
        <p14:tracePtLst>
          <p14:tracePt t="99888" x="3195638" y="5043488"/>
          <p14:tracePt t="99991" x="3200400" y="5043488"/>
          <p14:tracePt t="99995" x="3224213" y="5043488"/>
          <p14:tracePt t="100013" x="3267075" y="5043488"/>
          <p14:tracePt t="100030" x="3367088" y="5043488"/>
          <p14:tracePt t="100046" x="3471863" y="5048250"/>
          <p14:tracePt t="100063" x="3600450" y="5048250"/>
          <p14:tracePt t="100080" x="3805238" y="5057775"/>
          <p14:tracePt t="100096" x="3962400" y="5076825"/>
          <p14:tracePt t="100102" x="4038600" y="5076825"/>
          <p14:tracePt t="100113" x="4114800" y="5091113"/>
          <p14:tracePt t="100130" x="4329113" y="5100638"/>
          <p14:tracePt t="100146" x="4500563" y="5119688"/>
          <p14:tracePt t="100163" x="4629150" y="5119688"/>
          <p14:tracePt t="100165" x="4667250" y="5119688"/>
          <p14:tracePt t="100180" x="4695825" y="5119688"/>
          <p14:tracePt t="100196" x="4719638" y="5119688"/>
          <p14:tracePt t="100247" x="4724400" y="5119688"/>
          <p14:tracePt t="100661" x="4724400" y="5076825"/>
          <p14:tracePt t="100667" x="4724400" y="5024438"/>
          <p14:tracePt t="100680" x="4724400" y="4986338"/>
          <p14:tracePt t="100696" x="4724400" y="4905375"/>
          <p14:tracePt t="100699" x="4724400" y="4886325"/>
          <p14:tracePt t="100713" x="4724400" y="4881563"/>
          <p14:tracePt t="100730" x="4724400" y="4872038"/>
          <p14:tracePt t="101176" x="0" y="0"/>
        </p14:tracePtLst>
        <p14:tracePtLst>
          <p14:tracePt t="101974" x="990600" y="5362575"/>
          <p14:tracePt t="102052" x="995363" y="5362575"/>
          <p14:tracePt t="102059" x="1004888" y="5362575"/>
          <p14:tracePt t="102068" x="1038225" y="5376863"/>
          <p14:tracePt t="102080" x="1066800" y="5386388"/>
          <p14:tracePt t="102097" x="1204913" y="5419725"/>
          <p14:tracePt t="102114" x="1257300" y="5429250"/>
          <p14:tracePt t="102130" x="1390650" y="5448300"/>
          <p14:tracePt t="102147" x="1595438" y="5448300"/>
          <p14:tracePt t="102164" x="1671638" y="5448300"/>
          <p14:tracePt t="102181" x="1724025" y="5448300"/>
          <p14:tracePt t="102225" x="1728788" y="5434013"/>
          <p14:tracePt t="102228" x="1733550" y="5414963"/>
          <p14:tracePt t="102240" x="1752600" y="5386388"/>
          <p14:tracePt t="102252" x="1766888" y="5353050"/>
          <p14:tracePt t="102264" x="1790700" y="5291138"/>
          <p14:tracePt t="102280" x="1790700" y="5257800"/>
          <p14:tracePt t="102297" x="1781175" y="5224463"/>
          <p14:tracePt t="102314" x="1738313" y="5148263"/>
          <p14:tracePt t="102330" x="1709738" y="5105400"/>
          <p14:tracePt t="102347" x="1685925" y="5081588"/>
          <p14:tracePt t="102349" x="1681163" y="5076825"/>
          <p14:tracePt t="102364" x="1671638" y="5076825"/>
          <p14:tracePt t="102380" x="1619250" y="5067300"/>
          <p14:tracePt t="102397" x="1552575" y="5062538"/>
          <p14:tracePt t="102414" x="1438275" y="5062538"/>
          <p14:tracePt t="102416" x="1385888" y="5062538"/>
          <p14:tracePt t="102430" x="1300163" y="5081588"/>
          <p14:tracePt t="102447" x="1257300" y="5091113"/>
          <p14:tracePt t="102464" x="1190625" y="5105400"/>
          <p14:tracePt t="102481" x="1109663" y="5138738"/>
          <p14:tracePt t="102482" x="1081088" y="5153025"/>
          <p14:tracePt t="102497" x="1047750" y="5167313"/>
          <p14:tracePt t="102514" x="1004888" y="5191125"/>
          <p14:tracePt t="102531" x="990600" y="5195888"/>
          <p14:tracePt t="102547" x="952500" y="5219700"/>
          <p14:tracePt t="102564" x="933450" y="5248275"/>
          <p14:tracePt t="102581" x="914400" y="5286375"/>
          <p14:tracePt t="102597" x="914400" y="5329238"/>
          <p14:tracePt t="102614" x="914400" y="5362575"/>
          <p14:tracePt t="102631" x="923925" y="5386388"/>
          <p14:tracePt t="102647" x="928688" y="5429250"/>
          <p14:tracePt t="102664" x="962025" y="5481638"/>
          <p14:tracePt t="102680" x="976313" y="5491163"/>
          <p14:tracePt t="102697" x="1000125" y="5505450"/>
          <p14:tracePt t="102714" x="1033463" y="5505450"/>
          <p14:tracePt t="102731" x="1128713" y="5510213"/>
          <p14:tracePt t="102747" x="1366838" y="5510213"/>
          <p14:tracePt t="102764" x="1547813" y="5495925"/>
          <p14:tracePt t="102781" x="1624013" y="5453063"/>
          <p14:tracePt t="102797" x="1662113" y="5429250"/>
          <p14:tracePt t="102814" x="1676400" y="5405438"/>
          <p14:tracePt t="102831" x="1685925" y="5376863"/>
          <p14:tracePt t="102847" x="1695450" y="5334000"/>
          <p14:tracePt t="102864" x="1690688" y="5286375"/>
          <p14:tracePt t="102881" x="1676400" y="5257800"/>
          <p14:tracePt t="102897" x="1647825" y="5224463"/>
          <p14:tracePt t="102914" x="1604963" y="5181600"/>
          <p14:tracePt t="102931" x="1543050" y="5148263"/>
          <p14:tracePt t="102947" x="1471613" y="5114925"/>
          <p14:tracePt t="102964" x="1419225" y="5110163"/>
          <p14:tracePt t="102965" x="1400175" y="5110163"/>
          <p14:tracePt t="102981" x="1385888" y="5110163"/>
          <p14:tracePt t="102997" x="1328738" y="5119688"/>
          <p14:tracePt t="103014" x="1243013" y="5143500"/>
          <p14:tracePt t="103031" x="1157288" y="5181600"/>
          <p14:tracePt t="103033" x="1100138" y="5219700"/>
          <p14:tracePt t="103047" x="1057275" y="5253038"/>
          <p14:tracePt t="103064" x="1047750" y="5286375"/>
          <p14:tracePt t="103081" x="1042988" y="5324475"/>
          <p14:tracePt t="103097" x="1042988" y="5343525"/>
          <p14:tracePt t="103149" x="1042988" y="5348288"/>
          <p14:tracePt t="103184" x="1047750" y="5348288"/>
          <p14:tracePt t="103188" x="1047750" y="5353050"/>
          <p14:tracePt t="103215" x="1052513" y="5353050"/>
          <p14:tracePt t="103220" x="1052513" y="5357813"/>
          <p14:tracePt t="103632" x="0" y="0"/>
        </p14:tracePtLst>
        <p14:tracePtLst>
          <p14:tracePt t="105377" x="1209675" y="5572125"/>
          <p14:tracePt t="105779" x="1209675" y="5576888"/>
          <p14:tracePt t="105785" x="1209675" y="5586413"/>
          <p14:tracePt t="105799" x="1214438" y="5586413"/>
          <p14:tracePt t="105815" x="1228725" y="5595938"/>
          <p14:tracePt t="105832" x="1238250" y="5600700"/>
          <p14:tracePt t="105849" x="1257300" y="5610225"/>
          <p14:tracePt t="105852" x="1266825" y="5619750"/>
          <p14:tracePt t="105865" x="1323975" y="5638800"/>
          <p14:tracePt t="105882" x="1371600" y="5648325"/>
          <p14:tracePt t="105899" x="1400175" y="5648325"/>
          <p14:tracePt t="105916" x="1452563" y="5648325"/>
          <p14:tracePt t="105933" x="1471613" y="5648325"/>
          <p14:tracePt t="105949" x="1476375" y="5648325"/>
          <p14:tracePt t="105977" x="1481138" y="5648325"/>
          <p14:tracePt t="106444" x="1481138" y="5638800"/>
          <p14:tracePt t="106455" x="1481138" y="5634038"/>
          <p14:tracePt t="106464" x="1481138" y="5629275"/>
          <p14:tracePt t="106471" x="1481138" y="5624513"/>
          <p14:tracePt t="106484" x="1481138" y="5619750"/>
          <p14:tracePt t="106500" x="1485900" y="5614988"/>
          <p14:tracePt t="106515" x="1485900" y="5605463"/>
          <p14:tracePt t="106658" x="1490663" y="5605463"/>
          <p14:tracePt t="106723" x="1495425" y="5605463"/>
          <p14:tracePt t="106738" x="1504950" y="5605463"/>
          <p14:tracePt t="106743" x="1514475" y="5605463"/>
          <p14:tracePt t="106753" x="1519238" y="5610225"/>
          <p14:tracePt t="106766" x="1524000" y="5610225"/>
          <p14:tracePt t="106783" x="1547813" y="5619750"/>
          <p14:tracePt t="106799" x="1557338" y="5619750"/>
          <p14:tracePt t="106816" x="1562100" y="5624513"/>
          <p14:tracePt t="106832" x="1585913" y="5629275"/>
          <p14:tracePt t="106836" x="1600200" y="5638800"/>
          <p14:tracePt t="106849" x="1609725" y="5643563"/>
          <p14:tracePt t="106944" x="1619250" y="5643563"/>
          <p14:tracePt t="106960" x="1624013" y="5643563"/>
          <p14:tracePt t="107041" x="1628775" y="5643563"/>
          <p14:tracePt t="107061" x="1633538" y="5643563"/>
          <p14:tracePt t="107136" x="1638300" y="5643563"/>
          <p14:tracePt t="107141" x="1643063" y="5643563"/>
          <p14:tracePt t="107157" x="1647825" y="5643563"/>
          <p14:tracePt t="107166" x="1647825" y="5638800"/>
          <p14:tracePt t="107182" x="1662113" y="5624513"/>
          <p14:tracePt t="107199" x="1681163" y="5595938"/>
          <p14:tracePt t="107201" x="1685925" y="5595938"/>
          <p14:tracePt t="107216" x="1690688" y="5591175"/>
          <p14:tracePt t="107232" x="1719263" y="5567363"/>
          <p14:tracePt t="107249" x="1747838" y="5514975"/>
          <p14:tracePt t="107266" x="1762125" y="5500688"/>
          <p14:tracePt t="107269" x="1766888" y="5500688"/>
          <p14:tracePt t="107289" x="1771650" y="5495925"/>
          <p14:tracePt t="107405" x="1766888" y="5495925"/>
          <p14:tracePt t="107419" x="1762125" y="5495925"/>
          <p14:tracePt t="107430" x="1752600" y="5495925"/>
          <p14:tracePt t="107451" x="1743075" y="5495925"/>
          <p14:tracePt t="107460" x="1738313" y="5495925"/>
          <p14:tracePt t="107471" x="1733550" y="5495925"/>
          <p14:tracePt t="107482" x="1733550" y="5500688"/>
          <p14:tracePt t="107499" x="1728788" y="5500688"/>
          <p14:tracePt t="107516" x="1719263" y="5514975"/>
          <p14:tracePt t="107532" x="1709738" y="5557838"/>
          <p14:tracePt t="107549" x="1700213" y="5605463"/>
          <p14:tracePt t="107566" x="1700213" y="5629275"/>
          <p14:tracePt t="107569" x="1700213" y="5643563"/>
          <p14:tracePt t="107583" x="1704975" y="5676900"/>
          <p14:tracePt t="107599" x="1719263" y="5762625"/>
          <p14:tracePt t="107617" x="1743075" y="5848350"/>
          <p14:tracePt t="107632" x="1752600" y="5876925"/>
          <p14:tracePt t="107650" x="1762125" y="5895975"/>
          <p14:tracePt t="107736" x="1766888" y="5895975"/>
          <p14:tracePt t="107760" x="1771650" y="5900738"/>
          <p14:tracePt t="107770" x="1785938" y="5900738"/>
          <p14:tracePt t="107776" x="1804988" y="5910263"/>
          <p14:tracePt t="107786" x="1824038" y="5910263"/>
          <p14:tracePt t="107799" x="1847850" y="5910263"/>
          <p14:tracePt t="107816" x="1962150" y="5905500"/>
          <p14:tracePt t="107833" x="2005013" y="5895975"/>
          <p14:tracePt t="107849" x="2090738" y="5862638"/>
          <p14:tracePt t="107866" x="2157413" y="5834063"/>
          <p14:tracePt t="107883" x="2190750" y="5824538"/>
          <p14:tracePt t="107899" x="2238375" y="5810250"/>
          <p14:tracePt t="107916" x="2262188" y="5800725"/>
          <p14:tracePt t="107917" x="2281238" y="5795963"/>
          <p14:tracePt t="107933" x="2314575" y="5781675"/>
          <p14:tracePt t="107949" x="2328863" y="5776913"/>
          <p14:tracePt t="107969" x="2328863" y="5772150"/>
          <p14:tracePt t="107992" x="2328863" y="5762625"/>
          <p14:tracePt t="107999" x="2328863" y="5753100"/>
          <p14:tracePt t="108016" x="2328863" y="5738813"/>
          <p14:tracePt t="108033" x="2333625" y="5734050"/>
          <p14:tracePt t="108049" x="2386013" y="5681663"/>
          <p14:tracePt t="108066" x="2400300" y="5662613"/>
          <p14:tracePt t="108083" x="2400300" y="5643563"/>
          <p14:tracePt t="108100" x="2405063" y="5638800"/>
          <p14:tracePt t="108116" x="2405063" y="5629275"/>
          <p14:tracePt t="108133" x="2409825" y="5619750"/>
          <p14:tracePt t="108150" x="2414588" y="5614988"/>
          <p14:tracePt t="108166" x="2414588" y="5605463"/>
          <p14:tracePt t="108183" x="2414588" y="5600700"/>
          <p14:tracePt t="108200" x="2414588" y="5591175"/>
          <p14:tracePt t="108216" x="2419350" y="5581650"/>
          <p14:tracePt t="108233" x="2433638" y="5538788"/>
          <p14:tracePt t="108249" x="2452688" y="5505450"/>
          <p14:tracePt t="108252" x="2462213" y="5491163"/>
          <p14:tracePt t="108266" x="2466975" y="5472113"/>
          <p14:tracePt t="108283" x="2471738" y="5467350"/>
          <p14:tracePt t="108300" x="2476500" y="5462588"/>
          <p14:tracePt t="108333" x="2476500" y="5457825"/>
          <p14:tracePt t="108349" x="2486025" y="5457825"/>
          <p14:tracePt t="108366" x="2486025" y="5453063"/>
          <p14:tracePt t="108383" x="2486025" y="5448300"/>
          <p14:tracePt t="108399" x="2476500" y="5414963"/>
          <p14:tracePt t="108416" x="2457450" y="5386388"/>
          <p14:tracePt t="108418" x="2443163" y="5367338"/>
          <p14:tracePt t="108433" x="2414588" y="5338763"/>
          <p14:tracePt t="108450" x="2400300" y="5334000"/>
          <p14:tracePt t="108466" x="2386013" y="5319713"/>
          <p14:tracePt t="108483" x="2352675" y="5310188"/>
          <p14:tracePt t="108499" x="2343150" y="5310188"/>
          <p14:tracePt t="108516" x="2300288" y="5295900"/>
          <p14:tracePt t="108518" x="2281238" y="5295900"/>
          <p14:tracePt t="108533" x="2233613" y="5295900"/>
          <p14:tracePt t="108549" x="2162175" y="5295900"/>
          <p14:tracePt t="108566" x="2114550" y="5295900"/>
          <p14:tracePt t="108583" x="2062163" y="5305425"/>
          <p14:tracePt t="108599" x="2024063" y="5310188"/>
          <p14:tracePt t="108616" x="2009775" y="5319713"/>
          <p14:tracePt t="108633" x="1995488" y="5324475"/>
          <p14:tracePt t="108650" x="1985963" y="5329238"/>
          <p14:tracePt t="108666" x="1971675" y="5334000"/>
          <p14:tracePt t="108683" x="1962150" y="5338763"/>
          <p14:tracePt t="108700" x="1957388" y="5343525"/>
          <p14:tracePt t="108716" x="1938338" y="5372100"/>
          <p14:tracePt t="108733" x="1924050" y="5410200"/>
          <p14:tracePt t="108750" x="1909763" y="5476875"/>
          <p14:tracePt t="108766" x="1909763" y="5534025"/>
          <p14:tracePt t="108783" x="1909763" y="5567363"/>
          <p14:tracePt t="108785" x="1914525" y="5581650"/>
          <p14:tracePt t="108800" x="1919288" y="5581650"/>
          <p14:tracePt t="108816" x="1924050" y="5591175"/>
          <p14:tracePt t="108833" x="1933575" y="5605463"/>
          <p14:tracePt t="108850" x="1976438" y="5638800"/>
          <p14:tracePt t="108867" x="2043113" y="5681663"/>
          <p14:tracePt t="108883" x="2119313" y="5724525"/>
          <p14:tracePt t="108885" x="2171700" y="5729288"/>
          <p14:tracePt t="108900" x="2219325" y="5738813"/>
          <p14:tracePt t="108917" x="2247900" y="5738813"/>
          <p14:tracePt t="108920" x="2276475" y="5738813"/>
          <p14:tracePt t="108933" x="2314575" y="5748338"/>
          <p14:tracePt t="108950" x="2486025" y="5762625"/>
          <p14:tracePt t="108966" x="2538413" y="5767388"/>
          <p14:tracePt t="108983" x="2552700" y="5767388"/>
          <p14:tracePt t="109000" x="2557463" y="5767388"/>
          <p14:tracePt t="109016" x="2586038" y="5719763"/>
          <p14:tracePt t="109019" x="2590800" y="5705475"/>
          <p14:tracePt t="109033" x="2600325" y="5686425"/>
          <p14:tracePt t="109050" x="2605088" y="5638800"/>
          <p14:tracePt t="109066" x="2614613" y="5610225"/>
          <p14:tracePt t="109083" x="2614613" y="5595938"/>
          <p14:tracePt t="109100" x="2605088" y="5557838"/>
          <p14:tracePt t="109103" x="2590800" y="5538788"/>
          <p14:tracePt t="109116" x="2581275" y="5519738"/>
          <p14:tracePt t="109133" x="2543175" y="5467350"/>
          <p14:tracePt t="109150" x="2509838" y="5453063"/>
          <p14:tracePt t="109168" x="2486025" y="5434013"/>
          <p14:tracePt t="109171" x="2471738" y="5419725"/>
          <p14:tracePt t="109183" x="2462213" y="5410200"/>
          <p14:tracePt t="109201" x="2443163" y="5395913"/>
          <p14:tracePt t="109216" x="2438400" y="5395913"/>
          <p14:tracePt t="109270" x="2433638" y="5395913"/>
          <p14:tracePt t="109291" x="2428875" y="5395913"/>
          <p14:tracePt t="109307" x="2419350" y="5395913"/>
          <p14:tracePt t="109316" x="2414588" y="5400675"/>
          <p14:tracePt t="109321" x="2405063" y="5400675"/>
          <p14:tracePt t="109333" x="2390775" y="5405438"/>
          <p14:tracePt t="109350" x="2366963" y="5414963"/>
          <p14:tracePt t="109366" x="2347913" y="5424488"/>
          <p14:tracePt t="109383" x="2343150" y="5424488"/>
          <p14:tracePt t="109402" x="2343150" y="5429250"/>
          <p14:tracePt t="109578" x="0" y="0"/>
        </p14:tracePtLst>
        <p14:tracePtLst>
          <p14:tracePt t="110119" x="3314700" y="5500688"/>
          <p14:tracePt t="110205" x="3314700" y="5491163"/>
          <p14:tracePt t="110295" x="3314700" y="5486400"/>
          <p14:tracePt t="110300" x="3305175" y="5476875"/>
          <p14:tracePt t="110310" x="3290888" y="5462588"/>
          <p14:tracePt t="110321" x="3271838" y="5438775"/>
          <p14:tracePt t="110334" x="3224213" y="5405438"/>
          <p14:tracePt t="110351" x="3190875" y="5381625"/>
          <p14:tracePt t="110367" x="3162300" y="5367338"/>
          <p14:tracePt t="110384" x="3148013" y="5362575"/>
          <p14:tracePt t="110400" x="3148013" y="5357813"/>
          <p14:tracePt t="110417" x="3133725" y="5357813"/>
          <p14:tracePt t="110434" x="3124200" y="5357813"/>
          <p14:tracePt t="110437" x="3105150" y="5357813"/>
          <p14:tracePt t="110450" x="3038475" y="5357813"/>
          <p14:tracePt t="110467" x="2981325" y="5357813"/>
          <p14:tracePt t="110484" x="2928938" y="5357813"/>
          <p14:tracePt t="110500" x="2871788" y="5357813"/>
          <p14:tracePt t="110517" x="2828925" y="5367338"/>
          <p14:tracePt t="110534" x="2800350" y="5367338"/>
          <p14:tracePt t="110537" x="2786063" y="5372100"/>
          <p14:tracePt t="110550" x="2771775" y="5381625"/>
          <p14:tracePt t="110567" x="2767013" y="5381625"/>
          <p14:tracePt t="110584" x="2762250" y="5386388"/>
          <p14:tracePt t="110601" x="2757488" y="5391150"/>
          <p14:tracePt t="110617" x="2743200" y="5395913"/>
          <p14:tracePt t="110634" x="2724150" y="5414963"/>
          <p14:tracePt t="110651" x="2700338" y="5443538"/>
          <p14:tracePt t="110667" x="2671763" y="5472113"/>
          <p14:tracePt t="110684" x="2652713" y="5500688"/>
          <p14:tracePt t="110701" x="2647950" y="5510213"/>
          <p14:tracePt t="110704" x="2643188" y="5519738"/>
          <p14:tracePt t="110719" x="2628900" y="5543550"/>
          <p14:tracePt t="110721" x="2624138" y="5557838"/>
          <p14:tracePt t="110734" x="2614613" y="5576888"/>
          <p14:tracePt t="110751" x="2609850" y="5600700"/>
          <p14:tracePt t="110767" x="2609850" y="5619750"/>
          <p14:tracePt t="110784" x="2609850" y="5629275"/>
          <p14:tracePt t="110801" x="2624138" y="5648325"/>
          <p14:tracePt t="110817" x="2628900" y="5662613"/>
          <p14:tracePt t="110834" x="2638425" y="5676900"/>
          <p14:tracePt t="110851" x="2643188" y="5686425"/>
          <p14:tracePt t="110853" x="2647950" y="5686425"/>
          <p14:tracePt t="110867" x="2657475" y="5691188"/>
          <p14:tracePt t="110884" x="2667000" y="5695950"/>
          <p14:tracePt t="110901" x="2671763" y="5695950"/>
          <p14:tracePt t="110917" x="2690813" y="5710238"/>
          <p14:tracePt t="110920" x="2695575" y="5710238"/>
          <p14:tracePt t="110934" x="2743200" y="5715000"/>
          <p14:tracePt t="110951" x="2805113" y="5724525"/>
          <p14:tracePt t="110967" x="2881313" y="5724525"/>
          <p14:tracePt t="110984" x="2909888" y="5724525"/>
          <p14:tracePt t="110986" x="2967038" y="5724525"/>
          <p14:tracePt t="111001" x="3024188" y="5724525"/>
          <p14:tracePt t="111017" x="3090863" y="5719763"/>
          <p14:tracePt t="111034" x="3133725" y="5719763"/>
          <p14:tracePt t="111051" x="3162300" y="5710238"/>
          <p14:tracePt t="111053" x="3171825" y="5710238"/>
          <p14:tracePt t="111068" x="3190875" y="5700713"/>
          <p14:tracePt t="111084" x="3219450" y="5686425"/>
          <p14:tracePt t="111101" x="3228975" y="5676900"/>
          <p14:tracePt t="111117" x="3243263" y="5672138"/>
          <p14:tracePt t="111134" x="3257550" y="5667375"/>
          <p14:tracePt t="111151" x="3267075" y="5653088"/>
          <p14:tracePt t="111152" x="3271838" y="5653088"/>
          <p14:tracePt t="111167" x="3276600" y="5643563"/>
          <p14:tracePt t="111184" x="3290888" y="5634038"/>
          <p14:tracePt t="111201" x="3300413" y="5614988"/>
          <p14:tracePt t="111218" x="3314700" y="5595938"/>
          <p14:tracePt t="111234" x="3314700" y="5591175"/>
          <p14:tracePt t="111251" x="3314700" y="5581650"/>
          <p14:tracePt t="111267" x="3314700" y="5567363"/>
          <p14:tracePt t="111284" x="3314700" y="5543550"/>
          <p14:tracePt t="111288" x="3314700" y="5538788"/>
          <p14:tracePt t="111301" x="3314700" y="5529263"/>
          <p14:tracePt t="111317" x="3314700" y="5510213"/>
          <p14:tracePt t="111334" x="3314700" y="5505450"/>
          <p14:tracePt t="111351" x="3314700" y="5500688"/>
          <p14:tracePt t="111368" x="3305175" y="5495925"/>
          <p14:tracePt t="111384" x="3300413" y="5481638"/>
          <p14:tracePt t="111658" x="3295650" y="5476875"/>
          <p14:tracePt t="111721" x="3286125" y="5472113"/>
          <p14:tracePt t="111727" x="3262313" y="5467350"/>
          <p14:tracePt t="111738" x="3243263" y="5457825"/>
          <p14:tracePt t="111751" x="3190875" y="5443538"/>
          <p14:tracePt t="111768" x="3167063" y="5438775"/>
          <p14:tracePt t="111784" x="3162300" y="5438775"/>
          <p14:tracePt t="112136" x="0" y="0"/>
        </p14:tracePtLst>
        <p14:tracePtLst>
          <p14:tracePt t="114914" x="3162300" y="5438775"/>
          <p14:tracePt t="115044" x="3143250" y="5429250"/>
          <p14:tracePt t="115053" x="3100388" y="5414963"/>
          <p14:tracePt t="115063" x="3048000" y="5395913"/>
          <p14:tracePt t="115069" x="2990850" y="5376863"/>
          <p14:tracePt t="115086" x="2809875" y="5314950"/>
          <p14:tracePt t="115102" x="2662238" y="5276850"/>
          <p14:tracePt t="115105" x="2586038" y="5267325"/>
          <p14:tracePt t="115119" x="2519363" y="5248275"/>
          <p14:tracePt t="115122" x="2452688" y="5238750"/>
          <p14:tracePt t="115136" x="2338388" y="5210175"/>
          <p14:tracePt t="115152" x="2166938" y="5191125"/>
          <p14:tracePt t="115169" x="1990725" y="5167313"/>
          <p14:tracePt t="115186" x="1785938" y="5167313"/>
          <p14:tracePt t="115189" x="1709738" y="5167313"/>
          <p14:tracePt t="115202" x="1604963" y="5172075"/>
          <p14:tracePt t="115219" x="1576388" y="5172075"/>
          <p14:tracePt t="115236" x="1485900" y="5181600"/>
          <p14:tracePt t="115252" x="1443038" y="5186363"/>
          <p14:tracePt t="115254" x="1428750" y="5195888"/>
          <p14:tracePt t="115269" x="1423988" y="5200650"/>
          <p14:tracePt t="115286" x="1409700" y="5200650"/>
          <p14:tracePt t="115302" x="1400175" y="5205413"/>
          <p14:tracePt t="115319" x="1357313" y="5229225"/>
          <p14:tracePt t="115335" x="1333500" y="5243513"/>
          <p14:tracePt t="115352" x="1319213" y="5248275"/>
          <p14:tracePt t="115355" x="1309688" y="5248275"/>
          <p14:tracePt t="115369" x="1290638" y="5262563"/>
          <p14:tracePt t="115386" x="1281113" y="5276850"/>
          <p14:tracePt t="115402" x="1257300" y="5305425"/>
          <p14:tracePt t="115419" x="1247775" y="5329238"/>
          <p14:tracePt t="115436" x="1238250" y="5357813"/>
          <p14:tracePt t="115452" x="1233488" y="5391150"/>
          <p14:tracePt t="115469" x="1233488" y="5429250"/>
          <p14:tracePt t="115486" x="1257300" y="5472113"/>
          <p14:tracePt t="115502" x="1276350" y="5500688"/>
          <p14:tracePt t="115519" x="1300163" y="5519738"/>
          <p14:tracePt t="115536" x="1309688" y="5524500"/>
          <p14:tracePt t="115552" x="1409700" y="5567363"/>
          <p14:tracePt t="115570" x="1666875" y="5614988"/>
          <p14:tracePt t="115586" x="1857375" y="5624513"/>
          <p14:tracePt t="115603" x="2138363" y="5648325"/>
          <p14:tracePt t="115619" x="2238375" y="5657850"/>
          <p14:tracePt t="115636" x="2495550" y="5657850"/>
          <p14:tracePt t="115653" x="2795588" y="5638800"/>
          <p14:tracePt t="115669" x="3052763" y="5595938"/>
          <p14:tracePt t="115686" x="3357563" y="5562600"/>
          <p14:tracePt t="115703" x="3738563" y="5510213"/>
          <p14:tracePt t="115719" x="3952875" y="5491163"/>
          <p14:tracePt t="115736" x="4148138" y="5462588"/>
          <p14:tracePt t="115753" x="4291013" y="5453063"/>
          <p14:tracePt t="115769" x="4352925" y="5438775"/>
          <p14:tracePt t="115786" x="4357688" y="5438775"/>
          <p14:tracePt t="116199" x="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MNIST: (1) Binary Classifier</a:t>
            </a:r>
            <a:endParaRPr lang="en-US" altLang="ko-KR" sz="3000" b="1" dirty="0" smtClean="0">
              <a:solidFill>
                <a:schemeClr val="tx1"/>
              </a:solidFill>
              <a:latin typeface="Calibri" panose="020F0502020204030204" pitchFamily="34" charset="0"/>
              <a:ea typeface="Dotum" pitchFamily="34" charset="-127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075" y="1224441"/>
            <a:ext cx="85254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  <a:p>
            <a:endParaRPr lang="en-US" altLang="ko-KR" sz="2000" dirty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948" y="3795153"/>
                <a:ext cx="41981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Calibri" panose="020F0502020204030204" pitchFamily="34" charset="0"/>
                  </a:rPr>
                  <a:t>Input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>
                    <a:latin typeface="Calibri" panose="020F0502020204030204" pitchFamily="34" charset="0"/>
                  </a:rPr>
                  <a:t>): matrix of an image</a:t>
                </a:r>
                <a:endParaRPr lang="ko-KR" alt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8" y="3795153"/>
                <a:ext cx="4198183" cy="461665"/>
              </a:xfrm>
              <a:prstGeom prst="rect">
                <a:avLst/>
              </a:prstGeom>
              <a:blipFill>
                <a:blip r:embed="rId5"/>
                <a:stretch>
                  <a:fillRect l="-2326"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6"/>
          <p:cNvSpPr/>
          <p:nvPr/>
        </p:nvSpPr>
        <p:spPr>
          <a:xfrm>
            <a:off x="3998282" y="2274824"/>
            <a:ext cx="1538654" cy="1389185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sgd_clf</a:t>
            </a:r>
            <a:endParaRPr lang="ko-KR" altLang="en-US" dirty="0"/>
          </a:p>
        </p:txBody>
      </p:sp>
      <p:cxnSp>
        <p:nvCxnSpPr>
          <p:cNvPr id="15" name="Straight Arrow Connector 8"/>
          <p:cNvCxnSpPr>
            <a:stCxn id="10" idx="3"/>
            <a:endCxn id="14" idx="1"/>
          </p:cNvCxnSpPr>
          <p:nvPr/>
        </p:nvCxnSpPr>
        <p:spPr>
          <a:xfrm flipV="1">
            <a:off x="2654415" y="2969417"/>
            <a:ext cx="1343867" cy="166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1"/>
          <p:cNvCxnSpPr>
            <a:stCxn id="14" idx="3"/>
          </p:cNvCxnSpPr>
          <p:nvPr/>
        </p:nvCxnSpPr>
        <p:spPr>
          <a:xfrm flipV="1">
            <a:off x="5536936" y="2961105"/>
            <a:ext cx="1497623" cy="8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1859" y="4661726"/>
            <a:ext cx="85393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err="1" smtClean="0">
                <a:latin typeface="Calibri" panose="020F0502020204030204" pitchFamily="34" charset="0"/>
              </a:rPr>
              <a:t>sgd_clf</a:t>
            </a:r>
            <a:r>
              <a:rPr lang="en-US" altLang="ko-KR" sz="2000" dirty="0" smtClean="0">
                <a:latin typeface="Calibri" panose="020F0502020204030204" pitchFamily="34" charset="0"/>
              </a:rPr>
              <a:t> can be seen as a good black box model with bunch of parameters 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The parameters are optimized to accurately map numbered image to its corresponding answer</a:t>
            </a:r>
          </a:p>
          <a:p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1859" y="637119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pic>
        <p:nvPicPr>
          <p:cNvPr id="19" name="Picture 2" descr="number pixel images machine learni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75" t="26700" r="20857" b="29080"/>
          <a:stretch/>
        </p:blipFill>
        <p:spPr bwMode="auto">
          <a:xfrm>
            <a:off x="436938" y="2257236"/>
            <a:ext cx="2134138" cy="158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844366" y="3793282"/>
                <a:ext cx="38251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Calibri" panose="020F0502020204030204" pitchFamily="34" charset="0"/>
                  </a:rPr>
                  <a:t>Output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 smtClean="0">
                    <a:latin typeface="Calibri" panose="020F0502020204030204" pitchFamily="34" charset="0"/>
                  </a:rPr>
                  <a:t>): scalar answer</a:t>
                </a:r>
                <a:endParaRPr lang="ko-KR" alt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366" y="3793282"/>
                <a:ext cx="3825107" cy="461665"/>
              </a:xfrm>
              <a:prstGeom prst="rect">
                <a:avLst/>
              </a:prstGeom>
              <a:blipFill>
                <a:blip r:embed="rId7"/>
                <a:stretch>
                  <a:fillRect l="-2552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128705" y="2791828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[1] 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39470" y="1777068"/>
                <a:ext cx="2084096" cy="39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𝑠𝑔𝑑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𝑐𝑙𝑓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470" y="1777068"/>
                <a:ext cx="2084096" cy="399405"/>
              </a:xfrm>
              <a:prstGeom prst="rect">
                <a:avLst/>
              </a:prstGeom>
              <a:blipFill>
                <a:blip r:embed="rId8"/>
                <a:stretch>
                  <a:fillRect l="-2924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7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53"/>
    </mc:Choice>
    <mc:Fallback xmlns="">
      <p:transition spd="slow" advTm="50753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740" x="2543175" y="2605088"/>
          <p14:tracePt t="3744" x="2505075" y="2590800"/>
          <p14:tracePt t="3760" x="2405063" y="2533650"/>
          <p14:tracePt t="3762" x="2338388" y="2505075"/>
          <p14:tracePt t="3777" x="2257425" y="2462213"/>
          <p14:tracePt t="3793" x="1985963" y="2371725"/>
          <p14:tracePt t="3810" x="1743075" y="2286000"/>
          <p14:tracePt t="3827" x="1390650" y="2185988"/>
          <p14:tracePt t="3830" x="1209675" y="2133600"/>
          <p14:tracePt t="3843" x="904875" y="2071688"/>
          <p14:tracePt t="3860" x="738188" y="2047875"/>
          <p14:tracePt t="3877" x="647700" y="2047875"/>
          <p14:tracePt t="3893" x="538163" y="2081213"/>
          <p14:tracePt t="3894" x="442913" y="2114550"/>
          <p14:tracePt t="3910" x="342900" y="2157413"/>
          <p14:tracePt t="3926" x="290513" y="2195513"/>
          <p14:tracePt t="3943" x="257175" y="2219325"/>
          <p14:tracePt t="3960" x="142875" y="2366963"/>
          <p14:tracePt t="3977" x="76200" y="2519363"/>
          <p14:tracePt t="4081" x="109538" y="3619500"/>
          <p14:tracePt t="4091" x="180975" y="3690938"/>
          <p14:tracePt t="4097" x="266700" y="3752850"/>
          <p14:tracePt t="4110" x="438150" y="3852863"/>
          <p14:tracePt t="4127" x="547688" y="3910013"/>
          <p14:tracePt t="4143" x="928688" y="4043363"/>
          <p14:tracePt t="4160" x="1357313" y="4086225"/>
          <p14:tracePt t="4177" x="1647825" y="4100513"/>
          <p14:tracePt t="4193" x="2214563" y="4048125"/>
          <p14:tracePt t="4210" x="2447925" y="3990975"/>
          <p14:tracePt t="4227" x="3076575" y="3638550"/>
          <p14:tracePt t="4243" x="3381375" y="3309938"/>
          <p14:tracePt t="4260" x="3452813" y="3124200"/>
          <p14:tracePt t="4277" x="3462338" y="2919413"/>
          <p14:tracePt t="4293" x="3386138" y="2609850"/>
          <p14:tracePt t="4310" x="3276600" y="2352675"/>
          <p14:tracePt t="4327" x="3114675" y="2057400"/>
          <p14:tracePt t="4344" x="2919413" y="1819275"/>
          <p14:tracePt t="4360" x="2819400" y="1743075"/>
          <p14:tracePt t="4377" x="2719388" y="1695450"/>
          <p14:tracePt t="4393" x="2538413" y="1676400"/>
          <p14:tracePt t="4410" x="2309813" y="1676400"/>
          <p14:tracePt t="4427" x="2047875" y="1728788"/>
          <p14:tracePt t="4429" x="1709738" y="1847850"/>
          <p14:tracePt t="4443" x="1533525" y="1938338"/>
          <p14:tracePt t="4461" x="1071563" y="2238375"/>
          <p14:tracePt t="4477" x="933450" y="2347913"/>
          <p14:tracePt t="4494" x="633413" y="2600325"/>
          <p14:tracePt t="4496" x="552450" y="2686050"/>
          <p14:tracePt t="4510" x="447675" y="2871788"/>
          <p14:tracePt t="4527" x="381000" y="3133725"/>
          <p14:tracePt t="4543" x="409575" y="3419475"/>
          <p14:tracePt t="4560" x="504825" y="3629025"/>
          <p14:tracePt t="4577" x="642938" y="3833813"/>
          <p14:tracePt t="4593" x="900113" y="4095750"/>
          <p14:tracePt t="4610" x="1223963" y="4357688"/>
          <p14:tracePt t="4627" x="1476375" y="4457700"/>
          <p14:tracePt t="4644" x="1657350" y="4433888"/>
          <p14:tracePt t="4660" x="1828800" y="4352925"/>
          <p14:tracePt t="4677" x="2038350" y="4176713"/>
          <p14:tracePt t="4693" x="2190750" y="3962400"/>
          <p14:tracePt t="4696" x="2243138" y="3843338"/>
          <p14:tracePt t="4710" x="2309813" y="3548063"/>
          <p14:tracePt t="4727" x="2295525" y="3281363"/>
          <p14:tracePt t="4744" x="2262188" y="3167063"/>
          <p14:tracePt t="4760" x="2171700" y="3005138"/>
          <p14:tracePt t="4762" x="2114550" y="2952750"/>
          <p14:tracePt t="4777" x="1914525" y="2838450"/>
          <p14:tracePt t="4794" x="1695450" y="2786063"/>
          <p14:tracePt t="4810" x="1466850" y="2767013"/>
          <p14:tracePt t="4827" x="1271588" y="2790825"/>
          <p14:tracePt t="4844" x="1133475" y="2871788"/>
          <p14:tracePt t="4860" x="952500" y="3028950"/>
          <p14:tracePt t="4877" x="823913" y="3262313"/>
          <p14:tracePt t="4894" x="766763" y="3514725"/>
          <p14:tracePt t="4910" x="757238" y="3814763"/>
          <p14:tracePt t="4927" x="933450" y="4171950"/>
          <p14:tracePt t="4929" x="1019175" y="4257675"/>
          <p14:tracePt t="4944" x="1252538" y="4424363"/>
          <p14:tracePt t="4960" x="1395413" y="4505325"/>
          <p14:tracePt t="4977" x="1824038" y="4662488"/>
          <p14:tracePt t="4994" x="2428875" y="4724400"/>
          <p14:tracePt t="5010" x="2686050" y="4686300"/>
          <p14:tracePt t="5027" x="2819400" y="4629150"/>
          <p14:tracePt t="5044" x="3009900" y="4414838"/>
          <p14:tracePt t="5060" x="3233738" y="3905250"/>
          <p14:tracePt t="5062" x="3257550" y="3738563"/>
          <p14:tracePt t="5077" x="3257550" y="3581400"/>
          <p14:tracePt t="5094" x="3138488" y="2952750"/>
          <p14:tracePt t="5110" x="2990850" y="2657475"/>
          <p14:tracePt t="5127" x="2881313" y="2481263"/>
          <p14:tracePt t="5129" x="2786063" y="2347913"/>
          <p14:tracePt t="5144" x="2447925" y="2057400"/>
          <p14:tracePt t="5160" x="1833563" y="1762125"/>
          <p14:tracePt t="5177" x="1457325" y="1681163"/>
          <p14:tracePt t="5194" x="1252538" y="1695450"/>
          <p14:tracePt t="5210" x="1023938" y="1804988"/>
          <p14:tracePt t="5227" x="857250" y="1981200"/>
          <p14:tracePt t="5230" x="781050" y="2090738"/>
          <p14:tracePt t="5244" x="695325" y="2185988"/>
          <p14:tracePt t="5260" x="509588" y="2509838"/>
          <p14:tracePt t="5278" x="381000" y="2876550"/>
          <p14:tracePt t="5294" x="371475" y="2967038"/>
          <p14:tracePt t="5310" x="385763" y="3228975"/>
          <p14:tracePt t="5327" x="514350" y="3429000"/>
          <p14:tracePt t="5344" x="871538" y="3719513"/>
          <p14:tracePt t="5360" x="1281113" y="3971925"/>
          <p14:tracePt t="5377" x="1447800" y="4048125"/>
          <p14:tracePt t="5379" x="1590675" y="4105275"/>
          <p14:tracePt t="5394" x="1847850" y="4129088"/>
          <p14:tracePt t="5410" x="2181225" y="4081463"/>
          <p14:tracePt t="5427" x="2490788" y="3843338"/>
          <p14:tracePt t="5444" x="2709863" y="3548063"/>
          <p14:tracePt t="5461" x="2800350" y="3243263"/>
          <p14:tracePt t="5477" x="2800350" y="3043238"/>
          <p14:tracePt t="5494" x="2657475" y="2700338"/>
          <p14:tracePt t="5510" x="2476500" y="2495550"/>
          <p14:tracePt t="5527" x="2162175" y="2266950"/>
          <p14:tracePt t="5544" x="1876425" y="2147888"/>
          <p14:tracePt t="5561" x="1566863" y="2105025"/>
          <p14:tracePt t="5577" x="1504950" y="2109788"/>
          <p14:tracePt t="5594" x="1357313" y="2157413"/>
          <p14:tracePt t="5611" x="1085850" y="2405063"/>
          <p14:tracePt t="5627" x="895350" y="2743200"/>
          <p14:tracePt t="5644" x="681038" y="3348038"/>
          <p14:tracePt t="5661" x="614363" y="3586163"/>
          <p14:tracePt t="5677" x="619125" y="3705225"/>
          <p14:tracePt t="5694" x="671513" y="3795713"/>
          <p14:tracePt t="5711" x="742950" y="3852863"/>
          <p14:tracePt t="5727" x="833438" y="3929063"/>
          <p14:tracePt t="5744" x="971550" y="3995738"/>
          <p14:tracePt t="5746" x="1143000" y="4057650"/>
          <p14:tracePt t="5761" x="1257300" y="4076700"/>
          <p14:tracePt t="5777" x="1524000" y="4100513"/>
          <p14:tracePt t="5794" x="1852613" y="4043363"/>
          <p14:tracePt t="5811" x="2228850" y="3890963"/>
          <p14:tracePt t="5812" x="2271713" y="3852863"/>
          <p14:tracePt t="5827" x="2305050" y="3829050"/>
          <p14:tracePt t="5844" x="2314575" y="3729038"/>
          <p14:tracePt t="5861" x="2309813" y="3686175"/>
          <p14:tracePt t="5877" x="2305050" y="3629025"/>
          <p14:tracePt t="5880" x="2295525" y="3624263"/>
          <p14:tracePt t="5894" x="2295525" y="3614738"/>
          <p14:tracePt t="5969" x="2290763" y="3614738"/>
          <p14:tracePt t="5979" x="2286000" y="3614738"/>
          <p14:tracePt t="5989" x="2281238" y="3619500"/>
          <p14:tracePt t="6173" x="2276475" y="3619500"/>
          <p14:tracePt t="6192" x="2271713" y="3619500"/>
          <p14:tracePt t="6203" x="2271713" y="3624263"/>
          <p14:tracePt t="6211" x="2266950" y="3624263"/>
          <p14:tracePt t="6228" x="2252663" y="3624263"/>
          <p14:tracePt t="6244" x="2247900" y="3624263"/>
          <p14:tracePt t="6248" x="2247900" y="3629025"/>
          <p14:tracePt t="6261" x="2243138" y="3629025"/>
          <p14:tracePt t="6353" x="2238375" y="3629025"/>
          <p14:tracePt t="6357" x="2238375" y="3633788"/>
          <p14:tracePt t="6370" x="2233613" y="3633788"/>
          <p14:tracePt t="6377" x="0" y="0"/>
        </p14:tracePtLst>
        <p14:tracePtLst>
          <p14:tracePt t="7088" x="7829550" y="2928938"/>
          <p14:tracePt t="7108" x="7829550" y="2924175"/>
          <p14:tracePt t="7204" x="7824788" y="2924175"/>
          <p14:tracePt t="7219" x="7824788" y="2919413"/>
          <p14:tracePt t="7224" x="7820025" y="2914650"/>
          <p14:tracePt t="7233" x="7800975" y="2895600"/>
          <p14:tracePt t="7245" x="7762875" y="2857500"/>
          <p14:tracePt t="7261" x="7624763" y="2771775"/>
          <p14:tracePt t="7265" x="7543800" y="2728913"/>
          <p14:tracePt t="7278" x="7405688" y="2662238"/>
          <p14:tracePt t="7295" x="7219950" y="2586038"/>
          <p14:tracePt t="7311" x="7100888" y="2571750"/>
          <p14:tracePt t="7328" x="7019925" y="2571750"/>
          <p14:tracePt t="7345" x="6991350" y="2586038"/>
          <p14:tracePt t="7361" x="6977063" y="2605088"/>
          <p14:tracePt t="7378" x="6872288" y="2843213"/>
          <p14:tracePt t="7395" x="6829425" y="3028950"/>
          <p14:tracePt t="7411" x="6800850" y="3195638"/>
          <p14:tracePt t="7428" x="6805613" y="3376613"/>
          <p14:tracePt t="7445" x="6853238" y="3509963"/>
          <p14:tracePt t="7462" x="6938963" y="3600450"/>
          <p14:tracePt t="7465" x="6972300" y="3638550"/>
          <p14:tracePt t="7478" x="7029450" y="3676650"/>
          <p14:tracePt t="7495" x="7086600" y="3690938"/>
          <p14:tracePt t="7511" x="7158038" y="3700463"/>
          <p14:tracePt t="7528" x="7305675" y="3690938"/>
          <p14:tracePt t="7531" x="7377113" y="3671888"/>
          <p14:tracePt t="7545" x="7443788" y="3643313"/>
          <p14:tracePt t="7561" x="7596188" y="3543300"/>
          <p14:tracePt t="7578" x="7734300" y="3433763"/>
          <p14:tracePt t="7595" x="7848600" y="3267075"/>
          <p14:tracePt t="7597" x="7858125" y="3190875"/>
          <p14:tracePt t="7611" x="7853363" y="3009900"/>
          <p14:tracePt t="7628" x="7753350" y="2781300"/>
          <p14:tracePt t="7645" x="7715250" y="2724150"/>
          <p14:tracePt t="7662" x="7643813" y="2643188"/>
          <p14:tracePt t="7665" x="7600950" y="2609850"/>
          <p14:tracePt t="7678" x="7472363" y="2538413"/>
          <p14:tracePt t="7695" x="7353300" y="2490788"/>
          <p14:tracePt t="7711" x="7234238" y="2476500"/>
          <p14:tracePt t="7728" x="7115175" y="2476500"/>
          <p14:tracePt t="7745" x="6991350" y="2524125"/>
          <p14:tracePt t="7762" x="6900863" y="2609850"/>
          <p14:tracePt t="7778" x="6819900" y="2762250"/>
          <p14:tracePt t="7795" x="6791325" y="3176588"/>
          <p14:tracePt t="7799" x="6800850" y="3319463"/>
          <p14:tracePt t="7812" x="6924675" y="3652838"/>
          <p14:tracePt t="7828" x="7138988" y="4029075"/>
          <p14:tracePt t="7845" x="7210425" y="4110038"/>
          <p14:tracePt t="7862" x="7339013" y="4210050"/>
          <p14:tracePt t="7864" x="7396163" y="4248150"/>
          <p14:tracePt t="7878" x="7496175" y="4286250"/>
          <p14:tracePt t="7895" x="7586663" y="4295775"/>
          <p14:tracePt t="7912" x="7681913" y="4291013"/>
          <p14:tracePt t="7928" x="7805738" y="4200525"/>
          <p14:tracePt t="7945" x="8020050" y="3905250"/>
          <p14:tracePt t="7962" x="8120063" y="3586163"/>
          <p14:tracePt t="7978" x="8162925" y="3333750"/>
          <p14:tracePt t="7995" x="8134350" y="3014663"/>
          <p14:tracePt t="8012" x="8062913" y="2857500"/>
          <p14:tracePt t="8028" x="7929563" y="2700338"/>
          <p14:tracePt t="8045" x="7820025" y="2633663"/>
          <p14:tracePt t="8062" x="7672388" y="2605088"/>
          <p14:tracePt t="8064" x="7643813" y="2605088"/>
          <p14:tracePt t="8079" x="7605713" y="2605088"/>
          <p14:tracePt t="8095" x="7548563" y="2614613"/>
          <p14:tracePt t="8112" x="7496175" y="2643188"/>
          <p14:tracePt t="8129" x="7448550" y="2700338"/>
          <p14:tracePt t="8132" x="7419975" y="2767013"/>
          <p14:tracePt t="8145" x="7400925" y="2857500"/>
          <p14:tracePt t="8162" x="7391400" y="3348038"/>
          <p14:tracePt t="8178" x="7396163" y="3462338"/>
          <p14:tracePt t="8195" x="7453313" y="3624263"/>
          <p14:tracePt t="8199" x="7500938" y="3681413"/>
          <p14:tracePt t="8212" x="7643813" y="3771900"/>
          <p14:tracePt t="8228" x="7777163" y="3838575"/>
          <p14:tracePt t="8245" x="7877175" y="3876675"/>
          <p14:tracePt t="8262" x="7943850" y="3881438"/>
          <p14:tracePt t="8278" x="7996238" y="3862388"/>
          <p14:tracePt t="8295" x="8081963" y="3771900"/>
          <p14:tracePt t="8312" x="8167688" y="3548063"/>
          <p14:tracePt t="8329" x="8215313" y="3352800"/>
          <p14:tracePt t="8345" x="8234363" y="3209925"/>
          <p14:tracePt t="8362" x="8220075" y="2990850"/>
          <p14:tracePt t="8378" x="8124825" y="2790825"/>
          <p14:tracePt t="8395" x="7953375" y="2609850"/>
          <p14:tracePt t="8398" x="7872413" y="2562225"/>
          <p14:tracePt t="8412" x="7739063" y="2500313"/>
          <p14:tracePt t="8428" x="7643813" y="2490788"/>
          <p14:tracePt t="8447" x="7591425" y="2490788"/>
          <p14:tracePt t="8448" x="7562850" y="2490788"/>
          <p14:tracePt t="8462" x="7524750" y="2505075"/>
          <p14:tracePt t="8479" x="7443788" y="2586038"/>
          <p14:tracePt t="8495" x="7386638" y="2709863"/>
          <p14:tracePt t="8512" x="7377113" y="2947988"/>
          <p14:tracePt t="8529" x="7415213" y="3167063"/>
          <p14:tracePt t="8545" x="7500938" y="3305175"/>
          <p14:tracePt t="8550" x="7558088" y="3343275"/>
          <p14:tracePt t="8562" x="7615238" y="3371850"/>
          <p14:tracePt t="8579" x="7686675" y="3390900"/>
          <p14:tracePt t="8595" x="7753350" y="3390900"/>
          <p14:tracePt t="8612" x="7829550" y="3386138"/>
          <p14:tracePt t="8614" x="7853363" y="3376613"/>
          <p14:tracePt t="8628" x="7872413" y="3357563"/>
          <p14:tracePt t="8645" x="7915275" y="3305175"/>
          <p14:tracePt t="8662" x="7948613" y="3228975"/>
          <p14:tracePt t="8679" x="7972425" y="3167063"/>
          <p14:tracePt t="8681" x="7977188" y="3138488"/>
          <p14:tracePt t="8695" x="7977188" y="3114675"/>
          <p14:tracePt t="8712" x="7977188" y="3095625"/>
          <p14:tracePt t="8754" x="7981950" y="3095625"/>
          <p14:tracePt t="8814" x="7977188" y="3095625"/>
          <p14:tracePt t="8823" x="7967663" y="3095625"/>
          <p14:tracePt t="8834" x="7953375" y="3095625"/>
          <p14:tracePt t="8845" x="7948613" y="3095625"/>
          <p14:tracePt t="8862" x="7939088" y="3100388"/>
          <p14:tracePt t="8929" x="0" y="0"/>
        </p14:tracePtLst>
        <p14:tracePtLst>
          <p14:tracePt t="12930" x="7234238" y="3095625"/>
          <p14:tracePt t="13000" x="7229475" y="3095625"/>
          <p14:tracePt t="13006" x="7224713" y="3100388"/>
          <p14:tracePt t="13016" x="7224713" y="3105150"/>
          <p14:tracePt t="13030" x="7210425" y="3124200"/>
          <p14:tracePt t="13047" x="7205663" y="3138488"/>
          <p14:tracePt t="13064" x="7200900" y="3181350"/>
          <p14:tracePt t="13080" x="7191375" y="3219450"/>
          <p14:tracePt t="13097" x="7191375" y="3224213"/>
          <p14:tracePt t="13188" x="7196138" y="3224213"/>
          <p14:tracePt t="13198" x="7200900" y="3224213"/>
          <p14:tracePt t="13202" x="7205663" y="3224213"/>
          <p14:tracePt t="13214" x="7210425" y="3224213"/>
          <p14:tracePt t="13231" x="7215188" y="3209925"/>
          <p14:tracePt t="13247" x="7229475" y="3167063"/>
          <p14:tracePt t="13264" x="7243763" y="3124200"/>
          <p14:tracePt t="13266" x="7248525" y="3095625"/>
          <p14:tracePt t="13280" x="7262813" y="3071813"/>
          <p14:tracePt t="13297" x="7277100" y="3038475"/>
          <p14:tracePt t="13314" x="7291388" y="3014663"/>
          <p14:tracePt t="13330" x="7296150" y="3005138"/>
          <p14:tracePt t="13332" x="7300913" y="3005138"/>
          <p14:tracePt t="13433" x="7315200" y="3033713"/>
          <p14:tracePt t="13443" x="7334250" y="3052763"/>
          <p14:tracePt t="13449" x="7362825" y="3100388"/>
          <p14:tracePt t="13464" x="7391400" y="3143250"/>
          <p14:tracePt t="13481" x="7539038" y="3314700"/>
          <p14:tracePt t="13497" x="7634288" y="3429000"/>
          <p14:tracePt t="13499" x="7658100" y="3452813"/>
          <p14:tracePt t="13514" x="7662863" y="3457575"/>
          <p14:tracePt t="13579" x="7667625" y="3457575"/>
          <p14:tracePt t="13599" x="7672388" y="3429000"/>
          <p14:tracePt t="13605" x="7691438" y="3362325"/>
          <p14:tracePt t="13616" x="7710488" y="3295650"/>
          <p14:tracePt t="13631" x="7762875" y="3148013"/>
          <p14:tracePt t="13647" x="7820025" y="2976563"/>
          <p14:tracePt t="13664" x="7867650" y="2867025"/>
          <p14:tracePt t="13680" x="7891463" y="2795588"/>
          <p14:tracePt t="13697" x="7905750" y="2776538"/>
          <p14:tracePt t="13837" x="7905750" y="2781300"/>
          <p14:tracePt t="13840" x="7900988" y="2800350"/>
          <p14:tracePt t="13850" x="7900988" y="2814638"/>
          <p14:tracePt t="13864" x="7900988" y="2833688"/>
          <p14:tracePt t="13881" x="7900988" y="2881313"/>
          <p14:tracePt t="13897" x="7896225" y="2924175"/>
          <p14:tracePt t="13914" x="7896225" y="2971800"/>
          <p14:tracePt t="13931" x="7896225" y="3086100"/>
          <p14:tracePt t="13947" x="7896225" y="3128963"/>
          <p14:tracePt t="13964" x="7896225" y="3148013"/>
          <p14:tracePt t="13981" x="7896225" y="3152775"/>
          <p14:tracePt t="14288" x="0" y="0"/>
        </p14:tracePtLst>
        <p14:tracePtLst>
          <p14:tracePt t="16585" x="2628900" y="3190875"/>
          <p14:tracePt t="16599" x="2624138" y="3186113"/>
          <p14:tracePt t="16655" x="2619375" y="3186113"/>
          <p14:tracePt t="16665" x="2614613" y="3186113"/>
          <p14:tracePt t="16675" x="2609850" y="3186113"/>
          <p14:tracePt t="16682" x="2605088" y="3186113"/>
          <p14:tracePt t="16698" x="2595563" y="3186113"/>
          <p14:tracePt t="16715" x="2514600" y="3167063"/>
          <p14:tracePt t="16732" x="2257425" y="3105150"/>
          <p14:tracePt t="16748" x="2057400" y="3090863"/>
          <p14:tracePt t="16765" x="1900238" y="3119438"/>
          <p14:tracePt t="16782" x="1714500" y="3257550"/>
          <p14:tracePt t="16798" x="1571625" y="3367088"/>
          <p14:tracePt t="16800" x="1514475" y="3405188"/>
          <p14:tracePt t="16815" x="1481138" y="3433763"/>
          <p14:tracePt t="16832" x="1404938" y="3548063"/>
          <p14:tracePt t="16848" x="1395413" y="3690938"/>
          <p14:tracePt t="16865" x="1409700" y="3819525"/>
          <p14:tracePt t="16867" x="1438275" y="3867150"/>
          <p14:tracePt t="16882" x="1504950" y="3924300"/>
          <p14:tracePt t="16898" x="1552575" y="3952875"/>
          <p14:tracePt t="16915" x="1685925" y="4010025"/>
          <p14:tracePt t="16932" x="2071688" y="4071938"/>
          <p14:tracePt t="16948" x="2238375" y="4090988"/>
          <p14:tracePt t="16965" x="2381250" y="4100513"/>
          <p14:tracePt t="16982" x="2471738" y="4100513"/>
          <p14:tracePt t="16998" x="2476500" y="4105275"/>
          <p14:tracePt t="17028" x="2471738" y="4105275"/>
          <p14:tracePt t="17038" x="2466975" y="4105275"/>
          <p14:tracePt t="17049" x="2462213" y="4105275"/>
          <p14:tracePt t="17065" x="2452688" y="4114800"/>
          <p14:tracePt t="17082" x="2443163" y="4129088"/>
          <p14:tracePt t="17098" x="2443163" y="4152900"/>
          <p14:tracePt t="17115" x="2462213" y="4205288"/>
          <p14:tracePt t="17132" x="2871788" y="4324350"/>
          <p14:tracePt t="17134" x="0" y="0"/>
        </p14:tracePtLst>
        <p14:tracePtLst>
          <p14:tracePt t="17468" x="8701088" y="3990975"/>
          <p14:tracePt t="17473" x="8696325" y="3990975"/>
          <p14:tracePt t="17497" x="8691563" y="3986213"/>
          <p14:tracePt t="17504" x="8686800" y="3986213"/>
          <p14:tracePt t="17516" x="8653463" y="3976688"/>
          <p14:tracePt t="17532" x="8529638" y="3929063"/>
          <p14:tracePt t="17549" x="8229600" y="3862388"/>
          <p14:tracePt t="17566" x="7977188" y="3862388"/>
          <p14:tracePt t="17568" x="7862888" y="3867150"/>
          <p14:tracePt t="17582" x="7639050" y="3938588"/>
          <p14:tracePt t="17599" x="7315200" y="4062413"/>
          <p14:tracePt t="17616" x="7219950" y="4114800"/>
          <p14:tracePt t="17632" x="7000875" y="4224338"/>
          <p14:tracePt t="17649" x="6938963" y="4314825"/>
          <p14:tracePt t="17666" x="6938963" y="4371975"/>
          <p14:tracePt t="17682" x="6962775" y="4405313"/>
          <p14:tracePt t="17699" x="7015163" y="4419600"/>
          <p14:tracePt t="17716" x="7062788" y="4419600"/>
          <p14:tracePt t="17732" x="7186613" y="4419600"/>
          <p14:tracePt t="17749" x="7343775" y="4386263"/>
          <p14:tracePt t="17765" x="7548563" y="4291013"/>
          <p14:tracePt t="17782" x="7629525" y="4219575"/>
          <p14:tracePt t="17799" x="7672388" y="4152900"/>
          <p14:tracePt t="17802" x="7677150" y="4133850"/>
          <p14:tracePt t="17816" x="7681913" y="4129088"/>
          <p14:tracePt t="18069" x="0" y="0"/>
        </p14:tracePtLst>
        <p14:tracePtLst>
          <p14:tracePt t="18975" x="4667250" y="2171700"/>
          <p14:tracePt t="18979" x="4662488" y="2171700"/>
          <p14:tracePt t="18983" x="4657725" y="2171700"/>
          <p14:tracePt t="18999" x="4652963" y="2171700"/>
          <p14:tracePt t="19016" x="4643438" y="2171700"/>
          <p14:tracePt t="19074" x="4633913" y="2171700"/>
          <p14:tracePt t="19079" x="4629150" y="2171700"/>
          <p14:tracePt t="19090" x="4624388" y="2171700"/>
          <p14:tracePt t="19100" x="4619625" y="2171700"/>
          <p14:tracePt t="19273" x="4624388" y="2171700"/>
          <p14:tracePt t="19285" x="4629150" y="2171700"/>
          <p14:tracePt t="19306" x="4638675" y="2171700"/>
          <p14:tracePt t="19345" x="4643438" y="2171700"/>
          <p14:tracePt t="19355" x="4648200" y="2171700"/>
          <p14:tracePt t="19371" x="4652963" y="2171700"/>
          <p14:tracePt t="19397" x="4657725" y="2171700"/>
          <p14:tracePt t="19407" x="4662488" y="2171700"/>
          <p14:tracePt t="19418" x="4676775" y="2171700"/>
          <p14:tracePt t="19433" x="4710113" y="2171700"/>
          <p14:tracePt t="19450" x="4748213" y="2162175"/>
          <p14:tracePt t="19466" x="4772025" y="2162175"/>
          <p14:tracePt t="19483" x="4776788" y="2162175"/>
          <p14:tracePt t="19603" x="4772025" y="2162175"/>
          <p14:tracePt t="19613" x="4767263" y="2162175"/>
          <p14:tracePt t="19640" x="4762500" y="2162175"/>
          <p14:tracePt t="19649" x="4757738" y="2162175"/>
          <p14:tracePt t="19669" x="4752975" y="2162175"/>
          <p14:tracePt t="19676" x="4748213" y="2162175"/>
          <p14:tracePt t="19685" x="4733925" y="2162175"/>
          <p14:tracePt t="19700" x="4719638" y="2171700"/>
          <p14:tracePt t="19716" x="4700588" y="2171700"/>
          <p14:tracePt t="19733" x="4695825" y="2171700"/>
          <p14:tracePt t="19736" x="4691063" y="2176463"/>
          <p14:tracePt t="19750" x="4672013" y="2176463"/>
          <p14:tracePt t="19766" x="4662488" y="2176463"/>
          <p14:tracePt t="19792" x="4657725" y="2176463"/>
          <p14:tracePt t="19803" x="4657725" y="2181225"/>
          <p14:tracePt t="19869" x="4648200" y="2181225"/>
          <p14:tracePt t="19890" x="4643438" y="2181225"/>
          <p14:tracePt t="19910" x="4638675" y="2181225"/>
          <p14:tracePt t="20171" x="4643438" y="2181225"/>
          <p14:tracePt t="20181" x="4652963" y="2181225"/>
          <p14:tracePt t="20186" x="4657725" y="2181225"/>
          <p14:tracePt t="20200" x="4662488" y="2181225"/>
          <p14:tracePt t="20216" x="4672013" y="2181225"/>
          <p14:tracePt t="20250" x="4676775" y="2181225"/>
          <p14:tracePt t="20277" x="4681538" y="2181225"/>
          <p14:tracePt t="20293" x="4691063" y="2181225"/>
          <p14:tracePt t="20303" x="4691063" y="2176463"/>
          <p14:tracePt t="20319" x="4695825" y="2176463"/>
          <p14:tracePt t="20333" x="4700588" y="2176463"/>
          <p14:tracePt t="20360" x="4705350" y="2176463"/>
          <p14:tracePt t="20378" x="4710113" y="2176463"/>
          <p14:tracePt t="20399" x="4714875" y="2176463"/>
          <p14:tracePt t="20409" x="4719638" y="2176463"/>
          <p14:tracePt t="20416" x="4729163" y="2176463"/>
          <p14:tracePt t="20434" x="4743450" y="2166938"/>
          <p14:tracePt t="20450" x="4752975" y="2166938"/>
          <p14:tracePt t="20467" x="4767263" y="2162175"/>
          <p14:tracePt t="20468" x="4776788" y="2152650"/>
          <p14:tracePt t="20483" x="4781550" y="2152650"/>
          <p14:tracePt t="20500" x="4800600" y="2138363"/>
          <p14:tracePt t="20517" x="4810125" y="2133600"/>
          <p14:tracePt t="20533" x="4810125" y="2128838"/>
          <p14:tracePt t="20581" x="4814888" y="2128838"/>
          <p14:tracePt t="20677" x="4824413" y="2128838"/>
          <p14:tracePt t="20737" x="4829175" y="2128838"/>
          <p14:tracePt t="20788" x="4833938" y="2128838"/>
          <p14:tracePt t="20793" x="4857750" y="2128838"/>
          <p14:tracePt t="20803" x="4876800" y="2128838"/>
          <p14:tracePt t="20817" x="4929188" y="2128838"/>
          <p14:tracePt t="20834" x="4976813" y="2128838"/>
          <p14:tracePt t="20850" x="5014913" y="2128838"/>
          <p14:tracePt t="20867" x="5033963" y="2128838"/>
          <p14:tracePt t="21004" x="5048250" y="2128838"/>
          <p14:tracePt t="21015" x="5076825" y="2128838"/>
          <p14:tracePt t="21026" x="5129213" y="2147888"/>
          <p14:tracePt t="21034" x="5210175" y="2166938"/>
          <p14:tracePt t="21050" x="5400675" y="2200275"/>
          <p14:tracePt t="21067" x="5453063" y="2205038"/>
          <p14:tracePt t="21069" x="5467350" y="2214563"/>
          <p14:tracePt t="21084" x="5472113" y="2214563"/>
          <p14:tracePt t="21414" x="5472113" y="2205038"/>
          <p14:tracePt t="21423" x="5467350" y="2176463"/>
          <p14:tracePt t="21434" x="5467350" y="2147888"/>
          <p14:tracePt t="21450" x="5467350" y="2090738"/>
          <p14:tracePt t="21453" x="5462588" y="2062163"/>
          <p14:tracePt t="21467" x="5462588" y="2033588"/>
          <p14:tracePt t="21484" x="5453063" y="1943100"/>
          <p14:tracePt t="21500" x="5443538" y="1914525"/>
          <p14:tracePt t="21517" x="5438775" y="1871663"/>
          <p14:tracePt t="21519" x="5438775" y="1843088"/>
          <p14:tracePt t="21534" x="5429250" y="1776413"/>
          <p14:tracePt t="21550" x="5424488" y="1733550"/>
          <p14:tracePt t="21567" x="5419725" y="1714500"/>
          <p14:tracePt t="21584" x="5419725" y="1709738"/>
          <p14:tracePt t="21716" x="5414963" y="1709738"/>
          <p14:tracePt t="21731" x="5400675" y="1709738"/>
          <p14:tracePt t="21741" x="5381625" y="1709738"/>
          <p14:tracePt t="21751" x="5362575" y="1709738"/>
          <p14:tracePt t="21767" x="5334000" y="1709738"/>
          <p14:tracePt t="21784" x="5300663" y="1709738"/>
          <p14:tracePt t="21801" x="5286375" y="1709738"/>
          <p14:tracePt t="21817" x="5248275" y="1709738"/>
          <p14:tracePt t="21834" x="5148263" y="1709738"/>
          <p14:tracePt t="21851" x="4976813" y="1695450"/>
          <p14:tracePt t="21867" x="4848225" y="1695450"/>
          <p14:tracePt t="21884" x="4762500" y="1681163"/>
          <p14:tracePt t="21886" x="4719638" y="1681163"/>
          <p14:tracePt t="21901" x="4662488" y="1681163"/>
          <p14:tracePt t="21918" x="4595813" y="1681163"/>
          <p14:tracePt t="21934" x="4562475" y="1685925"/>
          <p14:tracePt t="21951" x="4552950" y="1685925"/>
          <p14:tracePt t="22069" x="4552950" y="1690688"/>
          <p14:tracePt t="22073" x="4552950" y="1709738"/>
          <p14:tracePt t="22084" x="4552950" y="1766888"/>
          <p14:tracePt t="22101" x="4552950" y="1871663"/>
          <p14:tracePt t="22117" x="4552950" y="1971675"/>
          <p14:tracePt t="22134" x="4552950" y="2028825"/>
          <p14:tracePt t="22151" x="4552950" y="2076450"/>
          <p14:tracePt t="22154" x="4552950" y="2100263"/>
          <p14:tracePt t="22167" x="4552950" y="2105025"/>
          <p14:tracePt t="22184" x="4552950" y="2109788"/>
          <p14:tracePt t="22277" x="4552950" y="2114550"/>
          <p14:tracePt t="22377" x="4557713" y="2114550"/>
          <p14:tracePt t="22413" x="4562475" y="2114550"/>
          <p14:tracePt t="22423" x="4591050" y="2114550"/>
          <p14:tracePt t="22433" x="4648200" y="2114550"/>
          <p14:tracePt t="22436" x="4724400" y="2109788"/>
          <p14:tracePt t="22451" x="4814888" y="2109788"/>
          <p14:tracePt t="22467" x="5038725" y="2109788"/>
          <p14:tracePt t="22484" x="5281613" y="2109788"/>
          <p14:tracePt t="22501" x="5624513" y="2114550"/>
          <p14:tracePt t="22518" x="5753100" y="2114550"/>
          <p14:tracePt t="22521" x="5819775" y="2114550"/>
          <p14:tracePt t="22534" x="5857875" y="2114550"/>
          <p14:tracePt t="22551" x="6038850" y="2124075"/>
          <p14:tracePt t="22568" x="6167438" y="2133600"/>
          <p14:tracePt t="22584" x="6234113" y="2133600"/>
          <p14:tracePt t="22601" x="6262688" y="2133600"/>
          <p14:tracePt t="22617" x="6272213" y="2133600"/>
          <p14:tracePt t="22634" x="6300788" y="2138363"/>
          <p14:tracePt t="22651" x="6343650" y="2147888"/>
          <p14:tracePt t="22667" x="6400800" y="2147888"/>
          <p14:tracePt t="22684" x="6453188" y="2147888"/>
          <p14:tracePt t="22687" x="6462713" y="2147888"/>
          <p14:tracePt t="22702" x="6477000" y="2147888"/>
          <p14:tracePt t="22905" x="6467475" y="2147888"/>
          <p14:tracePt t="23408" x="0" y="0"/>
        </p14:tracePtLst>
        <p14:tracePtLst>
          <p14:tracePt t="26415" x="5634038" y="1781175"/>
          <p14:tracePt t="26455" x="5638800" y="1781175"/>
          <p14:tracePt t="26461" x="5648325" y="1800225"/>
          <p14:tracePt t="26471" x="5662613" y="1828800"/>
          <p14:tracePt t="26485" x="5695950" y="1905000"/>
          <p14:tracePt t="26502" x="5734050" y="2014538"/>
          <p14:tracePt t="26519" x="5753100" y="2062163"/>
          <p14:tracePt t="26536" x="5762625" y="2105025"/>
          <p14:tracePt t="26552" x="5776913" y="2157413"/>
          <p14:tracePt t="26569" x="5781675" y="2195513"/>
          <p14:tracePt t="26586" x="5781675" y="2209800"/>
          <p14:tracePt t="26667" x="5781675" y="2190750"/>
          <p14:tracePt t="26677" x="5776913" y="2166938"/>
          <p14:tracePt t="26686" x="5767388" y="2152650"/>
          <p14:tracePt t="26702" x="5762625" y="2114550"/>
          <p14:tracePt t="26719" x="5738813" y="2043113"/>
          <p14:tracePt t="26736" x="5719763" y="1938338"/>
          <p14:tracePt t="26752" x="5719763" y="1857375"/>
          <p14:tracePt t="26769" x="5719763" y="1819275"/>
          <p14:tracePt t="26772" x="5719763" y="1804988"/>
          <p14:tracePt t="26786" x="5719763" y="1800225"/>
          <p14:tracePt t="26819" x="5715000" y="1800225"/>
          <p14:tracePt t="26890" x="5715000" y="1814513"/>
          <p14:tracePt t="26895" x="5700713" y="1824038"/>
          <p14:tracePt t="26904" x="5695950" y="1847850"/>
          <p14:tracePt t="26919" x="5662613" y="1900238"/>
          <p14:tracePt t="26936" x="5638800" y="1952625"/>
          <p14:tracePt t="26953" x="5624513" y="1985963"/>
          <p14:tracePt t="26969" x="5576888" y="2066925"/>
          <p14:tracePt t="26986" x="5572125" y="2081213"/>
          <p14:tracePt t="27105" x="5581650" y="2076450"/>
          <p14:tracePt t="27111" x="5586413" y="2052638"/>
          <p14:tracePt t="27121" x="5595938" y="2033588"/>
          <p14:tracePt t="27136" x="5624513" y="1981200"/>
          <p14:tracePt t="27153" x="5648325" y="1909763"/>
          <p14:tracePt t="27169" x="5653088" y="1876425"/>
          <p14:tracePt t="27186" x="5686425" y="1790700"/>
          <p14:tracePt t="27203" x="5700713" y="1752600"/>
          <p14:tracePt t="27274" x="5700713" y="1762125"/>
          <p14:tracePt t="27284" x="5700713" y="1800225"/>
          <p14:tracePt t="27287" x="5700713" y="1866900"/>
          <p14:tracePt t="27303" x="5700713" y="1943100"/>
          <p14:tracePt t="27320" x="5695950" y="2147888"/>
          <p14:tracePt t="27336" x="5695950" y="2205038"/>
          <p14:tracePt t="27340" x="5695950" y="2219325"/>
          <p14:tracePt t="27353" x="5695950" y="2224088"/>
          <p14:tracePt t="27529" x="0" y="0"/>
        </p14:tracePtLst>
        <p14:tracePtLst>
          <p14:tracePt t="28388" x="3910013" y="1871663"/>
          <p14:tracePt t="28478" x="3910013" y="1876425"/>
          <p14:tracePt t="28483" x="3910013" y="1890713"/>
          <p14:tracePt t="28493" x="3914775" y="1905000"/>
          <p14:tracePt t="28503" x="3924300" y="1919288"/>
          <p14:tracePt t="28520" x="3933825" y="1938338"/>
          <p14:tracePt t="28523" x="3957638" y="1966913"/>
          <p14:tracePt t="28536" x="3986213" y="2009775"/>
          <p14:tracePt t="28553" x="4038600" y="2100263"/>
          <p14:tracePt t="28570" x="4071938" y="2200275"/>
          <p14:tracePt t="28587" x="4086225" y="2224088"/>
          <p14:tracePt t="28756" x="4086225" y="2205038"/>
          <p14:tracePt t="28766" x="4086225" y="2185988"/>
          <p14:tracePt t="28776" x="4086225" y="2157413"/>
          <p14:tracePt t="28787" x="4086225" y="2128838"/>
          <p14:tracePt t="28803" x="4086225" y="2038350"/>
          <p14:tracePt t="28820" x="4095750" y="1952625"/>
          <p14:tracePt t="28836" x="4100513" y="1909763"/>
          <p14:tracePt t="28853" x="4100513" y="1890713"/>
          <p14:tracePt t="28870" x="4110038" y="1881188"/>
          <p14:tracePt t="28887" x="4110038" y="1871663"/>
          <p14:tracePt t="29043" x="4110038" y="1876425"/>
          <p14:tracePt t="29047" x="4110038" y="1890713"/>
          <p14:tracePt t="29059" x="4105275" y="1905000"/>
          <p14:tracePt t="29071" x="4100513" y="1928813"/>
          <p14:tracePt t="29087" x="4076700" y="1985963"/>
          <p14:tracePt t="29104" x="3981450" y="2276475"/>
          <p14:tracePt t="29120" x="3952875" y="2381250"/>
          <p14:tracePt t="29137" x="3919538" y="2562225"/>
          <p14:tracePt t="29138" x="3900488" y="2652713"/>
          <p14:tracePt t="29153" x="3886200" y="2695575"/>
          <p14:tracePt t="29170" x="3881438" y="2705100"/>
          <p14:tracePt t="29187" x="3881438" y="2709863"/>
          <p14:tracePt t="29276" x="3881438" y="2705100"/>
          <p14:tracePt t="29279" x="3881438" y="2690813"/>
          <p14:tracePt t="29290" x="3881438" y="2671763"/>
          <p14:tracePt t="29304" x="3881438" y="2667000"/>
          <p14:tracePt t="29306" x="3890963" y="2652713"/>
          <p14:tracePt t="29320" x="3890963" y="2643188"/>
          <p14:tracePt t="29337" x="3895725" y="2595563"/>
          <p14:tracePt t="29354" x="3929063" y="2438400"/>
          <p14:tracePt t="29371" x="3948113" y="2328863"/>
          <p14:tracePt t="29387" x="3967163" y="2238375"/>
          <p14:tracePt t="29403" x="3976688" y="2157413"/>
          <p14:tracePt t="29405" x="3986213" y="2105025"/>
          <p14:tracePt t="29420" x="4000500" y="2052638"/>
          <p14:tracePt t="29437" x="4005263" y="2019300"/>
          <p14:tracePt t="29453" x="4014788" y="2005013"/>
          <p14:tracePt t="29470" x="4019550" y="2005013"/>
          <p14:tracePt t="29637" x="4014788" y="2028825"/>
          <p14:tracePt t="29644" x="4010025" y="2071688"/>
          <p14:tracePt t="29654" x="3986213" y="2147888"/>
          <p14:tracePt t="29670" x="3948113" y="2295525"/>
          <p14:tracePt t="29687" x="3910013" y="2466975"/>
          <p14:tracePt t="29704" x="3900488" y="2528888"/>
          <p14:tracePt t="29720" x="3886200" y="2566988"/>
          <p14:tracePt t="29737" x="3886200" y="2581275"/>
          <p14:tracePt t="30090" x="0" y="0"/>
        </p14:tracePtLst>
        <p14:tracePtLst>
          <p14:tracePt t="30823" x="5386388" y="1952625"/>
          <p14:tracePt t="30834" x="5381625" y="1952625"/>
          <p14:tracePt t="30946" x="5381625" y="1947863"/>
          <p14:tracePt t="30970" x="5372100" y="1947863"/>
          <p14:tracePt t="30979" x="5362575" y="1933575"/>
          <p14:tracePt t="30987" x="5329238" y="1900238"/>
          <p14:tracePt t="31004" x="5191125" y="1824038"/>
          <p14:tracePt t="31021" x="4986338" y="1738313"/>
          <p14:tracePt t="31024" x="4919663" y="1709738"/>
          <p14:tracePt t="31037" x="4867275" y="1700213"/>
          <p14:tracePt t="31054" x="4781550" y="1681163"/>
          <p14:tracePt t="31071" x="4691063" y="1676400"/>
          <p14:tracePt t="31088" x="4633913" y="1676400"/>
          <p14:tracePt t="31104" x="4529138" y="1676400"/>
          <p14:tracePt t="31121" x="4419600" y="1695450"/>
          <p14:tracePt t="31138" x="4362450" y="1714500"/>
          <p14:tracePt t="31154" x="4276725" y="1766888"/>
          <p14:tracePt t="31156" x="4243388" y="1790700"/>
          <p14:tracePt t="31171" x="4143375" y="1838325"/>
          <p14:tracePt t="31188" x="4086225" y="1866900"/>
          <p14:tracePt t="31204" x="4062413" y="1890713"/>
          <p14:tracePt t="31221" x="4033838" y="1919288"/>
          <p14:tracePt t="31238" x="4014788" y="1971675"/>
          <p14:tracePt t="31254" x="4000500" y="2024063"/>
          <p14:tracePt t="31271" x="3990975" y="2071688"/>
          <p14:tracePt t="31288" x="3990975" y="2090738"/>
          <p14:tracePt t="31304" x="3995738" y="2124075"/>
          <p14:tracePt t="31321" x="4024313" y="2176463"/>
          <p14:tracePt t="31324" x="4038600" y="2190750"/>
          <p14:tracePt t="31338" x="4043363" y="2209800"/>
          <p14:tracePt t="31354" x="4057650" y="2224088"/>
          <p14:tracePt t="31356" x="4062413" y="2228850"/>
          <p14:tracePt t="31371" x="4071938" y="2233613"/>
          <p14:tracePt t="31388" x="4138613" y="2276475"/>
          <p14:tracePt t="31404" x="4224338" y="2305050"/>
          <p14:tracePt t="31421" x="4276725" y="2319338"/>
          <p14:tracePt t="31424" x="4357688" y="2343150"/>
          <p14:tracePt t="31438" x="4462463" y="2357438"/>
          <p14:tracePt t="31455" x="4581525" y="2366963"/>
          <p14:tracePt t="31471" x="4786313" y="2366963"/>
          <p14:tracePt t="31488" x="4924425" y="2366963"/>
          <p14:tracePt t="31492" x="4991100" y="2366963"/>
          <p14:tracePt t="31505" x="5053013" y="2366963"/>
          <p14:tracePt t="31522" x="5133975" y="2366963"/>
          <p14:tracePt t="31525" x="5191125" y="2366963"/>
          <p14:tracePt t="31538" x="5219700" y="2357438"/>
          <p14:tracePt t="31554" x="5281613" y="2347913"/>
          <p14:tracePt t="31571" x="5362575" y="2333625"/>
          <p14:tracePt t="31588" x="5534025" y="2305050"/>
          <p14:tracePt t="31604" x="5614988" y="2300288"/>
          <p14:tracePt t="31621" x="5643563" y="2290763"/>
          <p14:tracePt t="31624" x="5695950" y="2281238"/>
          <p14:tracePt t="31638" x="5719763" y="2276475"/>
          <p14:tracePt t="31654" x="5757863" y="2262188"/>
          <p14:tracePt t="31671" x="5786438" y="2233613"/>
          <p14:tracePt t="31688" x="5838825" y="2195513"/>
          <p14:tracePt t="31705" x="5872163" y="2162175"/>
          <p14:tracePt t="31721" x="5900738" y="2119313"/>
          <p14:tracePt t="31725" x="5919788" y="2066925"/>
          <p14:tracePt t="31738" x="5919788" y="2047875"/>
          <p14:tracePt t="31755" x="5924550" y="2019300"/>
          <p14:tracePt t="31771" x="5934075" y="1957388"/>
          <p14:tracePt t="31788" x="5929313" y="1924050"/>
          <p14:tracePt t="31805" x="5900738" y="1862138"/>
          <p14:tracePt t="31821" x="5843588" y="1804988"/>
          <p14:tracePt t="31838" x="5772150" y="1738313"/>
          <p14:tracePt t="31855" x="5686425" y="1685925"/>
          <p14:tracePt t="31858" x="5662613" y="1671638"/>
          <p14:tracePt t="31871" x="5643563" y="1662113"/>
          <p14:tracePt t="31888" x="5581650" y="1638300"/>
          <p14:tracePt t="31905" x="5476875" y="1624013"/>
          <p14:tracePt t="31921" x="5281613" y="1590675"/>
          <p14:tracePt t="31923" x="5219700" y="1590675"/>
          <p14:tracePt t="31938" x="5076825" y="1581150"/>
          <p14:tracePt t="31955" x="5024438" y="1581150"/>
          <p14:tracePt t="31959" x="4924425" y="1581150"/>
          <p14:tracePt t="31971" x="4857750" y="1581150"/>
          <p14:tracePt t="31988" x="4643438" y="1585913"/>
          <p14:tracePt t="32005" x="4438650" y="1595438"/>
          <p14:tracePt t="32022" x="4329113" y="1614488"/>
          <p14:tracePt t="32038" x="4295775" y="1624013"/>
          <p14:tracePt t="32055" x="4286250" y="1633538"/>
          <p14:tracePt t="32071" x="4281488" y="1643063"/>
          <p14:tracePt t="32088" x="4271963" y="1647825"/>
          <p14:tracePt t="32105" x="4252913" y="1671638"/>
          <p14:tracePt t="32121" x="4229100" y="1700213"/>
          <p14:tracePt t="32124" x="4224338" y="1719263"/>
          <p14:tracePt t="32138" x="4210050" y="1738313"/>
          <p14:tracePt t="32155" x="4195763" y="1790700"/>
          <p14:tracePt t="32171" x="4181475" y="1833563"/>
          <p14:tracePt t="32188" x="4171950" y="1857375"/>
          <p14:tracePt t="32191" x="4171950" y="1871663"/>
          <p14:tracePt t="32206" x="4171950" y="1895475"/>
          <p14:tracePt t="32221" x="4171950" y="1914525"/>
          <p14:tracePt t="32238" x="4176713" y="1976438"/>
          <p14:tracePt t="32241" x="4186238" y="2005013"/>
          <p14:tracePt t="32255" x="4210050" y="2066925"/>
          <p14:tracePt t="32273" x="4214813" y="2090738"/>
          <p14:tracePt t="32288" x="4233863" y="2119313"/>
          <p14:tracePt t="32305" x="4248150" y="2124075"/>
          <p14:tracePt t="32308" x="4262438" y="2147888"/>
          <p14:tracePt t="32322" x="4291013" y="2166938"/>
          <p14:tracePt t="32338" x="4310063" y="2181225"/>
          <p14:tracePt t="32355" x="4314825" y="2185988"/>
          <p14:tracePt t="32493" x="0" y="0"/>
        </p14:tracePtLst>
        <p14:tracePtLst>
          <p14:tracePt t="46404" x="4610100" y="2314575"/>
          <p14:tracePt t="46429" x="4610100" y="2309813"/>
          <p14:tracePt t="46461" x="4610100" y="2305050"/>
          <p14:tracePt t="46479" x="4605338" y="2300288"/>
          <p14:tracePt t="46489" x="4591050" y="2295525"/>
          <p14:tracePt t="46495" x="4581525" y="2290763"/>
          <p14:tracePt t="46510" x="4567238" y="2290763"/>
          <p14:tracePt t="46527" x="4500563" y="2271713"/>
          <p14:tracePt t="46529" x="4448175" y="2262188"/>
          <p14:tracePt t="46544" x="4319588" y="2262188"/>
          <p14:tracePt t="46561" x="4152900" y="2271713"/>
          <p14:tracePt t="46577" x="3814763" y="2290763"/>
          <p14:tracePt t="46594" x="3533775" y="2314575"/>
          <p14:tracePt t="46610" x="3248025" y="2357438"/>
          <p14:tracePt t="46627" x="2876550" y="2457450"/>
          <p14:tracePt t="46644" x="2643188" y="2500313"/>
          <p14:tracePt t="46661" x="2471738" y="2538413"/>
          <p14:tracePt t="46664" x="2381250" y="2562225"/>
          <p14:tracePt t="46677" x="2338388" y="2576513"/>
          <p14:tracePt t="46694" x="2262188" y="2638425"/>
          <p14:tracePt t="46711" x="2238375" y="2671763"/>
          <p14:tracePt t="46727" x="2190750" y="2724150"/>
          <p14:tracePt t="46730" x="2176463" y="2757488"/>
          <p14:tracePt t="46744" x="2147888" y="2838450"/>
          <p14:tracePt t="46761" x="2138363" y="2952750"/>
          <p14:tracePt t="46777" x="2138363" y="3105150"/>
          <p14:tracePt t="46794" x="2143125" y="3248025"/>
          <p14:tracePt t="46796" x="2181225" y="3343275"/>
          <p14:tracePt t="46810" x="2252663" y="3424238"/>
          <p14:tracePt t="46827" x="2324100" y="3500438"/>
          <p14:tracePt t="46844" x="2381250" y="3543300"/>
          <p14:tracePt t="46861" x="2562225" y="3667125"/>
          <p14:tracePt t="46864" x="2643188" y="3729038"/>
          <p14:tracePt t="46877" x="2867025" y="3833813"/>
          <p14:tracePt t="46894" x="3333750" y="3981450"/>
          <p14:tracePt t="46911" x="3733800" y="4043363"/>
          <p14:tracePt t="46927" x="4238625" y="4071938"/>
          <p14:tracePt t="46944" x="4781550" y="4071938"/>
          <p14:tracePt t="46961" x="5510213" y="4090988"/>
          <p14:tracePt t="46977" x="5967413" y="4052888"/>
          <p14:tracePt t="46994" x="6376988" y="3957638"/>
          <p14:tracePt t="47011" x="6786563" y="3790950"/>
          <p14:tracePt t="47027" x="6972300" y="3676650"/>
          <p14:tracePt t="47044" x="7153275" y="3476625"/>
          <p14:tracePt t="47061" x="7215188" y="3314700"/>
          <p14:tracePt t="47064" x="7224713" y="3238500"/>
          <p14:tracePt t="47077" x="7234238" y="3148013"/>
          <p14:tracePt t="47094" x="7158038" y="2724150"/>
          <p14:tracePt t="47111" x="7105650" y="2619375"/>
          <p14:tracePt t="47128" x="6972300" y="2376488"/>
          <p14:tracePt t="47144" x="6334125" y="1800225"/>
          <p14:tracePt t="47161" x="6019800" y="1576388"/>
          <p14:tracePt t="47177" x="5724525" y="1433513"/>
          <p14:tracePt t="47194" x="5286375" y="1266825"/>
          <p14:tracePt t="47211" x="5033963" y="1243013"/>
          <p14:tracePt t="47227" x="4819650" y="1243013"/>
          <p14:tracePt t="47244" x="4595813" y="1290638"/>
          <p14:tracePt t="47261" x="4400550" y="1333500"/>
          <p14:tracePt t="47277" x="4205288" y="1376363"/>
          <p14:tracePt t="47294" x="3957638" y="1428750"/>
          <p14:tracePt t="47298" x="3876675" y="1438275"/>
          <p14:tracePt t="47311" x="3800475" y="1457325"/>
          <p14:tracePt t="47327" x="3690938" y="1485900"/>
          <p14:tracePt t="47344" x="3605213" y="1509713"/>
          <p14:tracePt t="47361" x="3505200" y="1576388"/>
          <p14:tracePt t="47364" x="3471863" y="1609725"/>
          <p14:tracePt t="47377" x="3386138" y="1714500"/>
          <p14:tracePt t="47394" x="3267075" y="1905000"/>
          <p14:tracePt t="47411" x="3219450" y="1976438"/>
          <p14:tracePt t="47414" x="3190875" y="2033588"/>
          <p14:tracePt t="47427" x="3152775" y="2100263"/>
          <p14:tracePt t="47446" x="3071813" y="2390775"/>
          <p14:tracePt t="47461" x="3071813" y="2552700"/>
          <p14:tracePt t="47478" x="3071813" y="2695575"/>
          <p14:tracePt t="47494" x="3086100" y="2824163"/>
          <p14:tracePt t="47511" x="3124200" y="2971800"/>
          <p14:tracePt t="47514" x="3138488" y="3024188"/>
          <p14:tracePt t="47528" x="3157538" y="3081338"/>
          <p14:tracePt t="47544" x="3224213" y="3195638"/>
          <p14:tracePt t="47561" x="3314700" y="3357563"/>
          <p14:tracePt t="47578" x="3386138" y="3438525"/>
          <p14:tracePt t="47594" x="3500438" y="3524250"/>
          <p14:tracePt t="47611" x="3600450" y="3590925"/>
          <p14:tracePt t="47628" x="3671888" y="3629025"/>
          <p14:tracePt t="47644" x="3924300" y="3748088"/>
          <p14:tracePt t="47661" x="4110038" y="3833813"/>
          <p14:tracePt t="47678" x="4295775" y="3905250"/>
          <p14:tracePt t="47694" x="4505325" y="3976688"/>
          <p14:tracePt t="47711" x="4748213" y="4029075"/>
          <p14:tracePt t="47728" x="4981575" y="4062413"/>
          <p14:tracePt t="47744" x="5219700" y="4081463"/>
          <p14:tracePt t="47761" x="5500688" y="4081463"/>
          <p14:tracePt t="47778" x="5815013" y="4081463"/>
          <p14:tracePt t="47794" x="6110288" y="4076700"/>
          <p14:tracePt t="47811" x="6500813" y="3990975"/>
          <p14:tracePt t="47815" x="6615113" y="3948113"/>
          <p14:tracePt t="47828" x="6734175" y="3914775"/>
          <p14:tracePt t="47844" x="7081838" y="3776663"/>
          <p14:tracePt t="47861" x="7219950" y="3705225"/>
          <p14:tracePt t="47878" x="7286625" y="3686175"/>
          <p14:tracePt t="47880" x="7334250" y="3662363"/>
          <p14:tracePt t="47894" x="7377113" y="3633788"/>
          <p14:tracePt t="47911" x="7434263" y="3609975"/>
          <p14:tracePt t="47912" x="7439025" y="3605213"/>
          <p14:tracePt t="47928" x="7443788" y="3605213"/>
          <p14:tracePt t="47944" x="7448550" y="3600450"/>
          <p14:tracePt t="47948" x="7448550" y="3595688"/>
          <p14:tracePt t="48301" x="0" y="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(1) Binary Classifier – How to Check its Performance?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3" y="1281924"/>
            <a:ext cx="8650327" cy="506807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Before actually applying “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sgd_clf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 to the 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test_dataset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we will check the performance of the chosen model “SGD” with the 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train_dataset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Let’s perform one sanity check before applying our trained model to the test set. 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will divide up the training set into k groups.  And we will follow the following prescription (</a:t>
            </a:r>
            <a:r>
              <a:rPr lang="en-US" altLang="ko-KR" sz="1600" dirty="0">
                <a:hlinkClick r:id="rId3"/>
              </a:rPr>
              <a:t>https://machinelearningmastery.com/k-fold-cross-validation/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10742" y="3562829"/>
            <a:ext cx="796259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ko-KR" sz="1600" dirty="0">
                <a:solidFill>
                  <a:srgbClr val="555555"/>
                </a:solidFill>
                <a:latin typeface="Helvetica Neue"/>
              </a:rPr>
              <a:t>Shuffle the dataset randomly.</a:t>
            </a:r>
          </a:p>
          <a:p>
            <a:pPr>
              <a:buFont typeface="+mj-lt"/>
              <a:buAutoNum type="arabicPeriod"/>
            </a:pPr>
            <a:r>
              <a:rPr lang="en-US" altLang="ko-KR" sz="1600" dirty="0">
                <a:solidFill>
                  <a:srgbClr val="555555"/>
                </a:solidFill>
                <a:latin typeface="Helvetica Neue"/>
              </a:rPr>
              <a:t>Split the dataset into k groups</a:t>
            </a:r>
          </a:p>
          <a:p>
            <a:pPr>
              <a:buFont typeface="+mj-lt"/>
              <a:buAutoNum type="arabicPeriod"/>
            </a:pPr>
            <a:r>
              <a:rPr lang="en-US" altLang="ko-KR" sz="1600" dirty="0">
                <a:solidFill>
                  <a:srgbClr val="555555"/>
                </a:solidFill>
                <a:latin typeface="Helvetica Neue"/>
              </a:rPr>
              <a:t>For each unique group: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600" dirty="0">
                <a:solidFill>
                  <a:srgbClr val="555555"/>
                </a:solidFill>
                <a:latin typeface="Helvetica Neue"/>
              </a:rPr>
              <a:t>Take the group as a hold out or test data set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600" dirty="0">
                <a:solidFill>
                  <a:srgbClr val="555555"/>
                </a:solidFill>
                <a:latin typeface="Helvetica Neue"/>
              </a:rPr>
              <a:t>Take the remaining groups as a training data set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600" dirty="0">
                <a:solidFill>
                  <a:srgbClr val="555555"/>
                </a:solidFill>
                <a:latin typeface="Helvetica Neue"/>
              </a:rPr>
              <a:t>Fit a model on the training set and evaluate it on the test set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600" dirty="0">
                <a:solidFill>
                  <a:srgbClr val="555555"/>
                </a:solidFill>
                <a:latin typeface="Helvetica Neue"/>
              </a:rPr>
              <a:t>Retain the evaluation score and discard the model</a:t>
            </a:r>
          </a:p>
          <a:p>
            <a:pPr>
              <a:buFont typeface="+mj-lt"/>
              <a:buAutoNum type="arabicPeriod"/>
            </a:pPr>
            <a:r>
              <a:rPr lang="en-US" altLang="ko-KR" sz="1600" dirty="0">
                <a:solidFill>
                  <a:srgbClr val="555555"/>
                </a:solidFill>
                <a:latin typeface="Helvetica Neue"/>
              </a:rPr>
              <a:t>Summarize the skill of the model using the sample of model evaluation scores</a:t>
            </a:r>
            <a:endParaRPr lang="en-US" altLang="ko-KR" sz="1600" b="0" i="0" dirty="0">
              <a:solidFill>
                <a:srgbClr val="555555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3002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911"/>
    </mc:Choice>
    <mc:Fallback xmlns="">
      <p:transition spd="slow" advTm="14591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674" x="4181475" y="1447800"/>
          <p14:tracePt t="3718" x="4176713" y="1447800"/>
          <p14:tracePt t="3723" x="4167188" y="1447800"/>
          <p14:tracePt t="3734" x="4162425" y="1447800"/>
          <p14:tracePt t="3746" x="4157663" y="1447800"/>
          <p14:tracePt t="3762" x="4143375" y="1447800"/>
          <p14:tracePt t="3779" x="4129088" y="1447800"/>
          <p14:tracePt t="3796" x="4086225" y="1428750"/>
          <p14:tracePt t="3813" x="3971925" y="1362075"/>
          <p14:tracePt t="3829" x="3838575" y="1300163"/>
          <p14:tracePt t="3846" x="3810000" y="1290638"/>
          <p14:tracePt t="3862" x="3729038" y="1276350"/>
          <p14:tracePt t="3879" x="3667125" y="1262063"/>
          <p14:tracePt t="3896" x="3633788" y="1262063"/>
          <p14:tracePt t="3912" x="3600450" y="1262063"/>
          <p14:tracePt t="3929" x="3586163" y="1262063"/>
          <p14:tracePt t="3946" x="3524250" y="1295400"/>
          <p14:tracePt t="3962" x="3495675" y="1309688"/>
          <p14:tracePt t="3979" x="3462338" y="1323975"/>
          <p14:tracePt t="3996" x="3429000" y="1352550"/>
          <p14:tracePt t="4012" x="3381375" y="1395413"/>
          <p14:tracePt t="4029" x="3352800" y="1433513"/>
          <p14:tracePt t="4032" x="3343275" y="1447800"/>
          <p14:tracePt t="4046" x="3328988" y="1457325"/>
          <p14:tracePt t="4063" x="3324225" y="1471613"/>
          <p14:tracePt t="4079" x="3314700" y="1476375"/>
          <p14:tracePt t="4096" x="3314700" y="1485900"/>
          <p14:tracePt t="4113" x="3309938" y="1509713"/>
          <p14:tracePt t="4129" x="3309938" y="1528763"/>
          <p14:tracePt t="4146" x="3324225" y="1533525"/>
          <p14:tracePt t="4163" x="3338513" y="1543050"/>
          <p14:tracePt t="4180" x="3376613" y="1571625"/>
          <p14:tracePt t="4196" x="3448050" y="1614488"/>
          <p14:tracePt t="4213" x="3500438" y="1633538"/>
          <p14:tracePt t="4230" x="3524250" y="1638300"/>
          <p14:tracePt t="4246" x="3581400" y="1647825"/>
          <p14:tracePt t="4263" x="3671888" y="1647825"/>
          <p14:tracePt t="4279" x="3810000" y="1643063"/>
          <p14:tracePt t="4296" x="3967163" y="1633538"/>
          <p14:tracePt t="4300" x="4005263" y="1624013"/>
          <p14:tracePt t="4313" x="4038600" y="1609725"/>
          <p14:tracePt t="4330" x="4095750" y="1581150"/>
          <p14:tracePt t="4346" x="4100513" y="1547813"/>
          <p14:tracePt t="4363" x="4105275" y="1524000"/>
          <p14:tracePt t="4379" x="4105275" y="1500188"/>
          <p14:tracePt t="4396" x="4105275" y="1457325"/>
          <p14:tracePt t="4413" x="4095750" y="1414463"/>
          <p14:tracePt t="4429" x="4057650" y="1362075"/>
          <p14:tracePt t="4446" x="3986213" y="1271588"/>
          <p14:tracePt t="4463" x="3881438" y="1195388"/>
          <p14:tracePt t="4479" x="3795713" y="1143000"/>
          <p14:tracePt t="4496" x="3709988" y="1109663"/>
          <p14:tracePt t="4499" x="3667125" y="1100138"/>
          <p14:tracePt t="4513" x="3638550" y="1090613"/>
          <p14:tracePt t="4529" x="3543300" y="1081088"/>
          <p14:tracePt t="4546" x="3452813" y="1085850"/>
          <p14:tracePt t="4563" x="3333750" y="1147763"/>
          <p14:tracePt t="4579" x="3267075" y="1185863"/>
          <p14:tracePt t="4596" x="3190875" y="1228725"/>
          <p14:tracePt t="4613" x="3171825" y="1238250"/>
          <p14:tracePt t="4630" x="3157538" y="1247775"/>
          <p14:tracePt t="4633" x="3152775" y="1252538"/>
          <p14:tracePt t="4646" x="3138488" y="1271588"/>
          <p14:tracePt t="4663" x="3124200" y="1304925"/>
          <p14:tracePt t="4679" x="3100388" y="1347788"/>
          <p14:tracePt t="4696" x="3095625" y="1414463"/>
          <p14:tracePt t="4713" x="3095625" y="1438275"/>
          <p14:tracePt t="4730" x="3095625" y="1462088"/>
          <p14:tracePt t="4734" x="3095625" y="1476375"/>
          <p14:tracePt t="4746" x="3119438" y="1509713"/>
          <p14:tracePt t="4763" x="3152775" y="1562100"/>
          <p14:tracePt t="4780" x="3195638" y="1614488"/>
          <p14:tracePt t="4796" x="3276600" y="1657350"/>
          <p14:tracePt t="4799" x="3295650" y="1666875"/>
          <p14:tracePt t="4813" x="3324225" y="1671638"/>
          <p14:tracePt t="4830" x="3414713" y="1685925"/>
          <p14:tracePt t="4846" x="3581400" y="1704975"/>
          <p14:tracePt t="4863" x="3648075" y="1704975"/>
          <p14:tracePt t="4867" x="3709988" y="1704975"/>
          <p14:tracePt t="4880" x="3843338" y="1690688"/>
          <p14:tracePt t="4896" x="3938588" y="1666875"/>
          <p14:tracePt t="4913" x="4000500" y="1633538"/>
          <p14:tracePt t="4930" x="4033838" y="1619250"/>
          <p14:tracePt t="4946" x="4052888" y="1609725"/>
          <p14:tracePt t="4963" x="4062413" y="1609725"/>
          <p14:tracePt t="5205" x="0" y="0"/>
        </p14:tracePtLst>
        <p14:tracePtLst>
          <p14:tracePt t="50500" x="3548063" y="2690813"/>
          <p14:tracePt t="50512" x="3538538" y="2690813"/>
          <p14:tracePt t="50520" x="3533775" y="2690813"/>
          <p14:tracePt t="50531" x="3524250" y="2690813"/>
          <p14:tracePt t="50548" x="3505200" y="2690813"/>
          <p14:tracePt t="50549" x="3500438" y="2690813"/>
          <p14:tracePt t="50565" x="3495675" y="2690813"/>
          <p14:tracePt t="50582" x="3486150" y="2695575"/>
          <p14:tracePt t="50598" x="3481388" y="2695575"/>
          <p14:tracePt t="50615" x="3467100" y="2695575"/>
          <p14:tracePt t="50631" x="3457575" y="2700338"/>
          <p14:tracePt t="50648" x="3433763" y="2705100"/>
          <p14:tracePt t="50664" x="3348038" y="2738438"/>
          <p14:tracePt t="50681" x="3286125" y="2762250"/>
          <p14:tracePt t="50698" x="3224213" y="2795588"/>
          <p14:tracePt t="50715" x="3119438" y="2819400"/>
          <p14:tracePt t="50731" x="3043238" y="2852738"/>
          <p14:tracePt t="50748" x="2971800" y="2881313"/>
          <p14:tracePt t="50764" x="2909888" y="2900363"/>
          <p14:tracePt t="50781" x="2852738" y="2928938"/>
          <p14:tracePt t="50798" x="2843213" y="2938463"/>
          <p14:tracePt t="50815" x="2776538" y="2976563"/>
          <p14:tracePt t="50819" x="2747963" y="2990850"/>
          <p14:tracePt t="50831" x="2690813" y="3024188"/>
          <p14:tracePt t="50848" x="2662238" y="3048000"/>
          <p14:tracePt t="50865" x="2633663" y="3062288"/>
          <p14:tracePt t="50881" x="2624138" y="3067050"/>
          <p14:tracePt t="50883" x="2619375" y="3071813"/>
          <p14:tracePt t="50898" x="2609850" y="3071813"/>
          <p14:tracePt t="50915" x="2590800" y="3081338"/>
          <p14:tracePt t="50931" x="2576513" y="3086100"/>
          <p14:tracePt t="50948" x="2562225" y="3095625"/>
          <p14:tracePt t="50965" x="2557463" y="3095625"/>
          <p14:tracePt t="50998" x="2557463" y="3100388"/>
          <p14:tracePt t="51048" x="2557463" y="3109913"/>
          <p14:tracePt t="51058" x="2595563" y="3171825"/>
          <p14:tracePt t="51065" x="2657475" y="3267075"/>
          <p14:tracePt t="51081" x="2771775" y="3429000"/>
          <p14:tracePt t="51098" x="2852738" y="3509963"/>
          <p14:tracePt t="51115" x="2886075" y="3557588"/>
          <p14:tracePt t="51132" x="2938463" y="3595688"/>
          <p14:tracePt t="51148" x="3043238" y="3667125"/>
          <p14:tracePt t="51165" x="3233738" y="3795713"/>
          <p14:tracePt t="51182" x="3457575" y="3900488"/>
          <p14:tracePt t="51185" x="3562350" y="3929063"/>
          <p14:tracePt t="51198" x="3638550" y="3952875"/>
          <p14:tracePt t="51215" x="3786188" y="3981450"/>
          <p14:tracePt t="51232" x="3852863" y="3995738"/>
          <p14:tracePt t="51248" x="3886200" y="4000500"/>
          <p14:tracePt t="51291" x="3895725" y="4000500"/>
          <p14:tracePt t="51346" x="3890963" y="4000500"/>
          <p14:tracePt t="51372" x="3886200" y="4000500"/>
          <p14:tracePt t="51396" x="3881438" y="3995738"/>
          <p14:tracePt t="51402" x="3871913" y="3976688"/>
          <p14:tracePt t="51415" x="3852863" y="3938588"/>
          <p14:tracePt t="51432" x="3781425" y="3857625"/>
          <p14:tracePt t="51448" x="3614738" y="3724275"/>
          <p14:tracePt t="51451" x="3548063" y="3681413"/>
          <p14:tracePt t="51465" x="3490913" y="3643313"/>
          <p14:tracePt t="51469" x="3433763" y="3614738"/>
          <p14:tracePt t="51482" x="3333750" y="3562350"/>
          <p14:tracePt t="51498" x="3276600" y="3533775"/>
          <p14:tracePt t="51501" x="3162300" y="3500438"/>
          <p14:tracePt t="51515" x="3081338" y="3481388"/>
          <p14:tracePt t="51533" x="2786063" y="3419475"/>
          <p14:tracePt t="51549" x="2471738" y="3386138"/>
          <p14:tracePt t="51566" x="2243138" y="3376613"/>
          <p14:tracePt t="51582" x="1990725" y="3376613"/>
          <p14:tracePt t="51599" x="1633538" y="3381375"/>
          <p14:tracePt t="51615" x="1438275" y="3405188"/>
          <p14:tracePt t="51632" x="1319213" y="3429000"/>
          <p14:tracePt t="51649" x="1209675" y="3467100"/>
          <p14:tracePt t="51666" x="1085850" y="3533775"/>
          <p14:tracePt t="51669" x="1028700" y="3571875"/>
          <p14:tracePt t="51682" x="981075" y="3609975"/>
          <p14:tracePt t="51698" x="900113" y="3690938"/>
          <p14:tracePt t="51715" x="785813" y="3867150"/>
          <p14:tracePt t="51732" x="685800" y="4033838"/>
          <p14:tracePt t="51735" x="657225" y="4076700"/>
          <p14:tracePt t="51749" x="485775" y="4333875"/>
          <p14:tracePt t="51765" x="419100" y="4429125"/>
          <p14:tracePt t="51782" x="304800" y="4605338"/>
          <p14:tracePt t="51799" x="190500" y="4924425"/>
          <p14:tracePt t="51815" x="166688" y="5100638"/>
          <p14:tracePt t="51832" x="185738" y="5257800"/>
          <p14:tracePt t="51849" x="276225" y="5443538"/>
          <p14:tracePt t="51865" x="366713" y="5572125"/>
          <p14:tracePt t="51882" x="481013" y="5681663"/>
          <p14:tracePt t="51898" x="666750" y="5857875"/>
          <p14:tracePt t="51915" x="842963" y="5957888"/>
          <p14:tracePt t="51932" x="1090613" y="6043613"/>
          <p14:tracePt t="51935" x="1390650" y="6091238"/>
          <p14:tracePt t="51948" x="1562100" y="6115050"/>
          <p14:tracePt t="51965" x="1928813" y="6115050"/>
          <p14:tracePt t="51982" x="2281238" y="6143625"/>
          <p14:tracePt t="51999" x="2900363" y="6205538"/>
          <p14:tracePt t="52015" x="3467100" y="6243638"/>
          <p14:tracePt t="52032" x="3629025" y="6253163"/>
          <p14:tracePt t="52049" x="4257675" y="6272213"/>
          <p14:tracePt t="52065" x="4672013" y="6272213"/>
          <p14:tracePt t="52068" x="4881563" y="6272213"/>
          <p14:tracePt t="52082" x="5253038" y="6262688"/>
          <p14:tracePt t="52099" x="5557838" y="6238875"/>
          <p14:tracePt t="52115" x="5681663" y="6238875"/>
          <p14:tracePt t="52132" x="5934075" y="6238875"/>
          <p14:tracePt t="52135" x="6186488" y="6229350"/>
          <p14:tracePt t="52149" x="6472238" y="6205538"/>
          <p14:tracePt t="52165" x="6757988" y="6162675"/>
          <p14:tracePt t="52182" x="7143750" y="6072188"/>
          <p14:tracePt t="52199" x="7491413" y="6015038"/>
          <p14:tracePt t="52215" x="7967663" y="5924550"/>
          <p14:tracePt t="52232" x="8539163" y="5829300"/>
          <p14:tracePt t="52235" x="8667750" y="5800725"/>
          <p14:tracePt t="52249" x="8772525" y="5767388"/>
          <p14:tracePt t="52265" x="8924925" y="5686425"/>
          <p14:tracePt t="52282" x="9043988" y="5557838"/>
          <p14:tracePt t="52299" x="9129713" y="5386388"/>
          <p14:tracePt t="52366" x="9086850" y="4638675"/>
          <p14:tracePt t="52376" x="9024938" y="4543425"/>
          <p14:tracePt t="52386" x="8948738" y="4448175"/>
          <p14:tracePt t="52399" x="8886825" y="4367213"/>
          <p14:tracePt t="52415" x="8567738" y="4048125"/>
          <p14:tracePt t="52432" x="8353425" y="3881438"/>
          <p14:tracePt t="52449" x="8077200" y="3714750"/>
          <p14:tracePt t="52465" x="7524750" y="3524250"/>
          <p14:tracePt t="52482" x="7124700" y="3443288"/>
          <p14:tracePt t="52499" x="6705600" y="3390900"/>
          <p14:tracePt t="52515" x="6038850" y="3309938"/>
          <p14:tracePt t="52532" x="5553075" y="3267075"/>
          <p14:tracePt t="52549" x="5143500" y="3224213"/>
          <p14:tracePt t="52565" x="4543425" y="3209925"/>
          <p14:tracePt t="52569" x="4305300" y="3209925"/>
          <p14:tracePt t="52582" x="4067175" y="3195638"/>
          <p14:tracePt t="52599" x="3571875" y="3195638"/>
          <p14:tracePt t="52602" x="3357563" y="3181350"/>
          <p14:tracePt t="52615" x="2790825" y="3181350"/>
          <p14:tracePt t="52632" x="2633663" y="3181350"/>
          <p14:tracePt t="52635" x="2447925" y="3181350"/>
          <p14:tracePt t="52649" x="2309813" y="3181350"/>
          <p14:tracePt t="52666" x="1871663" y="3190875"/>
          <p14:tracePt t="52682" x="1690688" y="3200400"/>
          <p14:tracePt t="52699" x="1538288" y="3209925"/>
          <p14:tracePt t="52715" x="1457325" y="3228975"/>
          <p14:tracePt t="52732" x="1143000" y="3309938"/>
          <p14:tracePt t="52749" x="1019175" y="3348038"/>
          <p14:tracePt t="52765" x="900113" y="3386138"/>
          <p14:tracePt t="52782" x="814388" y="3424238"/>
          <p14:tracePt t="52799" x="752475" y="3462338"/>
          <p14:tracePt t="52816" x="623888" y="3529013"/>
          <p14:tracePt t="52832" x="495300" y="3638550"/>
          <p14:tracePt t="52835" x="452438" y="3662363"/>
          <p14:tracePt t="52849" x="419100" y="3700463"/>
          <p14:tracePt t="52865" x="347663" y="3781425"/>
          <p14:tracePt t="52882" x="252413" y="3886200"/>
          <p14:tracePt t="52899" x="147638" y="4043363"/>
          <p14:tracePt t="52915" x="85725" y="4229100"/>
          <p14:tracePt t="52932" x="66675" y="4319588"/>
          <p14:tracePt t="52936" x="47625" y="4410075"/>
          <p14:tracePt t="52949" x="47625" y="4586288"/>
          <p14:tracePt t="52966" x="71438" y="4781550"/>
          <p14:tracePt t="52982" x="176213" y="4957763"/>
          <p14:tracePt t="52999" x="333375" y="5138738"/>
          <p14:tracePt t="53016" x="542925" y="5372100"/>
          <p14:tracePt t="53032" x="690563" y="5524500"/>
          <p14:tracePt t="53049" x="795338" y="5643563"/>
          <p14:tracePt t="53066" x="904875" y="5753100"/>
          <p14:tracePt t="53083" x="981075" y="5800725"/>
          <p14:tracePt t="53086" x="1038225" y="5829300"/>
          <p14:tracePt t="53099" x="1104900" y="5857875"/>
          <p14:tracePt t="53116" x="1276350" y="5929313"/>
          <p14:tracePt t="53132" x="1476375" y="6005513"/>
          <p14:tracePt t="53136" x="1624013" y="6048375"/>
          <p14:tracePt t="53150" x="1833563" y="6105525"/>
          <p14:tracePt t="53153" x="2233613" y="6176963"/>
          <p14:tracePt t="53166" x="2619375" y="6215063"/>
          <p14:tracePt t="53184" x="3076575" y="6238875"/>
          <p14:tracePt t="53199" x="3333750" y="6238875"/>
          <p14:tracePt t="53217" x="4400550" y="6229350"/>
          <p14:tracePt t="53221" x="4691063" y="6215063"/>
          <p14:tracePt t="53232" x="4981575" y="6200775"/>
          <p14:tracePt t="53250" x="5510213" y="6172200"/>
          <p14:tracePt t="53266" x="5972175" y="6172200"/>
          <p14:tracePt t="53283" x="6648450" y="6172200"/>
          <p14:tracePt t="53299" x="7224713" y="6157913"/>
          <p14:tracePt t="53316" x="7539038" y="6124575"/>
          <p14:tracePt t="53332" x="7843838" y="6091238"/>
          <p14:tracePt t="53349" x="8386763" y="6029325"/>
          <p14:tracePt t="53366" x="8682038" y="5995988"/>
          <p14:tracePt t="53382" x="8853488" y="5957888"/>
          <p14:tracePt t="53399" x="9039225" y="5886450"/>
          <p14:tracePt t="53416" x="9139238" y="5829300"/>
          <p14:tracePt t="53606" x="9096375" y="4176713"/>
          <p14:tracePt t="53616" x="9010650" y="4090988"/>
          <p14:tracePt t="53620" x="8905875" y="4014788"/>
          <p14:tracePt t="53633" x="8777288" y="3924300"/>
          <p14:tracePt t="53649" x="8382000" y="3724275"/>
          <p14:tracePt t="53666" x="8148638" y="3638550"/>
          <p14:tracePt t="53683" x="7905750" y="3576638"/>
          <p14:tracePt t="53685" x="7662863" y="3519488"/>
          <p14:tracePt t="53699" x="7510463" y="3486150"/>
          <p14:tracePt t="53716" x="7038975" y="3376613"/>
          <p14:tracePt t="53733" x="6786563" y="3333750"/>
          <p14:tracePt t="53750" x="6129338" y="3205163"/>
          <p14:tracePt t="53754" x="5967413" y="3195638"/>
          <p14:tracePt t="53766" x="5795963" y="3171825"/>
          <p14:tracePt t="53782" x="5338763" y="3148013"/>
          <p14:tracePt t="53799" x="4829175" y="3105150"/>
          <p14:tracePt t="53816" x="4672013" y="3105150"/>
          <p14:tracePt t="53817" x="4514850" y="3105150"/>
          <p14:tracePt t="53832" x="4238625" y="3109913"/>
          <p14:tracePt t="53849" x="3862388" y="3124200"/>
          <p14:tracePt t="53866" x="3609975" y="3133725"/>
          <p14:tracePt t="53883" x="3338513" y="3152775"/>
          <p14:tracePt t="53899" x="3171825" y="3162300"/>
          <p14:tracePt t="53916" x="3000375" y="3186113"/>
          <p14:tracePt t="53932" x="2676525" y="3243263"/>
          <p14:tracePt t="53949" x="2447925" y="3276600"/>
          <p14:tracePt t="53966" x="2257425" y="3305175"/>
          <p14:tracePt t="53982" x="1919288" y="3357563"/>
          <p14:tracePt t="53999" x="1752600" y="3386138"/>
          <p14:tracePt t="54016" x="1662113" y="3395663"/>
          <p14:tracePt t="54020" x="1604963" y="3405188"/>
          <p14:tracePt t="54033" x="1566863" y="3405188"/>
          <p14:tracePt t="54049" x="1462088" y="3424238"/>
          <p14:tracePt t="54066" x="1428750" y="3429000"/>
          <p14:tracePt t="54083" x="1357313" y="3438525"/>
          <p14:tracePt t="54100" x="1309688" y="3452813"/>
          <p14:tracePt t="54116" x="1281113" y="3462338"/>
          <p14:tracePt t="54133" x="1247775" y="3481388"/>
          <p14:tracePt t="54150" x="1176338" y="3533775"/>
          <p14:tracePt t="54166" x="1071563" y="3619500"/>
          <p14:tracePt t="54183" x="990600" y="3676650"/>
          <p14:tracePt t="54199" x="938213" y="3724275"/>
          <p14:tracePt t="54216" x="890588" y="3790950"/>
          <p14:tracePt t="54233" x="833438" y="3905250"/>
          <p14:tracePt t="54250" x="790575" y="4062413"/>
          <p14:tracePt t="54266" x="771525" y="4343400"/>
          <p14:tracePt t="54283" x="762000" y="4586288"/>
          <p14:tracePt t="54286" x="762000" y="4686300"/>
          <p14:tracePt t="54300" x="762000" y="4786313"/>
          <p14:tracePt t="54316" x="762000" y="4995863"/>
          <p14:tracePt t="54333" x="762000" y="5014913"/>
          <p14:tracePt t="54350" x="762000" y="5057775"/>
          <p14:tracePt t="54353" x="776288" y="5072063"/>
          <p14:tracePt t="54366" x="785813" y="5091113"/>
          <p14:tracePt t="54383" x="862013" y="5167313"/>
          <p14:tracePt t="54399" x="957263" y="5253038"/>
          <p14:tracePt t="54417" x="1071563" y="5338763"/>
          <p14:tracePt t="54433" x="1171575" y="5391150"/>
          <p14:tracePt t="54450" x="1243013" y="5419725"/>
          <p14:tracePt t="54466" x="1390650" y="5467350"/>
          <p14:tracePt t="54483" x="1514475" y="5514975"/>
          <p14:tracePt t="54500" x="1671638" y="5562600"/>
          <p14:tracePt t="54516" x="1866900" y="5614988"/>
          <p14:tracePt t="54519" x="1971675" y="5634038"/>
          <p14:tracePt t="54533" x="2209800" y="5676900"/>
          <p14:tracePt t="54550" x="2352675" y="5695950"/>
          <p14:tracePt t="54566" x="2462213" y="5715000"/>
          <p14:tracePt t="54583" x="2667000" y="5743575"/>
          <p14:tracePt t="54600" x="2833688" y="5753100"/>
          <p14:tracePt t="54616" x="2938463" y="5753100"/>
          <p14:tracePt t="54633" x="3214688" y="5753100"/>
          <p14:tracePt t="54650" x="3367088" y="5753100"/>
          <p14:tracePt t="54666" x="3509963" y="5753100"/>
          <p14:tracePt t="54683" x="3709988" y="5762625"/>
          <p14:tracePt t="54700" x="3852863" y="5762625"/>
          <p14:tracePt t="54716" x="3981450" y="5762625"/>
          <p14:tracePt t="54735" x="4048125" y="5762625"/>
          <p14:tracePt t="54750" x="4052888" y="5762625"/>
          <p14:tracePt t="54932" x="0" y="0"/>
        </p14:tracePtLst>
        <p14:tracePtLst>
          <p14:tracePt t="56481" x="3186113" y="3181350"/>
          <p14:tracePt t="56658" x="3190875" y="3181350"/>
          <p14:tracePt t="56668" x="3205163" y="3181350"/>
          <p14:tracePt t="56678" x="3238500" y="3190875"/>
          <p14:tracePt t="56684" x="3267075" y="3190875"/>
          <p14:tracePt t="56700" x="3314700" y="3190875"/>
          <p14:tracePt t="56717" x="3438525" y="3200400"/>
          <p14:tracePt t="56721" x="3648075" y="3200400"/>
          <p14:tracePt t="56734" x="3748088" y="3200400"/>
          <p14:tracePt t="56750" x="3952875" y="3209925"/>
          <p14:tracePt t="56767" x="4167188" y="3219450"/>
          <p14:tracePt t="56784" x="4386263" y="3228975"/>
          <p14:tracePt t="56800" x="4757738" y="3243263"/>
          <p14:tracePt t="56817" x="5086350" y="3243263"/>
          <p14:tracePt t="56834" x="5200650" y="3252788"/>
          <p14:tracePt t="56850" x="5414963" y="3252788"/>
          <p14:tracePt t="56853" x="5514975" y="3252788"/>
          <p14:tracePt t="56867" x="5743575" y="3252788"/>
          <p14:tracePt t="56884" x="6148388" y="3252788"/>
          <p14:tracePt t="56901" x="6376988" y="3267075"/>
          <p14:tracePt t="56917" x="6491288" y="3267075"/>
          <p14:tracePt t="56921" x="6605588" y="3267075"/>
          <p14:tracePt t="56934" x="6819900" y="3267075"/>
          <p14:tracePt t="56951" x="7219950" y="3276600"/>
          <p14:tracePt t="56967" x="7434263" y="3276600"/>
          <p14:tracePt t="56984" x="7691438" y="3286125"/>
          <p14:tracePt t="57000" x="7953375" y="3295650"/>
          <p14:tracePt t="57017" x="8220075" y="3295650"/>
          <p14:tracePt t="57019" x="8524875" y="3309938"/>
          <p14:tracePt t="57034" x="8629650" y="3309938"/>
          <p14:tracePt t="57050" x="8729663" y="3309938"/>
          <p14:tracePt t="57202" x="8739188" y="3309938"/>
          <p14:tracePt t="57206" x="8753475" y="3309938"/>
          <p14:tracePt t="57217" x="8782050" y="3309938"/>
          <p14:tracePt t="57234" x="8824913" y="3309938"/>
          <p14:tracePt t="57251" x="8834438" y="3309938"/>
          <p14:tracePt t="57378" x="8834438" y="3305175"/>
          <p14:tracePt t="57394" x="8834438" y="3295650"/>
          <p14:tracePt t="57398" x="8824913" y="3271838"/>
          <p14:tracePt t="57409" x="8820150" y="3243263"/>
          <p14:tracePt t="57420" x="8810625" y="3214688"/>
          <p14:tracePt t="57434" x="8777288" y="3114675"/>
          <p14:tracePt t="57451" x="8739188" y="3028950"/>
          <p14:tracePt t="57467" x="8705850" y="2943225"/>
          <p14:tracePt t="57484" x="8682038" y="2881313"/>
          <p14:tracePt t="57501" x="8667750" y="2857500"/>
          <p14:tracePt t="57517" x="8653463" y="2824163"/>
          <p14:tracePt t="57521" x="8648700" y="2800350"/>
          <p14:tracePt t="57534" x="8639175" y="2781300"/>
          <p14:tracePt t="57551" x="8634413" y="2762250"/>
          <p14:tracePt t="57567" x="8629650" y="2762250"/>
          <p14:tracePt t="57672" x="8624888" y="2762250"/>
          <p14:tracePt t="57682" x="8610600" y="2762250"/>
          <p14:tracePt t="57686" x="8562975" y="2747963"/>
          <p14:tracePt t="57701" x="8472488" y="2738438"/>
          <p14:tracePt t="57717" x="8139113" y="2714625"/>
          <p14:tracePt t="57734" x="7467600" y="2714625"/>
          <p14:tracePt t="57751" x="6224588" y="2728913"/>
          <p14:tracePt t="57767" x="4729163" y="2747963"/>
          <p14:tracePt t="57784" x="4162425" y="2747963"/>
          <p14:tracePt t="57787" x="3619500" y="2747963"/>
          <p14:tracePt t="57801" x="2762250" y="2781300"/>
          <p14:tracePt t="57818" x="2133600" y="2800350"/>
          <p14:tracePt t="57834" x="1795463" y="2800350"/>
          <p14:tracePt t="57851" x="1619250" y="2800350"/>
          <p14:tracePt t="57868" x="1557338" y="2800350"/>
          <p14:tracePt t="58074" x="1557338" y="2805113"/>
          <p14:tracePt t="58084" x="1557338" y="2809875"/>
          <p14:tracePt t="58091" x="1557338" y="2833688"/>
          <p14:tracePt t="58101" x="1557338" y="2862263"/>
          <p14:tracePt t="58118" x="1557338" y="2938463"/>
          <p14:tracePt t="58134" x="1562100" y="3057525"/>
          <p14:tracePt t="58151" x="1581150" y="3167063"/>
          <p14:tracePt t="58168" x="1581150" y="3267075"/>
          <p14:tracePt t="58171" x="1576388" y="3290888"/>
          <p14:tracePt t="58184" x="1576388" y="3309938"/>
          <p14:tracePt t="58201" x="1571625" y="3319463"/>
          <p14:tracePt t="58338" x="1604963" y="3319463"/>
          <p14:tracePt t="58342" x="1709738" y="3338513"/>
          <p14:tracePt t="58352" x="1876425" y="3376613"/>
          <p14:tracePt t="58368" x="2881313" y="3505200"/>
          <p14:tracePt t="58384" x="3905250" y="3595688"/>
          <p14:tracePt t="58401" x="5067300" y="3614738"/>
          <p14:tracePt t="58418" x="6148388" y="3633788"/>
          <p14:tracePt t="58434" x="7262813" y="3652838"/>
          <p14:tracePt t="58437" x="7524750" y="3667125"/>
          <p14:tracePt t="58451" x="7715250" y="3681413"/>
          <p14:tracePt t="58468" x="7967663" y="3690938"/>
          <p14:tracePt t="58484" x="8215313" y="3714750"/>
          <p14:tracePt t="58501" x="8391525" y="3714750"/>
          <p14:tracePt t="58504" x="8496300" y="3714750"/>
          <p14:tracePt t="58518" x="8743950" y="3733800"/>
          <p14:tracePt t="58534" x="8820150" y="3733800"/>
          <p14:tracePt t="58551" x="8924925" y="3743325"/>
          <p14:tracePt t="58568" x="8958263" y="3743325"/>
          <p14:tracePt t="58604" x="8963025" y="3743325"/>
          <p14:tracePt t="58610" x="8972550" y="3743325"/>
          <p14:tracePt t="58620" x="8982075" y="3743325"/>
          <p14:tracePt t="58634" x="8991600" y="3743325"/>
          <p14:tracePt t="58651" x="9001125" y="3748088"/>
          <p14:tracePt t="59143" x="0" y="0"/>
        </p14:tracePtLst>
        <p14:tracePtLst>
          <p14:tracePt t="61288" x="6457950" y="3300413"/>
          <p14:tracePt t="61606" x="6510338" y="3300413"/>
          <p14:tracePt t="61610" x="6572250" y="3300413"/>
          <p14:tracePt t="61620" x="6638925" y="3305175"/>
          <p14:tracePt t="61636" x="6757988" y="3314700"/>
          <p14:tracePt t="61652" x="6910388" y="3324225"/>
          <p14:tracePt t="61669" x="7024688" y="3324225"/>
          <p14:tracePt t="61686" x="7153275" y="3324225"/>
          <p14:tracePt t="61703" x="7286625" y="3333750"/>
          <p14:tracePt t="61719" x="7386638" y="3333750"/>
          <p14:tracePt t="61736" x="7491413" y="3343275"/>
          <p14:tracePt t="61752" x="7620000" y="3343275"/>
          <p14:tracePt t="61769" x="7786688" y="3352800"/>
          <p14:tracePt t="61771" x="7877175" y="3352800"/>
          <p14:tracePt t="61786" x="7953375" y="3352800"/>
          <p14:tracePt t="61803" x="8134350" y="3352800"/>
          <p14:tracePt t="61819" x="8162925" y="3362325"/>
          <p14:tracePt t="61836" x="8181975" y="3362325"/>
          <p14:tracePt t="61858" x="8186738" y="3362325"/>
          <p14:tracePt t="61874" x="8191500" y="3362325"/>
          <p14:tracePt t="61886" x="8196263" y="3362325"/>
          <p14:tracePt t="61903" x="8205788" y="3362325"/>
          <p14:tracePt t="62388" x="8201025" y="3362325"/>
          <p14:tracePt t="62414" x="8196263" y="3362325"/>
          <p14:tracePt t="62735" x="0" y="0"/>
        </p14:tracePtLst>
        <p14:tracePtLst>
          <p14:tracePt t="76616" x="919163" y="3871913"/>
          <p14:tracePt t="76832" x="942975" y="3871913"/>
          <p14:tracePt t="76838" x="971550" y="3871913"/>
          <p14:tracePt t="76848" x="1019175" y="3871913"/>
          <p14:tracePt t="76858" x="1085850" y="3871913"/>
          <p14:tracePt t="76875" x="1276350" y="3881438"/>
          <p14:tracePt t="76892" x="1419225" y="3890963"/>
          <p14:tracePt t="76909" x="1557338" y="3890963"/>
          <p14:tracePt t="76925" x="1738313" y="3900488"/>
          <p14:tracePt t="76927" x="1814513" y="3910013"/>
          <p14:tracePt t="76943" x="1943100" y="3910013"/>
          <p14:tracePt t="76959" x="2109788" y="3910013"/>
          <p14:tracePt t="76976" x="2162175" y="3910013"/>
          <p14:tracePt t="76992" x="2300288" y="3919538"/>
          <p14:tracePt t="77009" x="2433638" y="3929063"/>
          <p14:tracePt t="77012" x="2533650" y="3929063"/>
          <p14:tracePt t="77025" x="2662238" y="3929063"/>
          <p14:tracePt t="77043" x="2814638" y="3938588"/>
          <p14:tracePt t="77059" x="3005138" y="3948113"/>
          <p14:tracePt t="77075" x="3148013" y="3957638"/>
          <p14:tracePt t="77092" x="3252788" y="3957638"/>
          <p14:tracePt t="77109" x="3429000" y="3976688"/>
          <p14:tracePt t="77111" x="3505200" y="3976688"/>
          <p14:tracePt t="77125" x="3595688" y="3976688"/>
          <p14:tracePt t="77142" x="3776663" y="3986213"/>
          <p14:tracePt t="77159" x="3938588" y="3986213"/>
          <p14:tracePt t="77175" x="4119563" y="3986213"/>
          <p14:tracePt t="77178" x="4181475" y="3986213"/>
          <p14:tracePt t="77192" x="4248150" y="3986213"/>
          <p14:tracePt t="77209" x="4438650" y="3995738"/>
          <p14:tracePt t="77225" x="4491038" y="3995738"/>
          <p14:tracePt t="77242" x="4557713" y="3995738"/>
          <p14:tracePt t="77259" x="4619625" y="3995738"/>
          <p14:tracePt t="77276" x="4624388" y="3995738"/>
          <p14:tracePt t="77348" x="4624388" y="4000500"/>
          <p14:tracePt t="80344" x="0" y="0"/>
        </p14:tracePtLst>
        <p14:tracePtLst>
          <p14:tracePt t="88144" x="1323975" y="4186238"/>
          <p14:tracePt t="88276" x="1328738" y="4186238"/>
          <p14:tracePt t="88287" x="1366838" y="4186238"/>
          <p14:tracePt t="88296" x="1419225" y="4186238"/>
          <p14:tracePt t="88313" x="1538288" y="4191000"/>
          <p14:tracePt t="88330" x="1766888" y="4191000"/>
          <p14:tracePt t="88346" x="1981200" y="4191000"/>
          <p14:tracePt t="88363" x="2171700" y="4191000"/>
          <p14:tracePt t="88380" x="2443163" y="4191000"/>
          <p14:tracePt t="88396" x="2747963" y="4205288"/>
          <p14:tracePt t="88413" x="2914650" y="4214813"/>
          <p14:tracePt t="88430" x="3043238" y="4214813"/>
          <p14:tracePt t="88446" x="3109913" y="4224338"/>
          <p14:tracePt t="88463" x="3328988" y="4243388"/>
          <p14:tracePt t="88481" x="3395663" y="4243388"/>
          <p14:tracePt t="88497" x="3414713" y="4243388"/>
          <p14:tracePt t="88499" x="3429000" y="4243388"/>
          <p14:tracePt t="89176" x="3424238" y="4243388"/>
          <p14:tracePt t="89357" x="3448050" y="4243388"/>
          <p14:tracePt t="89366" x="3495675" y="4243388"/>
          <p14:tracePt t="89376" x="3548063" y="4243388"/>
          <p14:tracePt t="89382" x="3600450" y="4243388"/>
          <p14:tracePt t="89397" x="3738563" y="4243388"/>
          <p14:tracePt t="89413" x="3790950" y="4243388"/>
          <p14:tracePt t="89430" x="3848100" y="4243388"/>
          <p14:tracePt t="89433" x="3852863" y="4243388"/>
          <p14:tracePt t="89468" x="3857625" y="4243388"/>
          <p14:tracePt t="90568" x="3852863" y="4243388"/>
          <p14:tracePt t="90588" x="3848100" y="4243388"/>
          <p14:tracePt t="90592" x="0" y="0"/>
        </p14:tracePtLst>
        <p14:tracePtLst>
          <p14:tracePt t="98314" x="4119563" y="4381500"/>
          <p14:tracePt t="98446" x="4124325" y="4381500"/>
          <p14:tracePt t="98456" x="4129088" y="4381500"/>
          <p14:tracePt t="98467" x="4133850" y="4381500"/>
          <p14:tracePt t="98484" x="4152900" y="4376738"/>
          <p14:tracePt t="98500" x="4238625" y="4314825"/>
          <p14:tracePt t="98517" x="4281488" y="4281488"/>
          <p14:tracePt t="98534" x="4295775" y="4271963"/>
          <p14:tracePt t="98536" x="4324350" y="4257675"/>
          <p14:tracePt t="98550" x="4357688" y="4238625"/>
          <p14:tracePt t="98567" x="4443413" y="4205288"/>
          <p14:tracePt t="98584" x="4638675" y="4152900"/>
          <p14:tracePt t="98601" x="5100638" y="4043363"/>
          <p14:tracePt t="98617" x="5500688" y="3976688"/>
          <p14:tracePt t="98634" x="5948363" y="3933825"/>
          <p14:tracePt t="98650" x="6172200" y="3924300"/>
          <p14:tracePt t="98667" x="6415088" y="3924300"/>
          <p14:tracePt t="98684" x="6605588" y="3924300"/>
          <p14:tracePt t="98700" x="6805613" y="3929063"/>
          <p14:tracePt t="98717" x="6991350" y="3971925"/>
          <p14:tracePt t="98734" x="7067550" y="4014788"/>
          <p14:tracePt t="98737" x="7091363" y="4048125"/>
          <p14:tracePt t="98750" x="7115175" y="4081463"/>
          <p14:tracePt t="98767" x="7143750" y="4152900"/>
          <p14:tracePt t="98784" x="7153275" y="4167188"/>
          <p14:tracePt t="98800" x="7153275" y="4191000"/>
          <p14:tracePt t="98817" x="7162800" y="4214813"/>
          <p14:tracePt t="98834" x="7181850" y="4314825"/>
          <p14:tracePt t="98851" x="7196138" y="4367213"/>
          <p14:tracePt t="98867" x="7196138" y="4400550"/>
          <p14:tracePt t="98871" x="7200900" y="4443413"/>
          <p14:tracePt t="98884" x="7210425" y="4467225"/>
          <p14:tracePt t="98901" x="7210425" y="4476750"/>
          <p14:tracePt t="99096" x="7215188" y="4476750"/>
          <p14:tracePt t="100795" x="0" y="0"/>
        </p14:tracePtLst>
        <p14:tracePtLst>
          <p14:tracePt t="103937" x="2638425" y="4852988"/>
          <p14:tracePt t="104013" x="2643188" y="4852988"/>
          <p14:tracePt t="104024" x="2647950" y="4852988"/>
          <p14:tracePt t="104029" x="2657475" y="4852988"/>
          <p14:tracePt t="104039" x="2686050" y="4852988"/>
          <p14:tracePt t="104053" x="2847975" y="4857750"/>
          <p14:tracePt t="104069" x="3000375" y="4857750"/>
          <p14:tracePt t="104086" x="3157538" y="4867275"/>
          <p14:tracePt t="104103" x="3286125" y="4867275"/>
          <p14:tracePt t="104120" x="3400425" y="4867275"/>
          <p14:tracePt t="104136" x="3457575" y="4867275"/>
          <p14:tracePt t="104153" x="3529013" y="4867275"/>
          <p14:tracePt t="104169" x="3719513" y="4857750"/>
          <p14:tracePt t="104186" x="3981450" y="4857750"/>
          <p14:tracePt t="104203" x="4248150" y="4857750"/>
          <p14:tracePt t="104205" x="4481513" y="4867275"/>
          <p14:tracePt t="104219" x="4595813" y="4867275"/>
          <p14:tracePt t="104236" x="4800600" y="4886325"/>
          <p14:tracePt t="104253" x="4967288" y="4895850"/>
          <p14:tracePt t="104270" x="5033963" y="4905375"/>
          <p14:tracePt t="104272" x="5062538" y="4905375"/>
          <p14:tracePt t="104286" x="5091113" y="4910138"/>
          <p14:tracePt t="104303" x="5172075" y="4910138"/>
          <p14:tracePt t="104320" x="5229225" y="4910138"/>
          <p14:tracePt t="104336" x="5310188" y="4919663"/>
          <p14:tracePt t="104338" x="5362575" y="4919663"/>
          <p14:tracePt t="104353" x="5491163" y="4929188"/>
          <p14:tracePt t="104370" x="5548313" y="4929188"/>
          <p14:tracePt t="104387" x="5572125" y="4929188"/>
          <p14:tracePt t="104403" x="5586413" y="4933950"/>
          <p14:tracePt t="104788" x="5576888" y="4933950"/>
          <p14:tracePt t="104828" x="5572125" y="4933950"/>
          <p14:tracePt t="105425" x="5600700" y="4933950"/>
          <p14:tracePt t="105428" x="5629275" y="4933950"/>
          <p14:tracePt t="105438" x="5667375" y="4933950"/>
          <p14:tracePt t="105453" x="5734050" y="4933950"/>
          <p14:tracePt t="105470" x="5800725" y="4933950"/>
          <p14:tracePt t="105488" x="5824538" y="4933950"/>
          <p14:tracePt t="105503" x="5834063" y="4933950"/>
          <p14:tracePt t="105521" x="5853113" y="4933950"/>
          <p14:tracePt t="105524" x="5857875" y="4933950"/>
          <p14:tracePt t="105537" x="5867400" y="4933950"/>
          <p14:tracePt t="105554" x="5900738" y="4933950"/>
          <p14:tracePt t="105570" x="5943600" y="4938713"/>
          <p14:tracePt t="105587" x="5957888" y="4938713"/>
          <p14:tracePt t="105603" x="5962650" y="4938713"/>
          <p14:tracePt t="105626" x="5972175" y="4938713"/>
          <p14:tracePt t="105637" x="5976938" y="4938713"/>
          <p14:tracePt t="105653" x="5986463" y="4938713"/>
          <p14:tracePt t="105670" x="6024563" y="4938713"/>
          <p14:tracePt t="105687" x="6057900" y="4938713"/>
          <p14:tracePt t="105703" x="6067425" y="4938713"/>
          <p14:tracePt t="105830" x="6072188" y="4938713"/>
          <p14:tracePt t="106546" x="6053138" y="4938713"/>
          <p14:tracePt t="106556" x="6034088" y="4938713"/>
          <p14:tracePt t="106562" x="6019800" y="4938713"/>
          <p14:tracePt t="106572" x="6000750" y="4938713"/>
          <p14:tracePt t="106587" x="5976938" y="4938713"/>
          <p14:tracePt t="106604" x="5967413" y="4938713"/>
          <p14:tracePt t="106620" x="5962650" y="4938713"/>
          <p14:tracePt t="107025" x="5953125" y="4938713"/>
          <p14:tracePt t="107029" x="5895975" y="4938713"/>
          <p14:tracePt t="107040" x="5815013" y="4933950"/>
          <p14:tracePt t="107054" x="5715000" y="4933950"/>
          <p14:tracePt t="107070" x="5348288" y="4924425"/>
          <p14:tracePt t="107087" x="5248275" y="4914900"/>
          <p14:tracePt t="107089" x="5157788" y="4914900"/>
          <p14:tracePt t="107104" x="5081588" y="4914900"/>
          <p14:tracePt t="107106" x="4991100" y="4914900"/>
          <p14:tracePt t="107121" x="4748213" y="4914900"/>
          <p14:tracePt t="107138" x="4557713" y="4905375"/>
          <p14:tracePt t="107154" x="4357688" y="4905375"/>
          <p14:tracePt t="107171" x="4062413" y="4905375"/>
          <p14:tracePt t="107187" x="3871913" y="4905375"/>
          <p14:tracePt t="107204" x="3695700" y="4905375"/>
          <p14:tracePt t="107220" x="3543300" y="4910138"/>
          <p14:tracePt t="107237" x="3348038" y="4919663"/>
          <p14:tracePt t="107254" x="3219450" y="4919663"/>
          <p14:tracePt t="107271" x="3028950" y="4929188"/>
          <p14:tracePt t="107287" x="2976563" y="4933950"/>
          <p14:tracePt t="107304" x="2905125" y="4943475"/>
          <p14:tracePt t="107321" x="2762250" y="4953000"/>
          <p14:tracePt t="107337" x="2719388" y="4962525"/>
          <p14:tracePt t="107339" x="2690813" y="4962525"/>
          <p14:tracePt t="107354" x="2662238" y="4962525"/>
          <p14:tracePt t="107371" x="2600325" y="4967288"/>
          <p14:tracePt t="107387" x="2586038" y="4976813"/>
          <p14:tracePt t="107404" x="2566988" y="4976813"/>
          <p14:tracePt t="107421" x="2557463" y="4976813"/>
          <p14:tracePt t="107437" x="2538413" y="4976813"/>
          <p14:tracePt t="107454" x="2528888" y="4981575"/>
          <p14:tracePt t="107471" x="2524125" y="4981575"/>
          <p14:tracePt t="107656" x="2528888" y="4981575"/>
          <p14:tracePt t="107668" x="2547938" y="4981575"/>
          <p14:tracePt t="107671" x="2576513" y="4981575"/>
          <p14:tracePt t="107688" x="2605088" y="4981575"/>
          <p14:tracePt t="107705" x="2824163" y="4981575"/>
          <p14:tracePt t="107721" x="2990850" y="4991100"/>
          <p14:tracePt t="107738" x="3157538" y="4991100"/>
          <p14:tracePt t="107754" x="3362325" y="5000625"/>
          <p14:tracePt t="107771" x="3500438" y="5010150"/>
          <p14:tracePt t="107788" x="3657600" y="5019675"/>
          <p14:tracePt t="107804" x="3895725" y="5019675"/>
          <p14:tracePt t="107821" x="4086225" y="5029200"/>
          <p14:tracePt t="107838" x="4252913" y="5038725"/>
          <p14:tracePt t="107841" x="4367213" y="5038725"/>
          <p14:tracePt t="107854" x="4429125" y="5038725"/>
          <p14:tracePt t="107871" x="4586288" y="5048250"/>
          <p14:tracePt t="107888" x="4652963" y="5048250"/>
          <p14:tracePt t="107904" x="4852988" y="5048250"/>
          <p14:tracePt t="107907" x="4929188" y="5048250"/>
          <p14:tracePt t="107921" x="5081588" y="5048250"/>
          <p14:tracePt t="107938" x="5157788" y="5048250"/>
          <p14:tracePt t="107955" x="5276850" y="5048250"/>
          <p14:tracePt t="107971" x="5324475" y="5048250"/>
          <p14:tracePt t="107973" x="5329238" y="5048250"/>
          <p14:tracePt t="107988" x="5338763" y="5048250"/>
          <p14:tracePt t="111256" x="5348288" y="5048250"/>
          <p14:tracePt t="111266" x="5386388" y="5048250"/>
          <p14:tracePt t="111272" x="5410200" y="5048250"/>
          <p14:tracePt t="111289" x="5434013" y="5038725"/>
          <p14:tracePt t="111306" x="5443538" y="5033963"/>
          <p14:tracePt t="111308" x="5457825" y="5033963"/>
          <p14:tracePt t="111322" x="5491163" y="5029200"/>
          <p14:tracePt t="111339" x="5495925" y="5014913"/>
          <p14:tracePt t="111356" x="5500688" y="5000625"/>
          <p14:tracePt t="111372" x="5514975" y="4929188"/>
          <p14:tracePt t="111389" x="5514975" y="4852988"/>
          <p14:tracePt t="111406" x="5524500" y="4772025"/>
          <p14:tracePt t="111408" x="5524500" y="4695825"/>
          <p14:tracePt t="111422" x="5524500" y="4657725"/>
          <p14:tracePt t="111439" x="5524500" y="4600575"/>
          <p14:tracePt t="111456" x="5524500" y="4567238"/>
          <p14:tracePt t="111473" x="5510213" y="4510088"/>
          <p14:tracePt t="111489" x="5495925" y="4486275"/>
          <p14:tracePt t="111506" x="5491163" y="4471988"/>
          <p14:tracePt t="111509" x="5476875" y="4452938"/>
          <p14:tracePt t="111523" x="5457825" y="4433888"/>
          <p14:tracePt t="111539" x="5443538" y="4414838"/>
          <p14:tracePt t="111556" x="5438775" y="4414838"/>
          <p14:tracePt t="111573" x="5438775" y="4410075"/>
          <p14:tracePt t="111656" x="5434013" y="4410075"/>
          <p14:tracePt t="111666" x="5429250" y="4410075"/>
          <p14:tracePt t="111676" x="5424488" y="4410075"/>
          <p14:tracePt t="111696" x="5419725" y="4410075"/>
          <p14:tracePt t="111710" x="5414963" y="4410075"/>
          <p14:tracePt t="111722" x="5405438" y="4410075"/>
          <p14:tracePt t="111739" x="5400675" y="4410075"/>
          <p14:tracePt t="113185" x="0" y="0"/>
        </p14:tracePtLst>
        <p14:tracePtLst>
          <p14:tracePt t="116435" x="3952875" y="5291138"/>
          <p14:tracePt t="116576" x="3962400" y="5291138"/>
          <p14:tracePt t="116581" x="4000500" y="5291138"/>
          <p14:tracePt t="116592" x="4067175" y="5295900"/>
          <p14:tracePt t="116609" x="4243388" y="5295900"/>
          <p14:tracePt t="116625" x="4462463" y="5305425"/>
          <p14:tracePt t="116641" x="4652963" y="5305425"/>
          <p14:tracePt t="116658" x="4872038" y="5305425"/>
          <p14:tracePt t="116674" x="4895850" y="5305425"/>
          <p14:tracePt t="116711" x="4900613" y="5305425"/>
          <p14:tracePt t="117265" x="0" y="0"/>
        </p14:tracePtLst>
        <p14:tracePtLst>
          <p14:tracePt t="123254" x="4333875" y="5262563"/>
          <p14:tracePt t="123264" x="4324350" y="5262563"/>
          <p14:tracePt t="123270" x="4319588" y="5262563"/>
          <p14:tracePt t="123286" x="4314825" y="5262563"/>
          <p14:tracePt t="123300" x="4310063" y="5262563"/>
          <p14:tracePt t="123310" x="4310063" y="5272088"/>
          <p14:tracePt t="123327" x="4300538" y="5272088"/>
          <p14:tracePt t="123344" x="4295775" y="5272088"/>
          <p14:tracePt t="123346" x="4281488" y="5272088"/>
          <p14:tracePt t="123348" x="4262438" y="5276850"/>
          <p14:tracePt t="123361" x="4233863" y="5276850"/>
          <p14:tracePt t="123377" x="4086225" y="5295900"/>
          <p14:tracePt t="123394" x="3957638" y="5305425"/>
          <p14:tracePt t="123410" x="3805238" y="5305425"/>
          <p14:tracePt t="123427" x="3614738" y="5305425"/>
          <p14:tracePt t="123444" x="3471863" y="5300663"/>
          <p14:tracePt t="123445" x="3405188" y="5281613"/>
          <p14:tracePt t="123460" x="3352800" y="5262563"/>
          <p14:tracePt t="123477" x="3243263" y="5224463"/>
          <p14:tracePt t="123494" x="3152775" y="5181600"/>
          <p14:tracePt t="123511" x="3062288" y="5100638"/>
          <p14:tracePt t="123527" x="3000375" y="5019675"/>
          <p14:tracePt t="123544" x="2976563" y="4986338"/>
          <p14:tracePt t="123547" x="2952750" y="4943475"/>
          <p14:tracePt t="123561" x="2900363" y="4867275"/>
          <p14:tracePt t="123577" x="2833688" y="4776788"/>
          <p14:tracePt t="123594" x="2805113" y="4724400"/>
          <p14:tracePt t="123610" x="2776538" y="4657725"/>
          <p14:tracePt t="123627" x="2767013" y="4614863"/>
          <p14:tracePt t="123644" x="2767013" y="4576763"/>
          <p14:tracePt t="123660" x="2767013" y="4510088"/>
          <p14:tracePt t="123677" x="2767013" y="4457700"/>
          <p14:tracePt t="123694" x="2776538" y="4433888"/>
          <p14:tracePt t="123710" x="2795588" y="4400550"/>
          <p14:tracePt t="123713" x="2805113" y="4376738"/>
          <p14:tracePt t="123727" x="2819400" y="4357688"/>
          <p14:tracePt t="123744" x="2852738" y="4319588"/>
          <p14:tracePt t="123761" x="2914650" y="4281488"/>
          <p14:tracePt t="123777" x="2990850" y="4248150"/>
          <p14:tracePt t="123780" x="3019425" y="4243388"/>
          <p14:tracePt t="123794" x="3105150" y="4224338"/>
          <p14:tracePt t="123810" x="3148013" y="4210050"/>
          <p14:tracePt t="123827" x="3214688" y="4200525"/>
          <p14:tracePt t="123844" x="3333750" y="4205288"/>
          <p14:tracePt t="123861" x="3443288" y="4243388"/>
          <p14:tracePt t="123878" x="3476625" y="4257675"/>
          <p14:tracePt t="123881" x="3495675" y="4262438"/>
          <p14:tracePt t="123894" x="3529013" y="4291013"/>
          <p14:tracePt t="123911" x="3567113" y="4343400"/>
          <p14:tracePt t="123928" x="3609975" y="4419600"/>
          <p14:tracePt t="123944" x="3648075" y="4519613"/>
          <p14:tracePt t="123961" x="3671888" y="4581525"/>
          <p14:tracePt t="123977" x="3676650" y="4614863"/>
          <p14:tracePt t="123982" x="3676650" y="4629150"/>
          <p14:tracePt t="123994" x="3676650" y="4648200"/>
          <p14:tracePt t="124011" x="3671888" y="4714875"/>
          <p14:tracePt t="124027" x="3657600" y="4795838"/>
          <p14:tracePt t="124044" x="3629025" y="4881563"/>
          <p14:tracePt t="124048" x="3614738" y="4938713"/>
          <p14:tracePt t="124061" x="3600450" y="4957763"/>
          <p14:tracePt t="124077" x="3600450" y="4962525"/>
          <p14:tracePt t="124094" x="3590925" y="4967288"/>
          <p14:tracePt t="124111" x="3557588" y="5000625"/>
          <p14:tracePt t="124128" x="3500438" y="5038725"/>
          <p14:tracePt t="124144" x="3429000" y="5076825"/>
          <p14:tracePt t="124161" x="3367088" y="5100638"/>
          <p14:tracePt t="124178" x="3281363" y="5119688"/>
          <p14:tracePt t="124181" x="3252788" y="5119688"/>
          <p14:tracePt t="124194" x="3219450" y="5119688"/>
          <p14:tracePt t="124211" x="3157538" y="5124450"/>
          <p14:tracePt t="124215" x="3128963" y="5124450"/>
          <p14:tracePt t="124228" x="3081338" y="5133975"/>
          <p14:tracePt t="124244" x="3024188" y="5133975"/>
          <p14:tracePt t="124261" x="2967038" y="5138738"/>
          <p14:tracePt t="124278" x="2881313" y="5138738"/>
          <p14:tracePt t="124294" x="2852738" y="5124450"/>
          <p14:tracePt t="124311" x="2838450" y="5119688"/>
          <p14:tracePt t="124314" x="2833688" y="5105400"/>
          <p14:tracePt t="124328" x="2795588" y="5062538"/>
          <p14:tracePt t="124344" x="2762250" y="4986338"/>
          <p14:tracePt t="124361" x="2728913" y="4886325"/>
          <p14:tracePt t="124378" x="2719388" y="4772025"/>
          <p14:tracePt t="124394" x="2724150" y="4700588"/>
          <p14:tracePt t="124411" x="2738438" y="4643438"/>
          <p14:tracePt t="124414" x="2762250" y="4610100"/>
          <p14:tracePt t="124428" x="2781300" y="4543425"/>
          <p14:tracePt t="124444" x="2824163" y="4476750"/>
          <p14:tracePt t="124461" x="2867025" y="4424363"/>
          <p14:tracePt t="124478" x="2933700" y="4376738"/>
          <p14:tracePt t="124482" x="2957513" y="4367213"/>
          <p14:tracePt t="124495" x="2990850" y="4348163"/>
          <p14:tracePt t="124511" x="3005138" y="4348163"/>
          <p14:tracePt t="124529" x="3067050" y="4333875"/>
          <p14:tracePt t="124544" x="3105150" y="4333875"/>
          <p14:tracePt t="124562" x="3162300" y="4333875"/>
          <p14:tracePt t="124578" x="3238500" y="4333875"/>
          <p14:tracePt t="124595" x="3324225" y="4362450"/>
          <p14:tracePt t="124611" x="3409950" y="4376738"/>
          <p14:tracePt t="124629" x="3505200" y="4414838"/>
          <p14:tracePt t="124644" x="3590925" y="4448175"/>
          <p14:tracePt t="124661" x="3652838" y="4481513"/>
          <p14:tracePt t="124678" x="3709988" y="4510088"/>
          <p14:tracePt t="124694" x="3743325" y="4538663"/>
          <p14:tracePt t="124697" x="3762375" y="4552950"/>
          <p14:tracePt t="124711" x="3776663" y="4572000"/>
          <p14:tracePt t="124728" x="3805238" y="4600575"/>
          <p14:tracePt t="124745" x="3814763" y="4619625"/>
          <p14:tracePt t="124761" x="3829050" y="4652963"/>
          <p14:tracePt t="124778" x="3852863" y="4700588"/>
          <p14:tracePt t="124794" x="3881438" y="4767263"/>
          <p14:tracePt t="124811" x="3890963" y="4810125"/>
          <p14:tracePt t="124828" x="3905250" y="4843463"/>
          <p14:tracePt t="124845" x="3910013" y="4876800"/>
          <p14:tracePt t="124861" x="3924300" y="4943475"/>
          <p14:tracePt t="124864" x="3933825" y="4986338"/>
          <p14:tracePt t="124878" x="3943350" y="5029200"/>
          <p14:tracePt t="124894" x="3943350" y="5067300"/>
          <p14:tracePt t="124911" x="3948113" y="5081588"/>
          <p14:tracePt t="124928" x="3948113" y="5086350"/>
          <p14:tracePt t="124954" x="3948113" y="5091113"/>
          <p14:tracePt t="124961" x="3948113" y="5095875"/>
          <p14:tracePt t="124978" x="3943350" y="5105400"/>
          <p14:tracePt t="124994" x="3938588" y="5119688"/>
          <p14:tracePt t="125011" x="3929063" y="5129213"/>
          <p14:tracePt t="125030" x="3929063" y="5133975"/>
          <p14:tracePt t="125060" x="3924300" y="5133975"/>
          <p14:tracePt t="125307" x="0" y="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(1) Binary Classifier – Cross Validation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4766451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 fontScale="92500" lnSpcReduction="20000"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Cross-Validation (ex MNIST dataset)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Just like we trained our model through train dataset, we make clone models and train it through training-fold and make prediction for test-fold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By repeating above work to all 3-fold, we obtain prediction label for whole Train dataset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61" y="2234622"/>
            <a:ext cx="4743450" cy="2897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51811" y="2463519"/>
            <a:ext cx="1794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Train dataset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96" y="2247350"/>
            <a:ext cx="819150" cy="28970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003008" y="2463518"/>
            <a:ext cx="1677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Test dataset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71961" y="3131935"/>
            <a:ext cx="4743450" cy="447675"/>
            <a:chOff x="1012825" y="3592512"/>
            <a:chExt cx="4743450" cy="447675"/>
          </a:xfrm>
        </p:grpSpPr>
        <p:sp>
          <p:nvSpPr>
            <p:cNvPr id="19" name="직사각형 18"/>
            <p:cNvSpPr/>
            <p:nvPr/>
          </p:nvSpPr>
          <p:spPr>
            <a:xfrm>
              <a:off x="2593975" y="3592512"/>
              <a:ext cx="1581150" cy="44767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012825" y="3592512"/>
              <a:ext cx="1581150" cy="44767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175125" y="3592512"/>
              <a:ext cx="1581150" cy="44767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12825" y="3592512"/>
              <a:ext cx="4743450" cy="447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65198" y="1725620"/>
            <a:ext cx="4750213" cy="451239"/>
            <a:chOff x="1012823" y="1772290"/>
            <a:chExt cx="4750213" cy="451239"/>
          </a:xfrm>
        </p:grpSpPr>
        <p:grpSp>
          <p:nvGrpSpPr>
            <p:cNvPr id="10" name="그룹 9"/>
            <p:cNvGrpSpPr/>
            <p:nvPr/>
          </p:nvGrpSpPr>
          <p:grpSpPr>
            <a:xfrm>
              <a:off x="1012823" y="1772290"/>
              <a:ext cx="4743450" cy="447675"/>
              <a:chOff x="1085850" y="4152900"/>
              <a:chExt cx="4743450" cy="447675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1085850" y="4152900"/>
                <a:ext cx="1581150" cy="4476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667000" y="4152900"/>
                <a:ext cx="1581150" cy="4476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248150" y="4152900"/>
                <a:ext cx="1581150" cy="4476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939553" y="1808547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latin typeface="Calibri" panose="020F0502020204030204" pitchFamily="34" charset="0"/>
                </a:rPr>
                <a:t>6</a:t>
              </a:r>
              <a:r>
                <a:rPr lang="en-US" altLang="ko-KR" sz="1800" dirty="0" smtClean="0">
                  <a:latin typeface="Calibri" panose="020F0502020204030204" pitchFamily="34" charset="0"/>
                </a:rPr>
                <a:t>0,000</a:t>
              </a:r>
              <a:endParaRPr lang="ko-KR" alt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586" y="1775854"/>
              <a:ext cx="4743450" cy="447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492829" y="1725620"/>
            <a:ext cx="867721" cy="451238"/>
            <a:chOff x="6540456" y="1772290"/>
            <a:chExt cx="867721" cy="451238"/>
          </a:xfrm>
        </p:grpSpPr>
        <p:sp>
          <p:nvSpPr>
            <p:cNvPr id="17" name="직사각형 16"/>
            <p:cNvSpPr/>
            <p:nvPr/>
          </p:nvSpPr>
          <p:spPr>
            <a:xfrm>
              <a:off x="6575875" y="1772290"/>
              <a:ext cx="819150" cy="4476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40456" y="1808547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smtClean="0">
                  <a:latin typeface="Calibri" panose="020F0502020204030204" pitchFamily="34" charset="0"/>
                </a:rPr>
                <a:t>10,000</a:t>
              </a:r>
              <a:endParaRPr lang="ko-KR" alt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562723" y="1775853"/>
              <a:ext cx="845454" cy="447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971961" y="3690808"/>
            <a:ext cx="4743450" cy="452272"/>
            <a:chOff x="1019588" y="4614640"/>
            <a:chExt cx="4743450" cy="452272"/>
          </a:xfrm>
        </p:grpSpPr>
        <p:sp>
          <p:nvSpPr>
            <p:cNvPr id="32" name="직사각형 31"/>
            <p:cNvSpPr/>
            <p:nvPr/>
          </p:nvSpPr>
          <p:spPr>
            <a:xfrm>
              <a:off x="1019588" y="4614640"/>
              <a:ext cx="1581150" cy="44767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181888" y="4619237"/>
              <a:ext cx="1581150" cy="44767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19588" y="4619237"/>
              <a:ext cx="4743450" cy="447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593973" y="4615673"/>
              <a:ext cx="1581150" cy="44767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971961" y="4258875"/>
            <a:ext cx="4743450" cy="454805"/>
            <a:chOff x="1026353" y="5445511"/>
            <a:chExt cx="4743450" cy="454805"/>
          </a:xfrm>
        </p:grpSpPr>
        <p:sp>
          <p:nvSpPr>
            <p:cNvPr id="40" name="직사각형 39"/>
            <p:cNvSpPr/>
            <p:nvPr/>
          </p:nvSpPr>
          <p:spPr>
            <a:xfrm>
              <a:off x="1026353" y="5445511"/>
              <a:ext cx="1581150" cy="44767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607503" y="5449076"/>
              <a:ext cx="1581150" cy="44767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26353" y="5449076"/>
              <a:ext cx="4743450" cy="447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188653" y="5452641"/>
              <a:ext cx="1581150" cy="44767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10949" y="3680908"/>
            <a:ext cx="1574615" cy="4766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28250" y="3592268"/>
            <a:ext cx="2342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3-fold </a:t>
            </a:r>
          </a:p>
          <a:p>
            <a:r>
              <a:rPr lang="en-US" altLang="ko-KR" dirty="0" smtClean="0">
                <a:latin typeface="Calibri" panose="020F0502020204030204" pitchFamily="34" charset="0"/>
              </a:rPr>
              <a:t>cross validation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15483" y="317110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Calibri" panose="020F0502020204030204" pitchFamily="34" charset="0"/>
              </a:rPr>
              <a:t>20,000</a:t>
            </a:r>
            <a:endParaRPr lang="ko-KR" altLang="en-US" sz="1800" dirty="0">
              <a:latin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89265" y="317110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Calibri" panose="020F0502020204030204" pitchFamily="34" charset="0"/>
              </a:rPr>
              <a:t>4</a:t>
            </a:r>
            <a:r>
              <a:rPr lang="en-US" altLang="ko-KR" sz="1800" dirty="0" smtClean="0">
                <a:latin typeface="Calibri" panose="020F0502020204030204" pitchFamily="34" charset="0"/>
              </a:rPr>
              <a:t>0,000</a:t>
            </a:r>
            <a:endParaRPr lang="ko-KR" altLang="en-US" sz="1800" dirty="0">
              <a:latin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64257" y="4298046"/>
            <a:ext cx="1359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Calibri" panose="020F0502020204030204" pitchFamily="34" charset="0"/>
              </a:rPr>
              <a:t>Training-fold</a:t>
            </a:r>
            <a:endParaRPr lang="ko-KR" altLang="en-US" sz="1800" dirty="0">
              <a:latin typeface="Calibri" panose="020F05020202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89689" y="4298650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Calibri" panose="020F0502020204030204" pitchFamily="34" charset="0"/>
              </a:rPr>
              <a:t>Test-fold</a:t>
            </a:r>
            <a:endParaRPr lang="ko-KR" altLang="en-US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50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151"/>
    </mc:Choice>
    <mc:Fallback xmlns="">
      <p:transition spd="slow" advTm="8415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6139" x="6767513" y="1638300"/>
          <p14:tracePt t="6191" x="6767513" y="1633538"/>
          <p14:tracePt t="6238" x="6762750" y="1633538"/>
          <p14:tracePt t="6255" x="6757988" y="1633538"/>
          <p14:tracePt t="6262" x="6738938" y="1633538"/>
          <p14:tracePt t="6278" x="6648450" y="1619250"/>
          <p14:tracePt t="6295" x="6481763" y="1595438"/>
          <p14:tracePt t="6311" x="6162675" y="1576388"/>
          <p14:tracePt t="6328" x="5800725" y="1576388"/>
          <p14:tracePt t="6344" x="5486400" y="1576388"/>
          <p14:tracePt t="6361" x="5219700" y="1576388"/>
          <p14:tracePt t="6378" x="4967288" y="1566863"/>
          <p14:tracePt t="6380" x="4838700" y="1552575"/>
          <p14:tracePt t="6394" x="4533900" y="1552575"/>
          <p14:tracePt t="6411" x="4433888" y="1552575"/>
          <p14:tracePt t="6428" x="4281488" y="1552575"/>
          <p14:tracePt t="6444" x="4148138" y="1566863"/>
          <p14:tracePt t="6447" x="4048125" y="1576388"/>
          <p14:tracePt t="6469" x="3890963" y="1609725"/>
          <p14:tracePt t="6478" x="3748088" y="1638300"/>
          <p14:tracePt t="6494" x="3562350" y="1676400"/>
          <p14:tracePt t="6511" x="3443288" y="1714500"/>
          <p14:tracePt t="6528" x="3357563" y="1738313"/>
          <p14:tracePt t="6544" x="3286125" y="1766888"/>
          <p14:tracePt t="6561" x="3243263" y="1781175"/>
          <p14:tracePt t="6578" x="3200400" y="1800225"/>
          <p14:tracePt t="6595" x="3138488" y="1833563"/>
          <p14:tracePt t="6611" x="3048000" y="1885950"/>
          <p14:tracePt t="6613" x="3019425" y="1900238"/>
          <p14:tracePt t="6628" x="2995613" y="1914525"/>
          <p14:tracePt t="6644" x="2919413" y="1981200"/>
          <p14:tracePt t="6661" x="2909888" y="1995488"/>
          <p14:tracePt t="6678" x="2881313" y="2033588"/>
          <p14:tracePt t="6680" x="2871788" y="2052638"/>
          <p14:tracePt t="6695" x="2867025" y="2066925"/>
          <p14:tracePt t="6711" x="2852738" y="2109788"/>
          <p14:tracePt t="6728" x="2852738" y="2133600"/>
          <p14:tracePt t="6745" x="2852738" y="2157413"/>
          <p14:tracePt t="6747" x="2852738" y="2176463"/>
          <p14:tracePt t="6761" x="2881313" y="2219325"/>
          <p14:tracePt t="6778" x="2905125" y="2252663"/>
          <p14:tracePt t="6794" x="2919413" y="2276475"/>
          <p14:tracePt t="6811" x="2967038" y="2314575"/>
          <p14:tracePt t="6828" x="3009900" y="2343150"/>
          <p14:tracePt t="6845" x="3033713" y="2352675"/>
          <p14:tracePt t="6861" x="3052763" y="2357438"/>
          <p14:tracePt t="6878" x="3109913" y="2362200"/>
          <p14:tracePt t="6895" x="3195638" y="2381250"/>
          <p14:tracePt t="6911" x="3324225" y="2390775"/>
          <p14:tracePt t="6928" x="3552825" y="2400300"/>
          <p14:tracePt t="6945" x="3752850" y="2400300"/>
          <p14:tracePt t="6961" x="3957638" y="2395538"/>
          <p14:tracePt t="6978" x="4467225" y="2362200"/>
          <p14:tracePt t="6995" x="4781550" y="2362200"/>
          <p14:tracePt t="7011" x="4938713" y="2362200"/>
          <p14:tracePt t="7013" x="5076825" y="2362200"/>
          <p14:tracePt t="7028" x="5214938" y="2362200"/>
          <p14:tracePt t="7045" x="5757863" y="2362200"/>
          <p14:tracePt t="7061" x="5915025" y="2362200"/>
          <p14:tracePt t="7078" x="6538913" y="2362200"/>
          <p14:tracePt t="7095" x="7058025" y="2362200"/>
          <p14:tracePt t="7111" x="7429500" y="2333625"/>
          <p14:tracePt t="7128" x="7643813" y="2305050"/>
          <p14:tracePt t="7145" x="7758113" y="2305050"/>
          <p14:tracePt t="7147" x="7872413" y="2295525"/>
          <p14:tracePt t="7161" x="8239125" y="2233613"/>
          <p14:tracePt t="7178" x="8501063" y="2176463"/>
          <p14:tracePt t="7195" x="8672513" y="2119313"/>
          <p14:tracePt t="7211" x="8753475" y="2057400"/>
          <p14:tracePt t="7229" x="8767763" y="2033588"/>
          <p14:tracePt t="7245" x="8767763" y="1981200"/>
          <p14:tracePt t="7262" x="8748713" y="1890713"/>
          <p14:tracePt t="7278" x="8748713" y="1866900"/>
          <p14:tracePt t="7296" x="8734425" y="1814513"/>
          <p14:tracePt t="7298" x="8720138" y="1795463"/>
          <p14:tracePt t="7311" x="8691563" y="1743075"/>
          <p14:tracePt t="7328" x="8643938" y="1685925"/>
          <p14:tracePt t="7345" x="8577263" y="1628775"/>
          <p14:tracePt t="7362" x="8558213" y="1614488"/>
          <p14:tracePt t="7378" x="8472488" y="1585913"/>
          <p14:tracePt t="7395" x="8396288" y="1566863"/>
          <p14:tracePt t="7411" x="8353425" y="1562100"/>
          <p14:tracePt t="7428" x="8134350" y="1562100"/>
          <p14:tracePt t="7445" x="7815263" y="1547813"/>
          <p14:tracePt t="7462" x="7562850" y="1547813"/>
          <p14:tracePt t="7478" x="7310438" y="1552575"/>
          <p14:tracePt t="7495" x="7038975" y="1552575"/>
          <p14:tracePt t="7512" x="6915150" y="1552575"/>
          <p14:tracePt t="7528" x="6862763" y="1552575"/>
          <p14:tracePt t="7545" x="6843713" y="1562100"/>
          <p14:tracePt t="7830" x="0" y="0"/>
        </p14:tracePtLst>
        <p14:tracePtLst>
          <p14:tracePt t="10511" x="4090988" y="1857375"/>
          <p14:tracePt t="10634" x="4081463" y="1852613"/>
          <p14:tracePt t="10663" x="3933825" y="1809750"/>
          <p14:tracePt t="10679" x="3671888" y="1747838"/>
          <p14:tracePt t="10696" x="3529013" y="1719263"/>
          <p14:tracePt t="10713" x="3452813" y="1709738"/>
          <p14:tracePt t="10729" x="3305175" y="1690688"/>
          <p14:tracePt t="10746" x="3252788" y="1690688"/>
          <p14:tracePt t="10763" x="3214688" y="1690688"/>
          <p14:tracePt t="10779" x="3148013" y="1690688"/>
          <p14:tracePt t="10796" x="3090863" y="1690688"/>
          <p14:tracePt t="10813" x="3019425" y="1700213"/>
          <p14:tracePt t="10830" x="2928938" y="1709738"/>
          <p14:tracePt t="10846" x="2871788" y="1709738"/>
          <p14:tracePt t="10863" x="2814638" y="1714500"/>
          <p14:tracePt t="10880" x="2762250" y="1724025"/>
          <p14:tracePt t="10896" x="2724150" y="1738313"/>
          <p14:tracePt t="10913" x="2686050" y="1757363"/>
          <p14:tracePt t="10929" x="2652713" y="1776413"/>
          <p14:tracePt t="10946" x="2638425" y="1804988"/>
          <p14:tracePt t="10963" x="2619375" y="1828800"/>
          <p14:tracePt t="10964" x="2614613" y="1852613"/>
          <p14:tracePt t="10980" x="2614613" y="1862138"/>
          <p14:tracePt t="10996" x="2600325" y="1905000"/>
          <p14:tracePt t="11013" x="2590800" y="1947863"/>
          <p14:tracePt t="11030" x="2590800" y="1990725"/>
          <p14:tracePt t="11047" x="2595563" y="2033588"/>
          <p14:tracePt t="11063" x="2619375" y="2071688"/>
          <p14:tracePt t="11065" x="2633663" y="2095500"/>
          <p14:tracePt t="11080" x="2647950" y="2124075"/>
          <p14:tracePt t="11096" x="2667000" y="2147888"/>
          <p14:tracePt t="11113" x="2700338" y="2181225"/>
          <p14:tracePt t="11130" x="2747963" y="2209800"/>
          <p14:tracePt t="11146" x="2790825" y="2238375"/>
          <p14:tracePt t="11163" x="2828925" y="2262188"/>
          <p14:tracePt t="11180" x="2914650" y="2295525"/>
          <p14:tracePt t="11196" x="3000375" y="2319338"/>
          <p14:tracePt t="11213" x="3095625" y="2338388"/>
          <p14:tracePt t="11230" x="3262313" y="2366963"/>
          <p14:tracePt t="11232" x="3328988" y="2376488"/>
          <p14:tracePt t="11246" x="3395663" y="2376488"/>
          <p14:tracePt t="11263" x="3509963" y="2386013"/>
          <p14:tracePt t="11265" x="3562350" y="2386013"/>
          <p14:tracePt t="11280" x="3614738" y="2386013"/>
          <p14:tracePt t="11296" x="3771900" y="2371725"/>
          <p14:tracePt t="11313" x="3862388" y="2352675"/>
          <p14:tracePt t="11330" x="3948113" y="2328863"/>
          <p14:tracePt t="11332" x="4005263" y="2309813"/>
          <p14:tracePt t="11347" x="4057650" y="2281238"/>
          <p14:tracePt t="11363" x="4105275" y="2257425"/>
          <p14:tracePt t="11380" x="4162425" y="2224088"/>
          <p14:tracePt t="11396" x="4181475" y="2200275"/>
          <p14:tracePt t="11399" x="4205288" y="2176463"/>
          <p14:tracePt t="11413" x="4238625" y="2143125"/>
          <p14:tracePt t="11430" x="4257675" y="2124075"/>
          <p14:tracePt t="11446" x="4267200" y="2109788"/>
          <p14:tracePt t="11463" x="4267200" y="2100263"/>
          <p14:tracePt t="11480" x="4267200" y="2095500"/>
          <p14:tracePt t="11496" x="4267200" y="2081213"/>
          <p14:tracePt t="11499" x="4267200" y="2076450"/>
          <p14:tracePt t="11513" x="4267200" y="2071688"/>
          <p14:tracePt t="11530" x="4267200" y="2052638"/>
          <p14:tracePt t="11547" x="4252913" y="2024063"/>
          <p14:tracePt t="11563" x="4214813" y="1966913"/>
          <p14:tracePt t="11580" x="4162425" y="1909763"/>
          <p14:tracePt t="11597" x="4138613" y="1890713"/>
          <p14:tracePt t="11599" x="4105275" y="1871663"/>
          <p14:tracePt t="11613" x="4052888" y="1824038"/>
          <p14:tracePt t="11630" x="3976688" y="1785938"/>
          <p14:tracePt t="11646" x="3933825" y="1762125"/>
          <p14:tracePt t="11663" x="3905250" y="1747838"/>
          <p14:tracePt t="11680" x="3881438" y="1733550"/>
          <p14:tracePt t="11697" x="3838575" y="1728788"/>
          <p14:tracePt t="11713" x="3805238" y="1719263"/>
          <p14:tracePt t="11730" x="3757613" y="1719263"/>
          <p14:tracePt t="11746" x="3690938" y="1714500"/>
          <p14:tracePt t="11763" x="3600450" y="1714500"/>
          <p14:tracePt t="11766" x="3571875" y="1714500"/>
          <p14:tracePt t="11780" x="3533775" y="1714500"/>
          <p14:tracePt t="11797" x="3476625" y="1714500"/>
          <p14:tracePt t="11814" x="3395663" y="1714500"/>
          <p14:tracePt t="11830" x="3348038" y="1714500"/>
          <p14:tracePt t="11832" x="3319463" y="1724025"/>
          <p14:tracePt t="11847" x="3305175" y="1724025"/>
          <p14:tracePt t="11863" x="3267075" y="1728788"/>
          <p14:tracePt t="11880" x="3238500" y="1738313"/>
          <p14:tracePt t="11896" x="3214688" y="1743075"/>
          <p14:tracePt t="11898" x="3205163" y="1743075"/>
          <p14:tracePt t="11913" x="3176588" y="1747838"/>
          <p14:tracePt t="11930" x="3162300" y="1752600"/>
          <p14:tracePt t="11947" x="3152775" y="1762125"/>
          <p14:tracePt t="11963" x="3138488" y="1766888"/>
          <p14:tracePt t="11980" x="3133725" y="1771650"/>
          <p14:tracePt t="11997" x="3124200" y="1776413"/>
          <p14:tracePt t="12014" x="3119438" y="1776413"/>
          <p14:tracePt t="12030" x="3105150" y="1785938"/>
          <p14:tracePt t="12047" x="3095625" y="1790700"/>
          <p14:tracePt t="12063" x="3086100" y="1804988"/>
          <p14:tracePt t="12080" x="3062288" y="1824038"/>
          <p14:tracePt t="12097" x="3043238" y="1843088"/>
          <p14:tracePt t="12114" x="3019425" y="1866900"/>
          <p14:tracePt t="12130" x="3000375" y="1876425"/>
          <p14:tracePt t="12164" x="2995613" y="1881188"/>
          <p14:tracePt t="12180" x="2981325" y="1890713"/>
          <p14:tracePt t="12197" x="2976563" y="1900238"/>
          <p14:tracePt t="12213" x="2971800" y="1909763"/>
          <p14:tracePt t="12230" x="2967038" y="1919288"/>
          <p14:tracePt t="12548" x="0" y="0"/>
        </p14:tracePtLst>
        <p14:tracePtLst>
          <p14:tracePt t="14939" x="7800975" y="2138363"/>
          <p14:tracePt t="14985" x="7800975" y="2133600"/>
          <p14:tracePt t="15019" x="7800975" y="2128838"/>
          <p14:tracePt t="15028" x="7796213" y="2114550"/>
          <p14:tracePt t="15036" x="7772400" y="2090738"/>
          <p14:tracePt t="15048" x="7691438" y="2019300"/>
          <p14:tracePt t="15065" x="7634288" y="1981200"/>
          <p14:tracePt t="15081" x="7481888" y="1890713"/>
          <p14:tracePt t="15098" x="7319963" y="1790700"/>
          <p14:tracePt t="15100" x="7239000" y="1747838"/>
          <p14:tracePt t="15115" x="7053263" y="1647825"/>
          <p14:tracePt t="15132" x="6915150" y="1576388"/>
          <p14:tracePt t="15148" x="6843713" y="1538288"/>
          <p14:tracePt t="15165" x="6619875" y="1466850"/>
          <p14:tracePt t="15182" x="6557963" y="1462088"/>
          <p14:tracePt t="15198" x="6519863" y="1462088"/>
          <p14:tracePt t="15215" x="6477000" y="1462088"/>
          <p14:tracePt t="15231" x="6462713" y="1462088"/>
          <p14:tracePt t="15249" x="6434138" y="1476375"/>
          <p14:tracePt t="15250" x="6424613" y="1481138"/>
          <p14:tracePt t="15265" x="6410325" y="1485900"/>
          <p14:tracePt t="15281" x="6362700" y="1519238"/>
          <p14:tracePt t="15298" x="6319838" y="1538288"/>
          <p14:tracePt t="15315" x="6300788" y="1547813"/>
          <p14:tracePt t="15316" x="6281738" y="1557338"/>
          <p14:tracePt t="15331" x="6272213" y="1571625"/>
          <p14:tracePt t="15348" x="6262688" y="1585913"/>
          <p14:tracePt t="15366" x="6229350" y="1671638"/>
          <p14:tracePt t="15381" x="6205538" y="1724025"/>
          <p14:tracePt t="15398" x="6191250" y="1781175"/>
          <p14:tracePt t="15415" x="6196013" y="1862138"/>
          <p14:tracePt t="15432" x="6238875" y="1985963"/>
          <p14:tracePt t="15448" x="6281738" y="2047875"/>
          <p14:tracePt t="15465" x="6329363" y="2114550"/>
          <p14:tracePt t="15481" x="6424613" y="2185988"/>
          <p14:tracePt t="15498" x="6500813" y="2238375"/>
          <p14:tracePt t="15515" x="6562725" y="2271713"/>
          <p14:tracePt t="15532" x="6619875" y="2286000"/>
          <p14:tracePt t="15548" x="6705600" y="2300288"/>
          <p14:tracePt t="15565" x="6881813" y="2309813"/>
          <p14:tracePt t="15581" x="7062788" y="2309813"/>
          <p14:tracePt t="15583" x="7162800" y="2309813"/>
          <p14:tracePt t="15598" x="7300913" y="2305050"/>
          <p14:tracePt t="15615" x="7443788" y="2286000"/>
          <p14:tracePt t="15632" x="7553325" y="2257425"/>
          <p14:tracePt t="15648" x="7615238" y="2233613"/>
          <p14:tracePt t="15665" x="7672388" y="2185988"/>
          <p14:tracePt t="15681" x="7705725" y="2128838"/>
          <p14:tracePt t="15698" x="7710488" y="2100263"/>
          <p14:tracePt t="15715" x="7739063" y="2019300"/>
          <p14:tracePt t="15716" x="7743825" y="1995488"/>
          <p14:tracePt t="15731" x="7753350" y="1957388"/>
          <p14:tracePt t="15748" x="7753350" y="1914525"/>
          <p14:tracePt t="15765" x="7753350" y="1881188"/>
          <p14:tracePt t="15781" x="7748588" y="1857375"/>
          <p14:tracePt t="15798" x="7739063" y="1828800"/>
          <p14:tracePt t="15815" x="7724775" y="1804988"/>
          <p14:tracePt t="15832" x="7710488" y="1781175"/>
          <p14:tracePt t="15848" x="7691438" y="1743075"/>
          <p14:tracePt t="15865" x="7672388" y="1724025"/>
          <p14:tracePt t="15882" x="7653338" y="1709738"/>
          <p14:tracePt t="15898" x="7634288" y="1695450"/>
          <p14:tracePt t="15915" x="7600950" y="1676400"/>
          <p14:tracePt t="15931" x="7524750" y="1633538"/>
          <p14:tracePt t="15948" x="7515225" y="1624013"/>
          <p14:tracePt t="15965" x="7477125" y="1609725"/>
          <p14:tracePt t="15982" x="7453313" y="1600200"/>
          <p14:tracePt t="15998" x="7415213" y="1585913"/>
          <p14:tracePt t="16015" x="7362825" y="1571625"/>
          <p14:tracePt t="16032" x="7296150" y="1543050"/>
          <p14:tracePt t="16048" x="7148513" y="1514475"/>
          <p14:tracePt t="16065" x="7067550" y="1514475"/>
          <p14:tracePt t="16082" x="7010400" y="1514475"/>
          <p14:tracePt t="16098" x="6986588" y="1514475"/>
          <p14:tracePt t="16115" x="6981825" y="1514475"/>
          <p14:tracePt t="16117" x="6962775" y="1514475"/>
          <p14:tracePt t="16132" x="6919913" y="1514475"/>
          <p14:tracePt t="16148" x="6881813" y="1519238"/>
          <p14:tracePt t="16151" x="6858000" y="1519238"/>
          <p14:tracePt t="16165" x="6838950" y="1519238"/>
          <p14:tracePt t="16182" x="6781800" y="1533525"/>
          <p14:tracePt t="16198" x="6729413" y="1538288"/>
          <p14:tracePt t="16201" x="6700838" y="1547813"/>
          <p14:tracePt t="16215" x="6672263" y="1547813"/>
          <p14:tracePt t="16232" x="6638925" y="1562100"/>
          <p14:tracePt t="16248" x="6605588" y="1566863"/>
          <p14:tracePt t="16265" x="6572250" y="1576388"/>
          <p14:tracePt t="16282" x="6557963" y="1581150"/>
          <p14:tracePt t="16298" x="6553200" y="1581150"/>
          <p14:tracePt t="16428" x="6553200" y="1585913"/>
          <p14:tracePt t="16480" x="0" y="0"/>
        </p14:tracePtLst>
        <p14:tracePtLst>
          <p14:tracePt t="23405" x="3805238" y="1857375"/>
          <p14:tracePt t="23444" x="3805238" y="1852613"/>
          <p14:tracePt t="23490" x="3800475" y="1852613"/>
          <p14:tracePt t="23510" x="3795713" y="1852613"/>
          <p14:tracePt t="23524" x="3790950" y="1852613"/>
          <p14:tracePt t="23584" x="3786188" y="1852613"/>
          <p14:tracePt t="23594" x="3781425" y="1852613"/>
          <p14:tracePt t="23610" x="3776663" y="1852613"/>
          <p14:tracePt t="23621" x="3767138" y="1852613"/>
          <p14:tracePt t="23635" x="3762375" y="1852613"/>
          <p14:tracePt t="23651" x="3733800" y="1852613"/>
          <p14:tracePt t="23668" x="3686175" y="1843088"/>
          <p14:tracePt t="23685" x="3657600" y="1843088"/>
          <p14:tracePt t="23701" x="3519488" y="1819275"/>
          <p14:tracePt t="23718" x="3452813" y="1809750"/>
          <p14:tracePt t="23735" x="3381375" y="1809750"/>
          <p14:tracePt t="23752" x="3271838" y="1795463"/>
          <p14:tracePt t="23768" x="3143250" y="1785938"/>
          <p14:tracePt t="23785" x="2986088" y="1776413"/>
          <p14:tracePt t="23801" x="2824163" y="1776413"/>
          <p14:tracePt t="23819" x="2767013" y="1766888"/>
          <p14:tracePt t="23835" x="2714625" y="1766888"/>
          <p14:tracePt t="23851" x="2647950" y="1771650"/>
          <p14:tracePt t="23868" x="2595563" y="1771650"/>
          <p14:tracePt t="23885" x="2581275" y="1771650"/>
          <p14:tracePt t="23901" x="2543175" y="1776413"/>
          <p14:tracePt t="23918" x="2505075" y="1785938"/>
          <p14:tracePt t="23935" x="2500313" y="1790700"/>
          <p14:tracePt t="23952" x="2490788" y="1790700"/>
          <p14:tracePt t="23985" x="2481263" y="1790700"/>
          <p14:tracePt t="24002" x="2471738" y="1795463"/>
          <p14:tracePt t="24018" x="2466975" y="1800225"/>
          <p14:tracePt t="24035" x="2462213" y="1804988"/>
          <p14:tracePt t="24051" x="2457450" y="1804988"/>
          <p14:tracePt t="24068" x="2452688" y="1804988"/>
          <p14:tracePt t="24071" x="2452688" y="1809750"/>
          <p14:tracePt t="24085" x="2443163" y="1809750"/>
          <p14:tracePt t="24101" x="2438400" y="1814513"/>
          <p14:tracePt t="24118" x="2433638" y="1814513"/>
          <p14:tracePt t="24135" x="2428875" y="1814513"/>
          <p14:tracePt t="24152" x="2424113" y="1824038"/>
          <p14:tracePt t="24168" x="2424113" y="1828800"/>
          <p14:tracePt t="24920" x="2424113" y="1833563"/>
          <p14:tracePt t="24932" x="2424113" y="1843088"/>
          <p14:tracePt t="24943" x="2424113" y="1857375"/>
          <p14:tracePt t="24952" x="2424113" y="1895475"/>
          <p14:tracePt t="24968" x="2424113" y="1928813"/>
          <p14:tracePt t="24985" x="2424113" y="1947863"/>
          <p14:tracePt t="25002" x="2424113" y="1962150"/>
          <p14:tracePt t="25019" x="2424113" y="1995488"/>
          <p14:tracePt t="25035" x="2438400" y="2038350"/>
          <p14:tracePt t="25052" x="2452688" y="2062163"/>
          <p14:tracePt t="25069" x="2466975" y="2100263"/>
          <p14:tracePt t="25085" x="2471738" y="2105025"/>
          <p14:tracePt t="25102" x="2476500" y="2114550"/>
          <p14:tracePt t="25119" x="2486025" y="2124075"/>
          <p14:tracePt t="25135" x="2490788" y="2128838"/>
          <p14:tracePt t="25152" x="2519363" y="2147888"/>
          <p14:tracePt t="25169" x="2533650" y="2162175"/>
          <p14:tracePt t="25185" x="2566988" y="2185988"/>
          <p14:tracePt t="25202" x="2657475" y="2233613"/>
          <p14:tracePt t="25219" x="2724150" y="2271713"/>
          <p14:tracePt t="25221" x="2805113" y="2309813"/>
          <p14:tracePt t="25235" x="2928938" y="2371725"/>
          <p14:tracePt t="25252" x="3052763" y="2424113"/>
          <p14:tracePt t="25269" x="3138488" y="2443163"/>
          <p14:tracePt t="25285" x="3233738" y="2466975"/>
          <p14:tracePt t="25302" x="3309938" y="2476500"/>
          <p14:tracePt t="25319" x="3419475" y="2495550"/>
          <p14:tracePt t="25335" x="3690938" y="2514600"/>
          <p14:tracePt t="25352" x="3933825" y="2528888"/>
          <p14:tracePt t="25369" x="4162425" y="2524125"/>
          <p14:tracePt t="25386" x="4433888" y="2452688"/>
          <p14:tracePt t="25402" x="4462463" y="2443163"/>
          <p14:tracePt t="25419" x="4500563" y="2424113"/>
          <p14:tracePt t="25419" x="4505325" y="2419350"/>
          <p14:tracePt t="25436" x="4505325" y="2395538"/>
          <p14:tracePt t="25452" x="4514850" y="2333625"/>
          <p14:tracePt t="25469" x="4514850" y="2224088"/>
          <p14:tracePt t="25485" x="4510088" y="2119313"/>
          <p14:tracePt t="25515" x="4471988" y="1985963"/>
          <p14:tracePt t="25524" x="4429125" y="1871663"/>
          <p14:tracePt t="25535" x="4386263" y="1804988"/>
          <p14:tracePt t="25552" x="4338638" y="1738313"/>
          <p14:tracePt t="25569" x="4314825" y="1714500"/>
          <p14:tracePt t="25585" x="4181475" y="1638300"/>
          <p14:tracePt t="25602" x="4057650" y="1600200"/>
          <p14:tracePt t="25619" x="3852863" y="1557338"/>
          <p14:tracePt t="25635" x="3686175" y="1547813"/>
          <p14:tracePt t="25652" x="3519488" y="1538288"/>
          <p14:tracePt t="25669" x="3281363" y="1538288"/>
          <p14:tracePt t="25685" x="3076575" y="1538288"/>
          <p14:tracePt t="25688" x="2976563" y="1538288"/>
          <p14:tracePt t="25702" x="2795588" y="1552575"/>
          <p14:tracePt t="25719" x="2705100" y="1585913"/>
          <p14:tracePt t="25735" x="2614613" y="1628775"/>
          <p14:tracePt t="25752" x="2552700" y="1666875"/>
          <p14:tracePt t="25769" x="2533650" y="1676400"/>
          <p14:tracePt t="25785" x="2528888" y="1681163"/>
          <p14:tracePt t="26166" x="0" y="0"/>
        </p14:tracePtLst>
        <p14:tracePtLst>
          <p14:tracePt t="32950" x="6367463" y="3667125"/>
          <p14:tracePt t="33103" x="6367463" y="3662363"/>
          <p14:tracePt t="33133" x="6419850" y="3652838"/>
          <p14:tracePt t="33141" x="6429375" y="3652838"/>
          <p14:tracePt t="33155" x="6453188" y="3652838"/>
          <p14:tracePt t="33172" x="6577013" y="3652838"/>
          <p14:tracePt t="33188" x="6615113" y="3652838"/>
          <p14:tracePt t="33205" x="6657975" y="3662363"/>
          <p14:tracePt t="33222" x="6705600" y="3676650"/>
          <p14:tracePt t="33238" x="6753225" y="3705225"/>
          <p14:tracePt t="33255" x="6757988" y="3705225"/>
          <p14:tracePt t="33274" x="6757988" y="3709988"/>
          <p14:tracePt t="33288" x="6757988" y="3724275"/>
          <p14:tracePt t="33305" x="6767513" y="3781425"/>
          <p14:tracePt t="33322" x="6767513" y="3795713"/>
          <p14:tracePt t="33338" x="6767513" y="3810000"/>
          <p14:tracePt t="33356" x="6767513" y="3814763"/>
          <p14:tracePt t="33372" x="6757988" y="3819525"/>
          <p14:tracePt t="33388" x="6724650" y="3833813"/>
          <p14:tracePt t="33405" x="6677025" y="3867150"/>
          <p14:tracePt t="33422" x="6667500" y="3867150"/>
          <p14:tracePt t="33585" x="6672263" y="3867150"/>
          <p14:tracePt t="33598" x="6705600" y="3881438"/>
          <p14:tracePt t="33612" x="6729413" y="3886200"/>
          <p14:tracePt t="33622" x="6757988" y="3900488"/>
          <p14:tracePt t="33639" x="6834188" y="3943350"/>
          <p14:tracePt t="33641" x="6848475" y="3957638"/>
          <p14:tracePt t="33656" x="6867525" y="3971925"/>
          <p14:tracePt t="33672" x="6872288" y="3981450"/>
          <p14:tracePt t="33690" x="6872288" y="3986213"/>
          <p14:tracePt t="33710" x="6872288" y="3990975"/>
          <p14:tracePt t="33722" x="6862763" y="3990975"/>
          <p14:tracePt t="33739" x="6848475" y="3995738"/>
          <p14:tracePt t="33755" x="6815138" y="4005263"/>
          <p14:tracePt t="33772" x="6762750" y="4033838"/>
          <p14:tracePt t="33775" x="6748463" y="4038600"/>
          <p14:tracePt t="33789" x="6734175" y="4048125"/>
          <p14:tracePt t="33805" x="6729413" y="4048125"/>
          <p14:tracePt t="33857" x="6724650" y="4048125"/>
          <p14:tracePt t="34138" x="0" y="0"/>
        </p14:tracePtLst>
        <p14:tracePtLst>
          <p14:tracePt t="42916" x="519113" y="3300413"/>
          <p14:tracePt t="43175" x="523875" y="3300413"/>
          <p14:tracePt t="43197" x="590550" y="3300413"/>
          <p14:tracePt t="43201" x="652463" y="3300413"/>
          <p14:tracePt t="43215" x="842963" y="3300413"/>
          <p14:tracePt t="43226" x="957263" y="3300413"/>
          <p14:tracePt t="43243" x="1185863" y="3295650"/>
          <p14:tracePt t="43259" x="1352550" y="3295650"/>
          <p14:tracePt t="43276" x="1481138" y="3286125"/>
          <p14:tracePt t="43293" x="1538288" y="3286125"/>
          <p14:tracePt t="43309" x="1581150" y="3286125"/>
          <p14:tracePt t="43311" x="1619250" y="3290888"/>
          <p14:tracePt t="43326" x="1652588" y="3290888"/>
          <p14:tracePt t="43343" x="1662113" y="3290888"/>
          <p14:tracePt t="43359" x="1666875" y="3290888"/>
          <p14:tracePt t="43412" x="1662113" y="3290888"/>
          <p14:tracePt t="43420" x="1657350" y="3290888"/>
          <p14:tracePt t="43429" x="1652588" y="3290888"/>
          <p14:tracePt t="43443" x="1633538" y="3290888"/>
          <p14:tracePt t="43460" x="1414463" y="3300413"/>
          <p14:tracePt t="43476" x="1223963" y="3309938"/>
          <p14:tracePt t="43493" x="995363" y="3309938"/>
          <p14:tracePt t="43510" x="742950" y="3328988"/>
          <p14:tracePt t="43526" x="638175" y="3338513"/>
          <p14:tracePt t="43543" x="614363" y="3348038"/>
          <p14:tracePt t="43577" x="619125" y="3348038"/>
          <p14:tracePt t="43586" x="623888" y="3348038"/>
          <p14:tracePt t="43593" x="633413" y="3348038"/>
          <p14:tracePt t="43609" x="652463" y="3348038"/>
          <p14:tracePt t="43626" x="681038" y="3348038"/>
          <p14:tracePt t="43643" x="852488" y="3348038"/>
          <p14:tracePt t="43659" x="1247775" y="3352800"/>
          <p14:tracePt t="43676" x="1866900" y="3352800"/>
          <p14:tracePt t="43693" x="2257425" y="3300413"/>
          <p14:tracePt t="43710" x="2605088" y="3276600"/>
          <p14:tracePt t="43726" x="3433763" y="3262313"/>
          <p14:tracePt t="43745" x="3890963" y="3252788"/>
          <p14:tracePt t="43761" x="4090988" y="3238500"/>
          <p14:tracePt t="43776" x="4224338" y="3228975"/>
          <p14:tracePt t="43793" x="4252913" y="3228975"/>
          <p14:tracePt t="43809" x="4262438" y="3228975"/>
          <p14:tracePt t="44149" x="4252913" y="3228975"/>
          <p14:tracePt t="44162" x="4214813" y="3228975"/>
          <p14:tracePt t="44176" x="3948113" y="3248025"/>
          <p14:tracePt t="44193" x="3152775" y="3352800"/>
          <p14:tracePt t="44214" x="2524125" y="3467100"/>
          <p14:tracePt t="44238" x="1395413" y="3762375"/>
          <p14:tracePt t="44261" x="719138" y="3967163"/>
          <p14:tracePt t="44277" x="342900" y="4076700"/>
          <p14:tracePt t="44293" x="233363" y="4110038"/>
          <p14:tracePt t="44310" x="190500" y="4124325"/>
          <p14:tracePt t="44326" x="171450" y="4129088"/>
          <p14:tracePt t="44343" x="157163" y="4138613"/>
          <p14:tracePt t="44359" x="142875" y="4143375"/>
          <p14:tracePt t="44376" x="133350" y="4148138"/>
          <p14:tracePt t="44393" x="123825" y="4148138"/>
          <p14:tracePt t="44396" x="104775" y="4152900"/>
          <p14:tracePt t="44409" x="42863" y="4176713"/>
          <p14:tracePt t="44621" x="38100" y="4167188"/>
          <p14:tracePt t="44632" x="95250" y="4138613"/>
          <p14:tracePt t="44638" x="176213" y="4105275"/>
          <p14:tracePt t="44648" x="252413" y="4076700"/>
          <p14:tracePt t="44660" x="371475" y="4043363"/>
          <p14:tracePt t="44677" x="504825" y="3995738"/>
          <p14:tracePt t="44693" x="581025" y="3971925"/>
          <p14:tracePt t="44710" x="600075" y="3967163"/>
          <p14:tracePt t="44726" x="604838" y="3967163"/>
          <p14:tracePt t="44727" x="609600" y="3967163"/>
          <p14:tracePt t="44743" x="619125" y="3962400"/>
          <p14:tracePt t="44760" x="623888" y="3957638"/>
          <p14:tracePt t="44882" x="633413" y="3957638"/>
          <p14:tracePt t="44895" x="671513" y="3957638"/>
          <p14:tracePt t="44910" x="728663" y="3957638"/>
          <p14:tracePt t="44927" x="990600" y="3962400"/>
          <p14:tracePt t="44929" x="1528763" y="3962400"/>
          <p14:tracePt t="44943" x="2333625" y="3981450"/>
          <p14:tracePt t="44960" x="3195638" y="3952875"/>
          <p14:tracePt t="44982" x="4286250" y="3895725"/>
          <p14:tracePt t="44996" x="4843463" y="3862388"/>
          <p14:tracePt t="45010" x="5138738" y="3852863"/>
          <p14:tracePt t="45027" x="5338763" y="3852863"/>
          <p14:tracePt t="45043" x="5372100" y="3852863"/>
          <p14:tracePt t="45338" x="5367338" y="3852863"/>
          <p14:tracePt t="45351" x="5362575" y="3852863"/>
          <p14:tracePt t="45361" x="0" y="0"/>
        </p14:tracePtLst>
        <p14:tracePtLst>
          <p14:tracePt t="45924" x="819150" y="4567238"/>
          <p14:tracePt t="46021" x="828675" y="4567238"/>
          <p14:tracePt t="46031" x="885825" y="4567238"/>
          <p14:tracePt t="46044" x="1100138" y="4567238"/>
          <p14:tracePt t="46060" x="1438275" y="4567238"/>
          <p14:tracePt t="46077" x="1862138" y="4552950"/>
          <p14:tracePt t="46079" x="2071688" y="4552950"/>
          <p14:tracePt t="46094" x="2305050" y="4552950"/>
          <p14:tracePt t="46110" x="2795588" y="4552950"/>
          <p14:tracePt t="46127" x="3371850" y="4567238"/>
          <p14:tracePt t="46144" x="3624263" y="4576763"/>
          <p14:tracePt t="46145" x="3738563" y="4576763"/>
          <p14:tracePt t="46160" x="3838575" y="4576763"/>
          <p14:tracePt t="46177" x="4019550" y="4586288"/>
          <p14:tracePt t="46194" x="4181475" y="4586288"/>
          <p14:tracePt t="46211" x="4348163" y="4595813"/>
          <p14:tracePt t="46213" x="4476750" y="4595813"/>
          <p14:tracePt t="46227" x="4591050" y="4595813"/>
          <p14:tracePt t="46244" x="4643438" y="4595813"/>
          <p14:tracePt t="46260" x="4676775" y="4605338"/>
          <p14:tracePt t="46817" x="4657725" y="4567238"/>
          <p14:tracePt t="46831" x="4591050" y="4419600"/>
          <p14:tracePt t="46846" x="4548188" y="4338638"/>
          <p14:tracePt t="46861" x="4467225" y="4138613"/>
          <p14:tracePt t="46877" x="4410075" y="4005263"/>
          <p14:tracePt t="46895" x="4333875" y="3800475"/>
          <p14:tracePt t="46911" x="4295775" y="3657600"/>
          <p14:tracePt t="46928" x="4233863" y="3509963"/>
          <p14:tracePt t="46944" x="4186238" y="3371850"/>
          <p14:tracePt t="46961" x="4152900" y="3300413"/>
          <p14:tracePt t="46963" x="4133850" y="3257550"/>
          <p14:tracePt t="46977" x="4129088" y="3243263"/>
          <p14:tracePt t="46995" x="4124325" y="3224213"/>
          <p14:tracePt t="47012" x="4124325" y="3219450"/>
          <p14:tracePt t="47115" x="4124325" y="3209925"/>
          <p14:tracePt t="47129" x="4114800" y="3190875"/>
          <p14:tracePt t="47144" x="4110038" y="3176588"/>
          <p14:tracePt t="47220" x="4110038" y="3190875"/>
          <p14:tracePt t="47230" x="4110038" y="3248025"/>
          <p14:tracePt t="47244" x="4114800" y="3338513"/>
          <p14:tracePt t="47261" x="4114800" y="3652838"/>
          <p14:tracePt t="47277" x="4110038" y="3786188"/>
          <p14:tracePt t="47294" x="4105275" y="3819525"/>
          <p14:tracePt t="47311" x="4105275" y="3829050"/>
          <p14:tracePt t="47442" x="4095750" y="3829050"/>
          <p14:tracePt t="47452" x="4090988" y="3829050"/>
          <p14:tracePt t="47462" x="4081463" y="3833813"/>
          <p14:tracePt t="47590" x="4076700" y="3838575"/>
          <p14:tracePt t="47602" x="4076700" y="3852863"/>
          <p14:tracePt t="47616" x="4062413" y="3910013"/>
          <p14:tracePt t="47628" x="4052888" y="3967163"/>
          <p14:tracePt t="47645" x="4052888" y="4019550"/>
          <p14:tracePt t="47661" x="4043363" y="4086225"/>
          <p14:tracePt t="47678" x="4029075" y="4195763"/>
          <p14:tracePt t="47694" x="4024313" y="4233863"/>
          <p14:tracePt t="47744" x="4024313" y="4238625"/>
          <p14:tracePt t="47751" x="4024313" y="4248150"/>
          <p14:tracePt t="47761" x="4024313" y="4262438"/>
          <p14:tracePt t="47778" x="4024313" y="4267200"/>
          <p14:tracePt t="47795" x="4024313" y="4281488"/>
          <p14:tracePt t="47811" x="4024313" y="4295775"/>
          <p14:tracePt t="47828" x="4024313" y="4310063"/>
          <p14:tracePt t="47844" x="4024313" y="4352925"/>
          <p14:tracePt t="47861" x="4024313" y="4410075"/>
          <p14:tracePt t="47878" x="4024313" y="4419600"/>
          <p14:tracePt t="48148" x="0" y="0"/>
        </p14:tracePtLst>
        <p14:tracePtLst>
          <p14:tracePt t="49206" x="1704975" y="3233738"/>
          <p14:tracePt t="49244" x="1704975" y="3228975"/>
          <p14:tracePt t="50158" x="1700213" y="3228975"/>
          <p14:tracePt t="50165" x="1681163" y="3228975"/>
          <p14:tracePt t="50178" x="1647825" y="3228975"/>
          <p14:tracePt t="50195" x="1638300" y="3228975"/>
          <p14:tracePt t="50212" x="1619250" y="3228975"/>
          <p14:tracePt t="50229" x="1590675" y="3228975"/>
          <p14:tracePt t="50246" x="1571625" y="3228975"/>
          <p14:tracePt t="50262" x="1562100" y="3228975"/>
          <p14:tracePt t="50279" x="1557338" y="3228975"/>
          <p14:tracePt t="50295" x="1543050" y="3228975"/>
          <p14:tracePt t="50312" x="1538288" y="3228975"/>
          <p14:tracePt t="50329" x="1528763" y="3228975"/>
          <p14:tracePt t="50330" x="1524000" y="3228975"/>
          <p14:tracePt t="50346" x="1514475" y="3238500"/>
          <p14:tracePt t="50362" x="1504950" y="3238500"/>
          <p14:tracePt t="50379" x="1500188" y="3238500"/>
          <p14:tracePt t="50452" x="1500188" y="3243263"/>
          <p14:tracePt t="50478" x="1495425" y="3248025"/>
          <p14:tracePt t="50484" x="1495425" y="3257550"/>
          <p14:tracePt t="50495" x="1495425" y="3262313"/>
          <p14:tracePt t="50512" x="1495425" y="3281363"/>
          <p14:tracePt t="50529" x="1495425" y="3290888"/>
          <p14:tracePt t="50531" x="1495425" y="3295650"/>
          <p14:tracePt t="50545" x="1495425" y="3305175"/>
          <p14:tracePt t="50562" x="1495425" y="3319463"/>
          <p14:tracePt t="50563" x="1504950" y="3333750"/>
          <p14:tracePt t="50579" x="1509713" y="3348038"/>
          <p14:tracePt t="50595" x="1528763" y="3362325"/>
          <p14:tracePt t="50612" x="1533525" y="3371850"/>
          <p14:tracePt t="50629" x="1566863" y="3405188"/>
          <p14:tracePt t="50646" x="1590675" y="3429000"/>
          <p14:tracePt t="50662" x="1609725" y="3438525"/>
          <p14:tracePt t="50679" x="1614488" y="3443288"/>
          <p14:tracePt t="50695" x="1619250" y="3443288"/>
          <p14:tracePt t="50712" x="1643063" y="3448050"/>
          <p14:tracePt t="50729" x="1676400" y="3448050"/>
          <p14:tracePt t="50745" x="1685925" y="3448050"/>
          <p14:tracePt t="50762" x="1704975" y="3448050"/>
          <p14:tracePt t="50765" x="1709738" y="3448050"/>
          <p14:tracePt t="50779" x="1733550" y="3448050"/>
          <p14:tracePt t="50795" x="1762125" y="3448050"/>
          <p14:tracePt t="50812" x="1814513" y="3448050"/>
          <p14:tracePt t="50829" x="1881188" y="3448050"/>
          <p14:tracePt t="50846" x="1909763" y="3438525"/>
          <p14:tracePt t="50862" x="1919288" y="3438525"/>
          <p14:tracePt t="50880" x="1924050" y="3438525"/>
          <p14:tracePt t="50896" x="1924050" y="3433763"/>
          <p14:tracePt t="50912" x="1933575" y="3433763"/>
          <p14:tracePt t="50929" x="1947863" y="3433763"/>
          <p14:tracePt t="50946" x="1952625" y="3433763"/>
          <p14:tracePt t="50962" x="1957388" y="3429000"/>
          <p14:tracePt t="51059" x="1962150" y="3424238"/>
          <p14:tracePt t="51071" x="1966913" y="3424238"/>
          <p14:tracePt t="51082" x="1971675" y="3419475"/>
          <p14:tracePt t="51096" x="1981200" y="3414713"/>
          <p14:tracePt t="51100" x="1990725" y="3409950"/>
          <p14:tracePt t="51112" x="1995488" y="3409950"/>
          <p14:tracePt t="51129" x="2005013" y="3409950"/>
          <p14:tracePt t="51146" x="2009775" y="3405188"/>
          <p14:tracePt t="51163" x="2014538" y="3405188"/>
          <p14:tracePt t="51180" x="2014538" y="3395663"/>
          <p14:tracePt t="51297" x="2014538" y="3390900"/>
          <p14:tracePt t="51330" x="2009775" y="3390900"/>
          <p14:tracePt t="51340" x="2009775" y="3386138"/>
          <p14:tracePt t="51347" x="2005013" y="3381375"/>
          <p14:tracePt t="51362" x="2000250" y="3381375"/>
          <p14:tracePt t="51380" x="2000250" y="3376613"/>
          <p14:tracePt t="51408" x="1995488" y="3376613"/>
          <p14:tracePt t="52436" x="0" y="0"/>
        </p14:tracePtLst>
        <p14:tracePtLst>
          <p14:tracePt t="53277" x="4967288" y="3252788"/>
          <p14:tracePt t="54629" x="4967288" y="3248025"/>
          <p14:tracePt t="54659" x="4957763" y="3248025"/>
          <p14:tracePt t="54672" x="4929188" y="3248025"/>
          <p14:tracePt t="54685" x="4848225" y="3248025"/>
          <p14:tracePt t="54700" x="4719638" y="3248025"/>
          <p14:tracePt t="54714" x="4672013" y="3248025"/>
          <p14:tracePt t="54730" x="4576763" y="3238500"/>
          <p14:tracePt t="54747" x="4495800" y="3228975"/>
          <p14:tracePt t="54764" x="4367213" y="3228975"/>
          <p14:tracePt t="54781" x="4252913" y="3228975"/>
          <p14:tracePt t="54797" x="4148138" y="3228975"/>
          <p14:tracePt t="54814" x="4052888" y="3233738"/>
          <p14:tracePt t="54840" x="3981450" y="3238500"/>
          <p14:tracePt t="54849" x="3957638" y="3238500"/>
          <p14:tracePt t="54864" x="3929063" y="3238500"/>
          <p14:tracePt t="54880" x="3886200" y="3243263"/>
          <p14:tracePt t="54897" x="3867150" y="3252788"/>
          <p14:tracePt t="54914" x="3857625" y="3257550"/>
          <p14:tracePt t="54930" x="3838575" y="3267075"/>
          <p14:tracePt t="54947" x="3824288" y="3271838"/>
          <p14:tracePt t="54964" x="3810000" y="3286125"/>
          <p14:tracePt t="54981" x="3795713" y="3290888"/>
          <p14:tracePt t="54982" x="3790950" y="3295650"/>
          <p14:tracePt t="54997" x="3781425" y="3300413"/>
          <p14:tracePt t="55014" x="3767138" y="3305175"/>
          <p14:tracePt t="55031" x="3752850" y="3324225"/>
          <p14:tracePt t="55047" x="3729038" y="3338513"/>
          <p14:tracePt t="55064" x="3729038" y="3343275"/>
          <p14:tracePt t="55098" x="3729038" y="3348038"/>
          <p14:tracePt t="55179" x="3729038" y="3352800"/>
          <p14:tracePt t="55190" x="3748088" y="3371850"/>
          <p14:tracePt t="55197" x="3767138" y="3376613"/>
          <p14:tracePt t="55214" x="3790950" y="3405188"/>
          <p14:tracePt t="55231" x="3810000" y="3424238"/>
          <p14:tracePt t="55247" x="3824288" y="3433763"/>
          <p14:tracePt t="55264" x="3843338" y="3448050"/>
          <p14:tracePt t="55281" x="3876675" y="3462338"/>
          <p14:tracePt t="55297" x="3919538" y="3476625"/>
          <p14:tracePt t="55314" x="3981450" y="3490913"/>
          <p14:tracePt t="55331" x="4014788" y="3495675"/>
          <p14:tracePt t="55348" x="4024313" y="3495675"/>
          <p14:tracePt t="55364" x="4076700" y="3505200"/>
          <p14:tracePt t="55381" x="4181475" y="3505200"/>
          <p14:tracePt t="55398" x="4271963" y="3505200"/>
          <p14:tracePt t="55414" x="4362450" y="3505200"/>
          <p14:tracePt t="55431" x="4438650" y="3505200"/>
          <p14:tracePt t="55447" x="4595813" y="3490913"/>
          <p14:tracePt t="55464" x="4700588" y="3481388"/>
          <p14:tracePt t="55481" x="4752975" y="3481388"/>
          <p14:tracePt t="55481" x="4795838" y="3471863"/>
          <p14:tracePt t="55497" x="4843463" y="3467100"/>
          <p14:tracePt t="55514" x="4867275" y="3462338"/>
          <p14:tracePt t="55531" x="4881563" y="3462338"/>
          <p14:tracePt t="55547" x="4881563" y="3452813"/>
          <p14:tracePt t="55564" x="4881563" y="3448050"/>
          <p14:tracePt t="55581" x="4881563" y="3443288"/>
          <p14:tracePt t="55598" x="4881563" y="3433763"/>
          <p14:tracePt t="55614" x="4867275" y="3414713"/>
          <p14:tracePt t="55631" x="4838700" y="3386138"/>
          <p14:tracePt t="55648" x="4791075" y="3324225"/>
          <p14:tracePt t="55664" x="4714875" y="3271838"/>
          <p14:tracePt t="55681" x="4605338" y="3228975"/>
          <p14:tracePt t="55698" x="4433888" y="3176588"/>
          <p14:tracePt t="55714" x="4314825" y="3157538"/>
          <p14:tracePt t="55731" x="4171950" y="3148013"/>
          <p14:tracePt t="55748" x="3952875" y="3138488"/>
          <p14:tracePt t="55764" x="3890963" y="3138488"/>
          <p14:tracePt t="55781" x="3771900" y="3138488"/>
          <p14:tracePt t="55798" x="3671888" y="3138488"/>
          <p14:tracePt t="55814" x="3600450" y="3171825"/>
          <p14:tracePt t="55831" x="3562350" y="3186113"/>
          <p14:tracePt t="55848" x="3543300" y="3200400"/>
          <p14:tracePt t="55849" x="3529013" y="3214688"/>
          <p14:tracePt t="55864" x="3509963" y="3219450"/>
          <p14:tracePt t="55881" x="3500438" y="3224213"/>
          <p14:tracePt t="55898" x="3490913" y="3228975"/>
          <p14:tracePt t="55914" x="3471863" y="3248025"/>
          <p14:tracePt t="55931" x="3457575" y="3267075"/>
          <p14:tracePt t="55948" x="3448050" y="3276600"/>
          <p14:tracePt t="55949" x="3448050" y="3281363"/>
          <p14:tracePt t="55964" x="3443288" y="3286125"/>
          <p14:tracePt t="55981" x="3443288" y="3328988"/>
          <p14:tracePt t="55998" x="3448050" y="3386138"/>
          <p14:tracePt t="56014" x="3452813" y="3419475"/>
          <p14:tracePt t="56017" x="3452813" y="3433763"/>
          <p14:tracePt t="56031" x="3457575" y="3438525"/>
          <p14:tracePt t="56048" x="3467100" y="3443288"/>
          <p14:tracePt t="56065" x="3500438" y="3457575"/>
          <p14:tracePt t="56082" x="3571875" y="3486150"/>
          <p14:tracePt t="56098" x="3614738" y="3486150"/>
          <p14:tracePt t="56114" x="3729038" y="3500438"/>
          <p14:tracePt t="56117" x="3786188" y="3509963"/>
          <p14:tracePt t="56132" x="3938588" y="3509963"/>
          <p14:tracePt t="56148" x="4105275" y="3509963"/>
          <p14:tracePt t="56164" x="4267200" y="3509963"/>
          <p14:tracePt t="56181" x="4424363" y="3505200"/>
          <p14:tracePt t="56198" x="4529138" y="3495675"/>
          <p14:tracePt t="56215" x="4595813" y="3495675"/>
          <p14:tracePt t="56231" x="4662488" y="3481388"/>
          <p14:tracePt t="56248" x="4733925" y="3476625"/>
          <p14:tracePt t="56265" x="4814888" y="3448050"/>
          <p14:tracePt t="56281" x="4843463" y="3429000"/>
          <p14:tracePt t="56298" x="4848225" y="3424238"/>
          <p14:tracePt t="56385" x="4833938" y="3414713"/>
          <p14:tracePt t="56437" x="4395788" y="3186113"/>
          <p14:tracePt t="56453" x="4262438" y="3148013"/>
          <p14:tracePt t="56466" x="4219575" y="3138488"/>
          <p14:tracePt t="56467" x="4157663" y="3128963"/>
          <p14:tracePt t="56481" x="4129088" y="3128963"/>
          <p14:tracePt t="56498" x="4076700" y="3119438"/>
          <p14:tracePt t="56514" x="4019550" y="3119438"/>
          <p14:tracePt t="56531" x="3933825" y="3119438"/>
          <p14:tracePt t="56548" x="3867150" y="3119438"/>
          <p14:tracePt t="56564" x="3819525" y="3124200"/>
          <p14:tracePt t="56581" x="3790950" y="3128963"/>
          <p14:tracePt t="56598" x="3781425" y="3128963"/>
          <p14:tracePt t="56622" x="3781425" y="3133725"/>
          <p14:tracePt t="57414" x="0" y="0"/>
        </p14:tracePtLst>
        <p14:tracePtLst>
          <p14:tracePt t="58861" x="2100263" y="3843338"/>
          <p14:tracePt t="58891" x="2090738" y="3838575"/>
          <p14:tracePt t="58912" x="2005013" y="3819525"/>
          <p14:tracePt t="58920" x="1985963" y="3810000"/>
          <p14:tracePt t="58932" x="1928813" y="3805238"/>
          <p14:tracePt t="58949" x="1900238" y="3805238"/>
          <p14:tracePt t="58965" x="1804988" y="3805238"/>
          <p14:tracePt t="58982" x="1724025" y="3795713"/>
          <p14:tracePt t="58999" x="1633538" y="3786188"/>
          <p14:tracePt t="59016" x="1514475" y="3786188"/>
          <p14:tracePt t="59032" x="1438275" y="3786188"/>
          <p14:tracePt t="59049" x="1395413" y="3786188"/>
          <p14:tracePt t="59065" x="1362075" y="3790950"/>
          <p14:tracePt t="59082" x="1343025" y="3800475"/>
          <p14:tracePt t="59099" x="1333500" y="3805238"/>
          <p14:tracePt t="59132" x="1328738" y="3805238"/>
          <p14:tracePt t="59149" x="1328738" y="3810000"/>
          <p14:tracePt t="59166" x="1328738" y="3819525"/>
          <p14:tracePt t="59182" x="1343025" y="3848100"/>
          <p14:tracePt t="59185" x="1357313" y="3857625"/>
          <p14:tracePt t="59199" x="1376363" y="3881438"/>
          <p14:tracePt t="59216" x="1419225" y="3929063"/>
          <p14:tracePt t="59232" x="1443038" y="3952875"/>
          <p14:tracePt t="59249" x="1481138" y="3986213"/>
          <p14:tracePt t="59266" x="1504950" y="3995738"/>
          <p14:tracePt t="59282" x="1504950" y="4000500"/>
          <p14:tracePt t="59299" x="1514475" y="4000500"/>
          <p14:tracePt t="59316" x="1519238" y="4000500"/>
          <p14:tracePt t="59346" x="1524000" y="4000500"/>
          <p14:tracePt t="59473" x="1524000" y="4005263"/>
          <p14:tracePt t="59543" x="1524000" y="4014788"/>
          <p14:tracePt t="59557" x="1524000" y="4019550"/>
          <p14:tracePt t="59573" x="1524000" y="4024313"/>
          <p14:tracePt t="59587" x="1524000" y="4029075"/>
          <p14:tracePt t="59600" x="1528763" y="4033838"/>
          <p14:tracePt t="59616" x="1552575" y="4052888"/>
          <p14:tracePt t="59633" x="1624013" y="4081463"/>
          <p14:tracePt t="59649" x="1676400" y="4105275"/>
          <p14:tracePt t="59667" x="1814513" y="4152900"/>
          <p14:tracePt t="59683" x="1928813" y="4171950"/>
          <p14:tracePt t="59699" x="2509838" y="4305300"/>
          <p14:tracePt t="59716" x="3148013" y="4352925"/>
          <p14:tracePt t="59733" x="3800475" y="4386263"/>
          <p14:tracePt t="59735" x="4319588" y="4386263"/>
          <p14:tracePt t="59749" x="4814888" y="4371975"/>
          <p14:tracePt t="59766" x="5291138" y="4362450"/>
          <p14:tracePt t="59783" x="5486400" y="4333875"/>
          <p14:tracePt t="59799" x="5743575" y="4276725"/>
          <p14:tracePt t="59816" x="5743575" y="4267200"/>
          <p14:tracePt t="59832" x="5729288" y="4252913"/>
          <p14:tracePt t="59849" x="5700713" y="4219575"/>
          <p14:tracePt t="59866" x="5662613" y="4171950"/>
          <p14:tracePt t="59883" x="5638800" y="4143375"/>
          <p14:tracePt t="59899" x="5614988" y="4124325"/>
          <p14:tracePt t="59916" x="5567363" y="4076700"/>
          <p14:tracePt t="59933" x="5519738" y="4024313"/>
          <p14:tracePt t="59949" x="5438775" y="3952875"/>
          <p14:tracePt t="59966" x="5400675" y="3929063"/>
          <p14:tracePt t="59983" x="5400675" y="3924300"/>
          <p14:tracePt t="60077" x="5391150" y="3924300"/>
          <p14:tracePt t="60107" x="5386388" y="3924300"/>
          <p14:tracePt t="60121" x="5381625" y="3924300"/>
          <p14:tracePt t="60133" x="5372100" y="3924300"/>
          <p14:tracePt t="60150" x="5291138" y="3919538"/>
          <p14:tracePt t="60166" x="5200650" y="3910013"/>
          <p14:tracePt t="60183" x="5172075" y="3910013"/>
          <p14:tracePt t="60199" x="5138738" y="3914775"/>
          <p14:tracePt t="60216" x="5100638" y="3933825"/>
          <p14:tracePt t="60233" x="5086350" y="3938588"/>
          <p14:tracePt t="60250" x="5076825" y="3943350"/>
          <p14:tracePt t="60266" x="5072063" y="3948113"/>
          <p14:tracePt t="60268" x="5067300" y="3971925"/>
          <p14:tracePt t="60283" x="5067300" y="4014788"/>
          <p14:tracePt t="60299" x="5067300" y="4038600"/>
          <p14:tracePt t="60316" x="5072063" y="4052888"/>
          <p14:tracePt t="60333" x="5081588" y="4057650"/>
          <p14:tracePt t="60349" x="5086350" y="4057650"/>
          <p14:tracePt t="60366" x="5100638" y="4057650"/>
          <p14:tracePt t="60368" x="5105400" y="4057650"/>
          <p14:tracePt t="60383" x="5129213" y="4057650"/>
          <p14:tracePt t="60399" x="5162550" y="4043363"/>
          <p14:tracePt t="60416" x="5186363" y="4019550"/>
          <p14:tracePt t="60433" x="5205413" y="3986213"/>
          <p14:tracePt t="60459" x="5205413" y="3981450"/>
          <p14:tracePt t="60782" x="0" y="0"/>
        </p14:tracePtLst>
        <p14:tracePtLst>
          <p14:tracePt t="62305" x="3328988" y="4338638"/>
          <p14:tracePt t="62407" x="3324225" y="4338638"/>
          <p14:tracePt t="62440" x="3162300" y="4314825"/>
          <p14:tracePt t="62450" x="3071813" y="4305300"/>
          <p14:tracePt t="62467" x="2952750" y="4295775"/>
          <p14:tracePt t="62484" x="2833688" y="4286250"/>
          <p14:tracePt t="62500" x="2733675" y="4286250"/>
          <p14:tracePt t="62517" x="2595563" y="4276725"/>
          <p14:tracePt t="62534" x="2576513" y="4276725"/>
          <p14:tracePt t="62550" x="2538413" y="4276725"/>
          <p14:tracePt t="62567" x="2462213" y="4276725"/>
          <p14:tracePt t="62568" x="2424113" y="4276725"/>
          <p14:tracePt t="62584" x="2343150" y="4267200"/>
          <p14:tracePt t="62600" x="2286000" y="4267200"/>
          <p14:tracePt t="62617" x="2205038" y="4281488"/>
          <p14:tracePt t="62634" x="2147888" y="4295775"/>
          <p14:tracePt t="62650" x="2076450" y="4319588"/>
          <p14:tracePt t="62667" x="2000250" y="4343400"/>
          <p14:tracePt t="62684" x="1947863" y="4367213"/>
          <p14:tracePt t="62700" x="1895475" y="4386263"/>
          <p14:tracePt t="62717" x="1852613" y="4419600"/>
          <p14:tracePt t="62734" x="1833563" y="4438650"/>
          <p14:tracePt t="62750" x="1819275" y="4462463"/>
          <p14:tracePt t="62768" x="1814513" y="4524375"/>
          <p14:tracePt t="62784" x="1814513" y="4543425"/>
          <p14:tracePt t="62802" x="1814513" y="4552950"/>
          <p14:tracePt t="62803" x="1814513" y="4567238"/>
          <p14:tracePt t="62817" x="1824038" y="4586288"/>
          <p14:tracePt t="62834" x="1833563" y="4614863"/>
          <p14:tracePt t="62850" x="1857375" y="4629150"/>
          <p14:tracePt t="62867" x="1871663" y="4633913"/>
          <p14:tracePt t="62884" x="1895475" y="4648200"/>
          <p14:tracePt t="62900" x="1938338" y="4662488"/>
          <p14:tracePt t="62917" x="2081213" y="4681538"/>
          <p14:tracePt t="62934" x="2233613" y="4691063"/>
          <p14:tracePt t="62950" x="2386013" y="4691063"/>
          <p14:tracePt t="62967" x="2490788" y="4700588"/>
          <p14:tracePt t="62984" x="2533650" y="4700588"/>
          <p14:tracePt t="63000" x="2557463" y="4700588"/>
          <p14:tracePt t="63002" x="2576513" y="4700588"/>
          <p14:tracePt t="63017" x="2605088" y="4700588"/>
          <p14:tracePt t="63034" x="2671763" y="4700588"/>
          <p14:tracePt t="63035" x="2724150" y="4700588"/>
          <p14:tracePt t="63050" x="2790825" y="4695825"/>
          <p14:tracePt t="63068" x="3033713" y="4686300"/>
          <p14:tracePt t="63084" x="3186113" y="4667250"/>
          <p14:tracePt t="63100" x="3276600" y="4657725"/>
          <p14:tracePt t="63101" x="3352800" y="4657725"/>
          <p14:tracePt t="63117" x="3524250" y="4614863"/>
          <p14:tracePt t="63134" x="3581400" y="4610100"/>
          <p14:tracePt t="63151" x="3600450" y="4600575"/>
          <p14:tracePt t="63167" x="3619500" y="4595813"/>
          <p14:tracePt t="63184" x="3624263" y="4595813"/>
          <p14:tracePt t="63208" x="3624263" y="4591050"/>
          <p14:tracePt t="63281" x="3624263" y="4586288"/>
          <p14:tracePt t="63301" x="3614738" y="4586288"/>
          <p14:tracePt t="63312" x="3605213" y="4581525"/>
          <p14:tracePt t="63319" x="3600450" y="4581525"/>
          <p14:tracePt t="63334" x="3576638" y="4567238"/>
          <p14:tracePt t="63351" x="3495675" y="4552950"/>
          <p14:tracePt t="63367" x="3400425" y="4533900"/>
          <p14:tracePt t="63384" x="3243263" y="4505325"/>
          <p14:tracePt t="63401" x="3062288" y="4486275"/>
          <p14:tracePt t="63417" x="2862263" y="4476750"/>
          <p14:tracePt t="63434" x="2781300" y="4467225"/>
          <p14:tracePt t="63451" x="2738438" y="4467225"/>
          <p14:tracePt t="63467" x="2714625" y="4467225"/>
          <p14:tracePt t="63484" x="2705100" y="4467225"/>
          <p14:tracePt t="63506" x="2700338" y="4467225"/>
          <p14:tracePt t="63522" x="2695575" y="4467225"/>
          <p14:tracePt t="63534" x="2690813" y="4467225"/>
          <p14:tracePt t="63551" x="2686050" y="4467225"/>
          <p14:tracePt t="63927" x="2681288" y="4467225"/>
          <p14:tracePt t="63938" x="2657475" y="4467225"/>
          <p14:tracePt t="63952" x="2586038" y="4457700"/>
          <p14:tracePt t="63968" x="2457450" y="4448175"/>
          <p14:tracePt t="63984" x="2366963" y="4438650"/>
          <p14:tracePt t="64001" x="2324100" y="4433888"/>
          <p14:tracePt t="64003" x="2295525" y="4424363"/>
          <p14:tracePt t="64017" x="2214563" y="4424363"/>
          <p14:tracePt t="64034" x="2114550" y="4424363"/>
          <p14:tracePt t="64051" x="2062163" y="4424363"/>
          <p14:tracePt t="64068" x="2038350" y="4424363"/>
          <p14:tracePt t="64084" x="2028825" y="4424363"/>
          <p14:tracePt t="64101" x="2019300" y="4424363"/>
          <p14:tracePt t="64118" x="1990725" y="4438650"/>
          <p14:tracePt t="64134" x="1952625" y="4457700"/>
          <p14:tracePt t="64137" x="1928813" y="4471988"/>
          <p14:tracePt t="64151" x="1905000" y="4495800"/>
          <p14:tracePt t="64168" x="1881188" y="4529138"/>
          <p14:tracePt t="64184" x="1857375" y="4548188"/>
          <p14:tracePt t="64201" x="1847850" y="4552950"/>
          <p14:tracePt t="64217" x="1847850" y="4557713"/>
          <p14:tracePt t="64335" x="1847850" y="4567238"/>
          <p14:tracePt t="64490" x="0" y="0"/>
        </p14:tracePtLst>
        <p14:tracePtLst>
          <p14:tracePt t="66273" x="3781425" y="3290888"/>
          <p14:tracePt t="66700" x="3771900" y="3290888"/>
          <p14:tracePt t="66732" x="3733800" y="3300413"/>
          <p14:tracePt t="66746" x="3729038" y="3300413"/>
          <p14:tracePt t="66752" x="3724275" y="3300413"/>
          <p14:tracePt t="66769" x="3700463" y="3300413"/>
          <p14:tracePt t="66785" x="3657600" y="3305175"/>
          <p14:tracePt t="66802" x="3548063" y="3333750"/>
          <p14:tracePt t="66819" x="3467100" y="3343275"/>
          <p14:tracePt t="66835" x="3395663" y="3357563"/>
          <p14:tracePt t="66852" x="3314700" y="3367088"/>
          <p14:tracePt t="66869" x="3267075" y="3371850"/>
          <p14:tracePt t="66885" x="3219450" y="3371850"/>
          <p14:tracePt t="66902" x="3157538" y="3381375"/>
          <p14:tracePt t="66919" x="3124200" y="3381375"/>
          <p14:tracePt t="66935" x="3067050" y="3381375"/>
          <p14:tracePt t="66952" x="3000375" y="3381375"/>
          <p14:tracePt t="66969" x="2895600" y="3381375"/>
          <p14:tracePt t="66985" x="2833688" y="3376613"/>
          <p14:tracePt t="67002" x="2809875" y="3376613"/>
          <p14:tracePt t="67019" x="2790825" y="3376613"/>
          <p14:tracePt t="67035" x="2747963" y="3371850"/>
          <p14:tracePt t="67052" x="2719388" y="3371850"/>
          <p14:tracePt t="67069" x="2643188" y="3371850"/>
          <p14:tracePt t="67070" x="2624138" y="3371850"/>
          <p14:tracePt t="67085" x="2557463" y="3371850"/>
          <p14:tracePt t="67102" x="2476500" y="3371850"/>
          <p14:tracePt t="67119" x="2371725" y="3371850"/>
          <p14:tracePt t="67136" x="2324100" y="3371850"/>
          <p14:tracePt t="67152" x="2305050" y="3371850"/>
          <p14:tracePt t="67169" x="2295525" y="3371850"/>
          <p14:tracePt t="67185" x="2262188" y="3371850"/>
          <p14:tracePt t="67202" x="2224088" y="3371850"/>
          <p14:tracePt t="67204" x="2138363" y="3371850"/>
          <p14:tracePt t="67219" x="2095500" y="3371850"/>
          <p14:tracePt t="67236" x="2009775" y="3362325"/>
          <p14:tracePt t="67252" x="2005013" y="3362325"/>
          <p14:tracePt t="67283" x="2000250" y="3362325"/>
          <p14:tracePt t="67663" x="1990725" y="3362325"/>
          <p14:tracePt t="67676" x="1966913" y="3352800"/>
          <p14:tracePt t="67688" x="1905000" y="3333750"/>
          <p14:tracePt t="67702" x="1866900" y="3324225"/>
          <p14:tracePt t="67719" x="1604963" y="3252788"/>
          <p14:tracePt t="67736" x="1528763" y="3252788"/>
          <p14:tracePt t="67752" x="1433513" y="3243263"/>
          <p14:tracePt t="67754" x="1414463" y="3243263"/>
          <p14:tracePt t="67841" x="1404938" y="3243263"/>
          <p14:tracePt t="67855" x="1395413" y="3257550"/>
          <p14:tracePt t="67869" x="1385888" y="3262313"/>
          <p14:tracePt t="67886" x="1376363" y="3271838"/>
          <p14:tracePt t="67902" x="1371600" y="3286125"/>
          <p14:tracePt t="67919" x="1371600" y="3300413"/>
          <p14:tracePt t="67936" x="1371600" y="3319463"/>
          <p14:tracePt t="67952" x="1438275" y="3386138"/>
          <p14:tracePt t="67969" x="1495425" y="3433763"/>
          <p14:tracePt t="67986" x="1681163" y="3590925"/>
          <p14:tracePt t="68002" x="1747838" y="3624263"/>
          <p14:tracePt t="68019" x="1781175" y="3629025"/>
          <p14:tracePt t="68036" x="1804988" y="3638550"/>
          <p14:tracePt t="68052" x="1843088" y="3638550"/>
          <p14:tracePt t="68069" x="1924050" y="3638550"/>
          <p14:tracePt t="68086" x="2052638" y="3624263"/>
          <p14:tracePt t="68088" x="2133600" y="3605213"/>
          <p14:tracePt t="68102" x="2162175" y="3595688"/>
          <p14:tracePt t="68119" x="2181225" y="3586163"/>
          <p14:tracePt t="68136" x="2185988" y="3576638"/>
          <p14:tracePt t="68152" x="2185988" y="3567113"/>
          <p14:tracePt t="68169" x="2185988" y="3557588"/>
          <p14:tracePt t="68186" x="2181225" y="3548063"/>
          <p14:tracePt t="68203" x="2171700" y="3538538"/>
          <p14:tracePt t="68219" x="2119313" y="3486150"/>
          <p14:tracePt t="68236" x="2052638" y="3443288"/>
          <p14:tracePt t="68252" x="1938338" y="3371850"/>
          <p14:tracePt t="68269" x="1814513" y="3324225"/>
          <p14:tracePt t="68286" x="1671638" y="3286125"/>
          <p14:tracePt t="68303" x="1538288" y="3257550"/>
          <p14:tracePt t="68319" x="1419225" y="3243263"/>
          <p14:tracePt t="68336" x="1409700" y="3243263"/>
          <p14:tracePt t="68416" x="1409700" y="3252788"/>
          <p14:tracePt t="68422" x="1409700" y="3267075"/>
          <p14:tracePt t="68436" x="1409700" y="3286125"/>
          <p14:tracePt t="68453" x="1419225" y="3319463"/>
          <p14:tracePt t="68469" x="1447800" y="3362325"/>
          <p14:tracePt t="68486" x="1471613" y="3381375"/>
          <p14:tracePt t="68488" x="1485900" y="3395663"/>
          <p14:tracePt t="68502" x="1528763" y="3424238"/>
          <p14:tracePt t="68519" x="1609725" y="3438525"/>
          <p14:tracePt t="68536" x="1638300" y="3448050"/>
          <p14:tracePt t="68553" x="1709738" y="3448050"/>
          <p14:tracePt t="68570" x="1743075" y="3429000"/>
          <p14:tracePt t="68586" x="1776413" y="3386138"/>
          <p14:tracePt t="68603" x="1800225" y="3348038"/>
          <p14:tracePt t="68619" x="1804988" y="3319463"/>
          <p14:tracePt t="68636" x="1804988" y="3314700"/>
          <p14:tracePt t="68653" x="1790700" y="3295650"/>
          <p14:tracePt t="68655" x="1771650" y="3281363"/>
          <p14:tracePt t="68669" x="1728788" y="3267075"/>
          <p14:tracePt t="68686" x="1681163" y="3267075"/>
          <p14:tracePt t="68703" x="1614488" y="3267075"/>
          <p14:tracePt t="68719" x="1533525" y="3267075"/>
          <p14:tracePt t="68736" x="1485900" y="3276600"/>
          <p14:tracePt t="68753" x="1481138" y="3276600"/>
          <p14:tracePt t="68769" x="1481138" y="3281363"/>
          <p14:tracePt t="68796" x="1481138" y="3290888"/>
          <p14:tracePt t="68803" x="1481138" y="3305175"/>
          <p14:tracePt t="68819" x="1504950" y="3390900"/>
          <p14:tracePt t="68836" x="1557338" y="3467100"/>
          <p14:tracePt t="68853" x="1604963" y="3509963"/>
          <p14:tracePt t="68855" x="1633538" y="3529013"/>
          <p14:tracePt t="68870" x="1681163" y="3552825"/>
          <p14:tracePt t="68886" x="1800225" y="3600450"/>
          <p14:tracePt t="68903" x="2005013" y="3633788"/>
          <p14:tracePt t="68920" x="2224088" y="3633788"/>
          <p14:tracePt t="68921" x="2314575" y="3614738"/>
          <p14:tracePt t="68936" x="2405063" y="3605213"/>
          <p14:tracePt t="68953" x="2538413" y="3529013"/>
          <p14:tracePt t="68969" x="2547938" y="3505200"/>
          <p14:tracePt t="68986" x="2552700" y="3471863"/>
          <p14:tracePt t="69003" x="2552700" y="3448050"/>
          <p14:tracePt t="69020" x="2533650" y="3438525"/>
          <p14:tracePt t="69036" x="2481263" y="3409950"/>
          <p14:tracePt t="69053" x="2405063" y="3376613"/>
          <p14:tracePt t="69070" x="2262188" y="3348038"/>
          <p14:tracePt t="69086" x="2081213" y="3328988"/>
          <p14:tracePt t="69103" x="1866900" y="3328988"/>
          <p14:tracePt t="69120" x="1776413" y="3328988"/>
          <p14:tracePt t="69136" x="1728788" y="3328988"/>
          <p14:tracePt t="69153" x="1704975" y="3328988"/>
          <p14:tracePt t="69170" x="1695450" y="3328988"/>
          <p14:tracePt t="69186" x="1690688" y="3328988"/>
          <p14:tracePt t="69203" x="1681163" y="3328988"/>
          <p14:tracePt t="69220" x="1666875" y="3333750"/>
          <p14:tracePt t="69236" x="1657350" y="3338513"/>
          <p14:tracePt t="69253" x="1657350" y="3343275"/>
          <p14:tracePt t="69348" x="1657350" y="3348038"/>
          <p14:tracePt t="69358" x="1657350" y="3362325"/>
          <p14:tracePt t="69369" x="1657350" y="3381375"/>
          <p14:tracePt t="69386" x="1657350" y="3424238"/>
          <p14:tracePt t="69403" x="1666875" y="3462338"/>
          <p14:tracePt t="69420" x="1676400" y="3476625"/>
          <p14:tracePt t="69436" x="1681163" y="3481388"/>
          <p14:tracePt t="69438" x="1690688" y="3486150"/>
          <p14:tracePt t="69453" x="1695450" y="3490913"/>
          <p14:tracePt t="69470" x="1709738" y="3500438"/>
          <p14:tracePt t="69487" x="1724025" y="3500438"/>
          <p14:tracePt t="69503" x="1804988" y="3509963"/>
          <p14:tracePt t="69520" x="1866900" y="3509963"/>
          <p14:tracePt t="69536" x="1924050" y="3509963"/>
          <p14:tracePt t="69553" x="2009775" y="3486150"/>
          <p14:tracePt t="69570" x="2043113" y="3481388"/>
          <p14:tracePt t="69587" x="2076450" y="3467100"/>
          <p14:tracePt t="69603" x="2095500" y="3462338"/>
          <p14:tracePt t="69620" x="2100263" y="3457575"/>
          <p14:tracePt t="69636" x="2109788" y="3443288"/>
          <p14:tracePt t="69653" x="2119313" y="3438525"/>
          <p14:tracePt t="69687" x="2124075" y="3438525"/>
          <p14:tracePt t="70373" x="0" y="0"/>
        </p14:tracePtLst>
        <p14:tracePtLst>
          <p14:tracePt t="71376" x="3919538" y="3900488"/>
          <p14:tracePt t="71447" x="3919538" y="3895725"/>
          <p14:tracePt t="71476" x="3890963" y="3886200"/>
          <p14:tracePt t="71487" x="3862388" y="3886200"/>
          <p14:tracePt t="71490" x="3833813" y="3867150"/>
          <p14:tracePt t="71504" x="3671888" y="3819525"/>
          <p14:tracePt t="71520" x="3476625" y="3776663"/>
          <p14:tracePt t="71537" x="3286125" y="3748088"/>
          <p14:tracePt t="71554" x="3014663" y="3724275"/>
          <p14:tracePt t="71570" x="2847975" y="3714750"/>
          <p14:tracePt t="71587" x="2747963" y="3714750"/>
          <p14:tracePt t="71604" x="2690813" y="3714750"/>
          <p14:tracePt t="71621" x="2686050" y="3719513"/>
          <p14:tracePt t="71637" x="2676525" y="3724275"/>
          <p14:tracePt t="71654" x="2667000" y="3743325"/>
          <p14:tracePt t="71655" x="2662238" y="3748088"/>
          <p14:tracePt t="71671" x="2657475" y="3762375"/>
          <p14:tracePt t="71687" x="2652713" y="3776663"/>
          <p14:tracePt t="71704" x="2643188" y="3819525"/>
          <p14:tracePt t="71706" x="2643188" y="3838575"/>
          <p14:tracePt t="71721" x="2643188" y="3857625"/>
          <p14:tracePt t="71737" x="2638425" y="3881438"/>
          <p14:tracePt t="71754" x="2638425" y="3895725"/>
          <p14:tracePt t="71771" x="2638425" y="3900488"/>
          <p14:tracePt t="71787" x="2662238" y="3924300"/>
          <p14:tracePt t="71804" x="2709863" y="3971925"/>
          <p14:tracePt t="71821" x="2771775" y="3990975"/>
          <p14:tracePt t="71837" x="2819400" y="4005263"/>
          <p14:tracePt t="71854" x="2905125" y="4024313"/>
          <p14:tracePt t="71871" x="3009900" y="4033838"/>
          <p14:tracePt t="71887" x="3162300" y="4052888"/>
          <p14:tracePt t="71904" x="3309938" y="4071938"/>
          <p14:tracePt t="71921" x="3424238" y="4081463"/>
          <p14:tracePt t="71923" x="3452813" y="4081463"/>
          <p14:tracePt t="71937" x="3471863" y="4081463"/>
          <p14:tracePt t="71954" x="3486150" y="4081463"/>
          <p14:tracePt t="71984" x="3490913" y="4081463"/>
          <p14:tracePt t="71991" x="3495675" y="4081463"/>
          <p14:tracePt t="72004" x="3500438" y="4081463"/>
          <p14:tracePt t="72021" x="3543300" y="4062413"/>
          <p14:tracePt t="72038" x="3552825" y="4052888"/>
          <p14:tracePt t="72054" x="3552825" y="4038600"/>
          <p14:tracePt t="72071" x="3552825" y="4033838"/>
          <p14:tracePt t="72088" x="3552825" y="4024313"/>
          <p14:tracePt t="72104" x="3552825" y="4014788"/>
          <p14:tracePt t="72121" x="3543300" y="3990975"/>
          <p14:tracePt t="72137" x="3519488" y="3971925"/>
          <p14:tracePt t="72154" x="3467100" y="3933825"/>
          <p14:tracePt t="72157" x="3419475" y="3914775"/>
          <p14:tracePt t="72171" x="3367088" y="3900488"/>
          <p14:tracePt t="72187" x="3195638" y="3867150"/>
          <p14:tracePt t="72204" x="3028950" y="3848100"/>
          <p14:tracePt t="72207" x="2952750" y="3838575"/>
          <p14:tracePt t="72221" x="2876550" y="3838575"/>
          <p14:tracePt t="72238" x="2733675" y="3838575"/>
          <p14:tracePt t="72320" x="2733675" y="3843338"/>
          <p14:tracePt t="72332" x="2743200" y="3876675"/>
          <p14:tracePt t="72343" x="2757488" y="3895725"/>
          <p14:tracePt t="72354" x="2771775" y="3910013"/>
          <p14:tracePt t="72372" x="2814638" y="3948113"/>
          <p14:tracePt t="72374" x="2838450" y="3971925"/>
          <p14:tracePt t="72388" x="2924175" y="4024313"/>
          <p14:tracePt t="72405" x="3062288" y="4071938"/>
          <p14:tracePt t="72421" x="3267075" y="4114800"/>
          <p14:tracePt t="72438" x="3419475" y="4124325"/>
          <p14:tracePt t="72454" x="3600450" y="4119563"/>
          <p14:tracePt t="72471" x="3781425" y="4076700"/>
          <p14:tracePt t="72488" x="3829050" y="4038600"/>
          <p14:tracePt t="72504" x="3848100" y="4005263"/>
          <p14:tracePt t="72521" x="3848100" y="3971925"/>
          <p14:tracePt t="72538" x="3848100" y="3957638"/>
          <p14:tracePt t="72554" x="3848100" y="3938588"/>
          <p14:tracePt t="72571" x="3829050" y="3910013"/>
          <p14:tracePt t="72588" x="3814763" y="3900488"/>
          <p14:tracePt t="72604" x="3790950" y="3886200"/>
          <p14:tracePt t="72606" x="3762375" y="3881438"/>
          <p14:tracePt t="72621" x="3605213" y="3862388"/>
          <p14:tracePt t="72638" x="3514725" y="3852863"/>
          <p14:tracePt t="72654" x="3338513" y="3843338"/>
          <p14:tracePt t="72671" x="3133725" y="3843338"/>
          <p14:tracePt t="72688" x="3128963" y="3843338"/>
          <p14:tracePt t="72968" x="0" y="0"/>
        </p14:tracePtLst>
        <p14:tracePtLst>
          <p14:tracePt t="74021" x="5334000" y="4476750"/>
          <p14:tracePt t="74259" x="5334000" y="4471988"/>
          <p14:tracePt t="74289" x="5324475" y="4467225"/>
          <p14:tracePt t="74309" x="5314950" y="4467225"/>
          <p14:tracePt t="74322" x="5243513" y="4443413"/>
          <p14:tracePt t="74338" x="5200650" y="4443413"/>
          <p14:tracePt t="74355" x="5153025" y="4429125"/>
          <p14:tracePt t="74372" x="5138738" y="4429125"/>
          <p14:tracePt t="74388" x="5100638" y="4424363"/>
          <p14:tracePt t="74405" x="5062538" y="4424363"/>
          <p14:tracePt t="74422" x="5010150" y="4414838"/>
          <p14:tracePt t="74439" x="4943475" y="4414838"/>
          <p14:tracePt t="74455" x="4852988" y="4414838"/>
          <p14:tracePt t="74472" x="4810125" y="4414838"/>
          <p14:tracePt t="74489" x="4795838" y="4414838"/>
          <p14:tracePt t="74505" x="4781550" y="4424363"/>
          <p14:tracePt t="74522" x="4767263" y="4424363"/>
          <p14:tracePt t="74523" x="4748213" y="4424363"/>
          <p14:tracePt t="74539" x="4733925" y="4429125"/>
          <p14:tracePt t="74555" x="4662488" y="4443413"/>
          <p14:tracePt t="74572" x="4652963" y="4448175"/>
          <p14:tracePt t="74588" x="4633913" y="4452938"/>
          <p14:tracePt t="74605" x="4629150" y="4452938"/>
          <p14:tracePt t="74622" x="4614863" y="4457700"/>
          <p14:tracePt t="74638" x="4605338" y="4462463"/>
          <p14:tracePt t="74655" x="4591050" y="4481513"/>
          <p14:tracePt t="74672" x="4586288" y="4505325"/>
          <p14:tracePt t="74689" x="4567238" y="4548188"/>
          <p14:tracePt t="74705" x="4552950" y="4591050"/>
          <p14:tracePt t="74722" x="4548188" y="4605338"/>
          <p14:tracePt t="74738" x="4548188" y="4624388"/>
          <p14:tracePt t="74756" x="4548188" y="4648200"/>
          <p14:tracePt t="74758" x="4552950" y="4652963"/>
          <p14:tracePt t="74772" x="4552950" y="4657725"/>
          <p14:tracePt t="74810" x="4557713" y="4657725"/>
          <p14:tracePt t="74824" x="4562475" y="4657725"/>
          <p14:tracePt t="74834" x="4567238" y="4657725"/>
          <p14:tracePt t="74840" x="4581525" y="4662488"/>
          <p14:tracePt t="74855" x="4591050" y="4662488"/>
          <p14:tracePt t="74872" x="4610100" y="4676775"/>
          <p14:tracePt t="74889" x="4657725" y="4691063"/>
          <p14:tracePt t="74891" x="4686300" y="4695825"/>
          <p14:tracePt t="74905" x="4752975" y="4705350"/>
          <p14:tracePt t="74922" x="4910138" y="4714875"/>
          <p14:tracePt t="74939" x="5000625" y="4724400"/>
          <p14:tracePt t="74956" x="5043488" y="4724400"/>
          <p14:tracePt t="74972" x="5057775" y="4724400"/>
          <p14:tracePt t="74989" x="5076825" y="4724400"/>
          <p14:tracePt t="75005" x="5091113" y="4724400"/>
          <p14:tracePt t="75022" x="5119688" y="4724400"/>
          <p14:tracePt t="75039" x="5153025" y="4710113"/>
          <p14:tracePt t="75055" x="5172075" y="4691063"/>
          <p14:tracePt t="75057" x="5176838" y="4686300"/>
          <p14:tracePt t="75072" x="5191125" y="4672013"/>
          <p14:tracePt t="75089" x="5200650" y="4629150"/>
          <p14:tracePt t="75105" x="5224463" y="4605338"/>
          <p14:tracePt t="75122" x="5243513" y="4576763"/>
          <p14:tracePt t="75124" x="5248275" y="4576763"/>
          <p14:tracePt t="75139" x="5248275" y="4572000"/>
          <p14:tracePt t="75155" x="5248275" y="4567238"/>
          <p14:tracePt t="75172" x="5248275" y="4548188"/>
          <p14:tracePt t="75189" x="5219700" y="4514850"/>
          <p14:tracePt t="75205" x="5176838" y="4467225"/>
          <p14:tracePt t="75222" x="5110163" y="4419600"/>
          <p14:tracePt t="75239" x="5033963" y="4386263"/>
          <p14:tracePt t="75256" x="4953000" y="4362450"/>
          <p14:tracePt t="75272" x="4891088" y="4352925"/>
          <p14:tracePt t="75289" x="4881563" y="4352925"/>
          <p14:tracePt t="75305" x="4872038" y="4348163"/>
          <p14:tracePt t="75322" x="4833938" y="4348163"/>
          <p14:tracePt t="75339" x="4772025" y="4352925"/>
          <p14:tracePt t="75355" x="4714875" y="4367213"/>
          <p14:tracePt t="75357" x="4662488" y="4376738"/>
          <p14:tracePt t="75372" x="4586288" y="4410075"/>
          <p14:tracePt t="75389" x="4576763" y="4414838"/>
          <p14:tracePt t="75405" x="4557713" y="4424363"/>
          <p14:tracePt t="75422" x="4552950" y="4433888"/>
          <p14:tracePt t="75424" x="4543425" y="4443413"/>
          <p14:tracePt t="75439" x="4538663" y="4448175"/>
          <p14:tracePt t="75456" x="4538663" y="4481513"/>
          <p14:tracePt t="75472" x="4557713" y="4533900"/>
          <p14:tracePt t="75489" x="4576763" y="4562475"/>
          <p14:tracePt t="75491" x="4600575" y="4595813"/>
          <p14:tracePt t="75507" x="4657725" y="4662488"/>
          <p14:tracePt t="75522" x="4695825" y="4710113"/>
          <p14:tracePt t="75539" x="4719638" y="4729163"/>
          <p14:tracePt t="75556" x="4743450" y="4743450"/>
          <p14:tracePt t="75572" x="4800600" y="4762500"/>
          <p14:tracePt t="75589" x="4957763" y="4776788"/>
          <p14:tracePt t="75605" x="5048250" y="4776788"/>
          <p14:tracePt t="75622" x="5119688" y="4757738"/>
          <p14:tracePt t="75639" x="5181600" y="4724400"/>
          <p14:tracePt t="75656" x="5205413" y="4719638"/>
          <p14:tracePt t="75672" x="5219700" y="4705350"/>
          <p14:tracePt t="75689" x="5229225" y="4695825"/>
          <p14:tracePt t="75705" x="5257800" y="4662488"/>
          <p14:tracePt t="75722" x="5276850" y="4638675"/>
          <p14:tracePt t="75739" x="5291138" y="4610100"/>
          <p14:tracePt t="75756" x="5295900" y="4600575"/>
          <p14:tracePt t="75772" x="5295900" y="4595813"/>
          <p14:tracePt t="75789" x="5295900" y="4586288"/>
          <p14:tracePt t="76168" x="0" y="0"/>
        </p14:tracePtLst>
        <p14:tracePtLst>
          <p14:tracePt t="77419" x="5295900" y="4586288"/>
          <p14:tracePt t="77652" x="5295900" y="4576763"/>
          <p14:tracePt t="77672" x="5295900" y="4510088"/>
          <p14:tracePt t="77690" x="5295900" y="4395788"/>
          <p14:tracePt t="77706" x="5291138" y="4252913"/>
          <p14:tracePt t="77728" x="5253038" y="3881438"/>
          <p14:tracePt t="77740" x="5233988" y="3790950"/>
          <p14:tracePt t="77756" x="5219700" y="3686175"/>
          <p14:tracePt t="77773" x="5219700" y="3671888"/>
          <p14:tracePt t="77790" x="5214938" y="3652838"/>
          <p14:tracePt t="77791" x="5205413" y="3648075"/>
          <p14:tracePt t="77806" x="5205413" y="3629025"/>
          <p14:tracePt t="77823" x="5195888" y="3581400"/>
          <p14:tracePt t="77975" x="5186363" y="3571875"/>
          <p14:tracePt t="77988" x="5162550" y="3509963"/>
          <p14:tracePt t="78007" x="5138738" y="3414713"/>
          <p14:tracePt t="78023" x="5124450" y="3357563"/>
          <p14:tracePt t="78040" x="5124450" y="3352800"/>
          <p14:tracePt t="78216" x="5124450" y="3357563"/>
          <p14:tracePt t="78228" x="5124450" y="3371850"/>
          <p14:tracePt t="78242" x="5133975" y="3438525"/>
          <p14:tracePt t="78257" x="5133975" y="3509963"/>
          <p14:tracePt t="78273" x="5133975" y="3576638"/>
          <p14:tracePt t="78290" x="5133975" y="3643313"/>
          <p14:tracePt t="78307" x="5133975" y="3748088"/>
          <p14:tracePt t="78323" x="5133975" y="3886200"/>
          <p14:tracePt t="78340" x="5129213" y="3938588"/>
          <p14:tracePt t="78357" x="5124450" y="3957638"/>
          <p14:tracePt t="78388" x="5124450" y="3962400"/>
          <p14:tracePt t="78647" x="5124450" y="3981450"/>
          <p14:tracePt t="78660" x="5124450" y="4038600"/>
          <p14:tracePt t="78675" x="5124450" y="4076700"/>
          <p14:tracePt t="78690" x="5124450" y="4167188"/>
          <p14:tracePt t="78708" x="5124450" y="4281488"/>
          <p14:tracePt t="78710" x="5124450" y="4348163"/>
          <p14:tracePt t="78723" x="5124450" y="4438650"/>
          <p14:tracePt t="78740" x="5129213" y="4448175"/>
          <p14:tracePt t="78757" x="5129213" y="4452938"/>
          <p14:tracePt t="79312" x="0" y="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(1) Binary Classifier – Cross Validation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4766451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Cross-Validation (ex MNIST dataset)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Now, 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y_train_pred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contains the predicted output (5 or Not 5) from three different machine learning models that used a subset of the training set to arrive at the answer. 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as such, we have (1) predicted output: 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y_train_pred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(vector of length 60,000) and (2) real output:  y_train_5 (vector of length 60,000)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Naturally, we want to compare our prediction with the true solutions to see how we have performed.  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How would we do this?  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28" y="1784357"/>
            <a:ext cx="7010770" cy="4801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6" name="직선 화살표 연결선 25"/>
          <p:cNvCxnSpPr>
            <a:endCxn id="28" idx="0"/>
          </p:cNvCxnSpPr>
          <p:nvPr/>
        </p:nvCxnSpPr>
        <p:spPr>
          <a:xfrm flipH="1">
            <a:off x="3171219" y="2222871"/>
            <a:ext cx="510195" cy="3655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81813" y="2588383"/>
            <a:ext cx="1978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Model to make clone</a:t>
            </a:r>
            <a:endParaRPr lang="ko-KR" altLang="en-US" sz="16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3371850" y="2222871"/>
            <a:ext cx="60007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59" idx="0"/>
          </p:cNvCxnSpPr>
          <p:nvPr/>
        </p:nvCxnSpPr>
        <p:spPr>
          <a:xfrm>
            <a:off x="4893174" y="2222871"/>
            <a:ext cx="715789" cy="3496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076700" y="2222871"/>
            <a:ext cx="13811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02662" y="2572521"/>
            <a:ext cx="2012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Train dataset as input</a:t>
            </a:r>
            <a:endParaRPr lang="ko-KR" altLang="en-US" sz="16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5748337" y="1619250"/>
            <a:ext cx="157163" cy="3810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5553075" y="2013321"/>
            <a:ext cx="34268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055141" y="1267625"/>
            <a:ext cx="2215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Train dataset into 3-fold</a:t>
            </a:r>
            <a:endParaRPr lang="ko-KR" altLang="en-US" sz="16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98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030"/>
    </mc:Choice>
    <mc:Fallback xmlns="">
      <p:transition spd="slow" advTm="9303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662" x="3714750" y="2243138"/>
          <p14:tracePt t="3707" x="3714750" y="2238375"/>
          <p14:tracePt t="3794" x="3709988" y="2238375"/>
          <p14:tracePt t="3803" x="3695700" y="2257425"/>
          <p14:tracePt t="3813" x="3671888" y="2286000"/>
          <p14:tracePt t="3826" x="3624263" y="2352675"/>
          <p14:tracePt t="3844" x="3543300" y="2433638"/>
          <p14:tracePt t="3859" x="3471863" y="2505075"/>
          <p14:tracePt t="3877" x="3414713" y="2562225"/>
          <p14:tracePt t="3893" x="3376613" y="2619375"/>
          <p14:tracePt t="3910" x="3348038" y="2638425"/>
          <p14:tracePt t="3926" x="3324225" y="2657475"/>
          <p14:tracePt t="3943" x="3286125" y="2686050"/>
          <p14:tracePt t="3960" x="3262313" y="2705100"/>
          <p14:tracePt t="3976" x="3248025" y="2724150"/>
          <p14:tracePt t="4089" x="3257550" y="2724150"/>
          <p14:tracePt t="4102" x="3276600" y="2705100"/>
          <p14:tracePt t="4113" x="3300413" y="2671763"/>
          <p14:tracePt t="4126" x="3343275" y="2595563"/>
          <p14:tracePt t="4143" x="3381375" y="2538413"/>
          <p14:tracePt t="4160" x="3409950" y="2514600"/>
          <p14:tracePt t="4176" x="3429000" y="2476500"/>
          <p14:tracePt t="4193" x="3457575" y="2424113"/>
          <p14:tracePt t="4210" x="3481388" y="2400300"/>
          <p14:tracePt t="4210" x="3495675" y="2386013"/>
          <p14:tracePt t="4226" x="3505200" y="2366963"/>
          <p14:tracePt t="4243" x="3519488" y="2347913"/>
          <p14:tracePt t="4244" x="3524250" y="2333625"/>
          <p14:tracePt t="4260" x="3529013" y="2328863"/>
          <p14:tracePt t="4276" x="3548063" y="2276475"/>
          <p14:tracePt t="4293" x="3576638" y="2233613"/>
          <p14:tracePt t="4310" x="3586163" y="2224088"/>
          <p14:tracePt t="4327" x="3586163" y="2219325"/>
          <p14:tracePt t="4343" x="3590925" y="2214563"/>
          <p14:tracePt t="4360" x="3595688" y="2214563"/>
          <p14:tracePt t="4573" x="3586163" y="2219325"/>
          <p14:tracePt t="4587" x="3552825" y="2271713"/>
          <p14:tracePt t="4601" x="3467100" y="2400300"/>
          <p14:tracePt t="4611" x="3414713" y="2457450"/>
          <p14:tracePt t="4626" x="3281363" y="2614613"/>
          <p14:tracePt t="4643" x="3224213" y="2681288"/>
          <p14:tracePt t="4660" x="3176588" y="2728913"/>
          <p14:tracePt t="4677" x="3148013" y="2762250"/>
          <p14:tracePt t="4693" x="3143250" y="2767013"/>
          <p14:tracePt t="4808" x="3148013" y="2767013"/>
          <p14:tracePt t="4822" x="3171825" y="2767013"/>
          <p14:tracePt t="4836" x="3195638" y="2762250"/>
          <p14:tracePt t="4849" x="3248025" y="2724150"/>
          <p14:tracePt t="4860" x="3314700" y="2652713"/>
          <p14:tracePt t="4877" x="3362325" y="2595563"/>
          <p14:tracePt t="4893" x="3519488" y="2462213"/>
          <p14:tracePt t="4910" x="3638550" y="2333625"/>
          <p14:tracePt t="4927" x="3790950" y="2176463"/>
          <p14:tracePt t="4943" x="3805238" y="2166938"/>
          <p14:tracePt t="4960" x="3805238" y="2157413"/>
          <p14:tracePt t="4999" x="3810000" y="2157413"/>
          <p14:tracePt t="5272" x="3805238" y="2162175"/>
          <p14:tracePt t="5286" x="3762375" y="2195513"/>
          <p14:tracePt t="5301" x="3681413" y="2281238"/>
          <p14:tracePt t="5319" x="3595688" y="2362200"/>
          <p14:tracePt t="5330" x="3505200" y="2447925"/>
          <p14:tracePt t="5343" x="3457575" y="2495550"/>
          <p14:tracePt t="5360" x="3429000" y="2519363"/>
          <p14:tracePt t="5377" x="3419475" y="2538413"/>
          <p14:tracePt t="5395" x="3400425" y="2557463"/>
          <p14:tracePt t="5410" x="3371850" y="2586038"/>
          <p14:tracePt t="5427" x="3338513" y="2619375"/>
          <p14:tracePt t="5443" x="3333750" y="2628900"/>
          <p14:tracePt t="5460" x="3328988" y="2628900"/>
          <p14:tracePt t="6643" x="0" y="0"/>
        </p14:tracePtLst>
        <p14:tracePtLst>
          <p14:tracePt t="8534" x="4452938" y="2114550"/>
          <p14:tracePt t="8888" x="4467225" y="2143125"/>
          <p14:tracePt t="8924" x="4557713" y="2281238"/>
          <p14:tracePt t="8926" x="4581525" y="2305050"/>
          <p14:tracePt t="8935" x="4586288" y="2324100"/>
          <p14:tracePt t="8945" x="4600575" y="2338388"/>
          <p14:tracePt t="8961" x="4605338" y="2357438"/>
          <p14:tracePt t="8979" x="4619625" y="2376488"/>
          <p14:tracePt t="8995" x="4629150" y="2386013"/>
          <p14:tracePt t="9012" x="4643438" y="2405063"/>
          <p14:tracePt t="9028" x="4667250" y="2433638"/>
          <p14:tracePt t="9045" x="4672013" y="2447925"/>
          <p14:tracePt t="9062" x="4695825" y="2476500"/>
          <p14:tracePt t="9078" x="4714875" y="2509838"/>
          <p14:tracePt t="9095" x="4733925" y="2528888"/>
          <p14:tracePt t="9112" x="4738688" y="2533650"/>
          <p14:tracePt t="9128" x="4748213" y="2538413"/>
          <p14:tracePt t="9145" x="4752975" y="2547938"/>
          <p14:tracePt t="9162" x="4772025" y="2571750"/>
          <p14:tracePt t="9178" x="4805363" y="2614613"/>
          <p14:tracePt t="9195" x="4843463" y="2647950"/>
          <p14:tracePt t="9212" x="4876800" y="2690813"/>
          <p14:tracePt t="9229" x="4886325" y="2709863"/>
          <p14:tracePt t="9245" x="4895850" y="2724150"/>
          <p14:tracePt t="9262" x="4900613" y="2728913"/>
          <p14:tracePt t="9279" x="4900613" y="2733675"/>
          <p14:tracePt t="9295" x="4905375" y="2733675"/>
          <p14:tracePt t="11522" x="4910138" y="2733675"/>
          <p14:tracePt t="11535" x="4919663" y="2733675"/>
          <p14:tracePt t="11551" x="4924425" y="2733675"/>
          <p14:tracePt t="11564" x="4957763" y="2695575"/>
          <p14:tracePt t="11579" x="5014913" y="2638425"/>
          <p14:tracePt t="11596" x="5067300" y="2581275"/>
          <p14:tracePt t="11613" x="5091113" y="2552700"/>
          <p14:tracePt t="11629" x="5114925" y="2519363"/>
          <p14:tracePt t="11646" x="5133975" y="2490788"/>
          <p14:tracePt t="11663" x="5143500" y="2471738"/>
          <p14:tracePt t="11679" x="5162550" y="2438400"/>
          <p14:tracePt t="11696" x="5176838" y="2400300"/>
          <p14:tracePt t="11713" x="5200650" y="2347913"/>
          <p14:tracePt t="11730" x="5210175" y="2271713"/>
          <p14:tracePt t="11746" x="5224463" y="2205038"/>
          <p14:tracePt t="11763" x="5233988" y="2147888"/>
          <p14:tracePt t="11764" x="5233988" y="2124075"/>
          <p14:tracePt t="11779" x="5233988" y="2114550"/>
          <p14:tracePt t="11797" x="5233988" y="2095500"/>
          <p14:tracePt t="11813" x="5233988" y="2090738"/>
          <p14:tracePt t="11855" x="5233988" y="2085975"/>
          <p14:tracePt t="12028" x="5224463" y="2085975"/>
          <p14:tracePt t="12048" x="5219700" y="2085975"/>
          <p14:tracePt t="12063" x="5214938" y="2085975"/>
          <p14:tracePt t="12143" x="5210175" y="2085975"/>
          <p14:tracePt t="12156" x="5210175" y="2090738"/>
          <p14:tracePt t="12167" x="5205413" y="2090738"/>
          <p14:tracePt t="12263" x="5205413" y="2095500"/>
          <p14:tracePt t="12289" x="5200650" y="2095500"/>
          <p14:tracePt t="12299" x="5200650" y="2100263"/>
          <p14:tracePt t="12313" x="5200650" y="2109788"/>
          <p14:tracePt t="12330" x="5200650" y="2119313"/>
          <p14:tracePt t="12359" x="5200650" y="2124075"/>
          <p14:tracePt t="12476" x="5219700" y="2124075"/>
          <p14:tracePt t="12490" x="5238750" y="2124075"/>
          <p14:tracePt t="12506" x="5257800" y="2124075"/>
          <p14:tracePt t="12520" x="5272088" y="2124075"/>
          <p14:tracePt t="12530" x="5276850" y="2124075"/>
          <p14:tracePt t="12546" x="5286375" y="2124075"/>
          <p14:tracePt t="12563" x="5295900" y="2124075"/>
          <p14:tracePt t="12580" x="5300663" y="2119313"/>
          <p14:tracePt t="13515" x="5319713" y="2124075"/>
          <p14:tracePt t="13523" x="5362575" y="2166938"/>
          <p14:tracePt t="13532" x="5410200" y="2224088"/>
          <p14:tracePt t="13547" x="5519738" y="2343150"/>
          <p14:tracePt t="13563" x="5610225" y="2438400"/>
          <p14:tracePt t="13580" x="5629275" y="2457450"/>
          <p14:tracePt t="13597" x="5638800" y="2462213"/>
          <p14:tracePt t="13630" x="5648325" y="2481263"/>
          <p14:tracePt t="13647" x="5667375" y="2490788"/>
          <p14:tracePt t="13663" x="5691188" y="2505075"/>
          <p14:tracePt t="13680" x="5695950" y="2514600"/>
          <p14:tracePt t="13697" x="5700713" y="2519363"/>
          <p14:tracePt t="13979" x="0" y="0"/>
        </p14:tracePtLst>
        <p14:tracePtLst>
          <p14:tracePt t="24325" x="5824538" y="2228850"/>
          <p14:tracePt t="24353" x="6324600" y="3619500"/>
          <p14:tracePt t="24390" x="6472238" y="4010025"/>
          <p14:tracePt t="24511" x="6472238" y="3995738"/>
          <p14:tracePt t="24518" x="6472238" y="3990975"/>
          <p14:tracePt t="24534" x="6467475" y="3986213"/>
          <p14:tracePt t="24551" x="6467475" y="3952875"/>
          <p14:tracePt t="24554" x="6457950" y="3924300"/>
          <p14:tracePt t="24568" x="6457950" y="3848100"/>
          <p14:tracePt t="24585" x="6438900" y="3743325"/>
          <p14:tracePt t="24604" x="6400800" y="3586163"/>
          <p14:tracePt t="24618" x="6353175" y="3448050"/>
          <p14:tracePt t="24635" x="6305550" y="3314700"/>
          <p14:tracePt t="24636" x="6276975" y="3233738"/>
          <p14:tracePt t="24651" x="6234113" y="3167063"/>
          <p14:tracePt t="24668" x="6172200" y="2995613"/>
          <p14:tracePt t="24684" x="6115050" y="2833688"/>
          <p14:tracePt t="24701" x="6053138" y="2671763"/>
          <p14:tracePt t="24703" x="6043613" y="2619375"/>
          <p14:tracePt t="24718" x="6038850" y="2566988"/>
          <p14:tracePt t="24735" x="6010275" y="2481263"/>
          <p14:tracePt t="24751" x="5972175" y="2362200"/>
          <p14:tracePt t="24768" x="5967413" y="2319338"/>
          <p14:tracePt t="24784" x="5962650" y="2319338"/>
          <p14:tracePt t="24860" x="5962650" y="2314575"/>
          <p14:tracePt t="24875" x="5938838" y="2257425"/>
          <p14:tracePt t="24886" x="5919788" y="2214563"/>
          <p14:tracePt t="24901" x="5876925" y="2090738"/>
          <p14:tracePt t="24918" x="5791200" y="1885950"/>
          <p14:tracePt t="24935" x="5757863" y="1824038"/>
          <p14:tracePt t="24951" x="5729288" y="1762125"/>
          <p14:tracePt t="24968" x="5719763" y="1752600"/>
          <p14:tracePt t="24991" x="5715000" y="1752600"/>
          <p14:tracePt t="25047" x="5710238" y="1752600"/>
          <p14:tracePt t="25056" x="5705475" y="1752600"/>
          <p14:tracePt t="25068" x="5695950" y="1752600"/>
          <p14:tracePt t="25085" x="5691188" y="1752600"/>
          <p14:tracePt t="25101" x="5672138" y="1757363"/>
          <p14:tracePt t="25143" x="5672138" y="1762125"/>
          <p14:tracePt t="25158" x="5672138" y="1766888"/>
          <p14:tracePt t="25173" x="5657850" y="1843088"/>
          <p14:tracePt t="25188" x="5638800" y="1938338"/>
          <p14:tracePt t="25204" x="5629275" y="2066925"/>
          <p14:tracePt t="25218" x="5629275" y="2095500"/>
          <p14:tracePt t="25235" x="5629275" y="2152650"/>
          <p14:tracePt t="25236" x="5634038" y="2176463"/>
          <p14:tracePt t="25251" x="5648325" y="2205038"/>
          <p14:tracePt t="25268" x="5672138" y="2243138"/>
          <p14:tracePt t="25285" x="5686425" y="2252663"/>
          <p14:tracePt t="25301" x="5691188" y="2257425"/>
          <p14:tracePt t="25304" x="5695950" y="2257425"/>
          <p14:tracePt t="25318" x="5715000" y="2257425"/>
          <p14:tracePt t="25335" x="5738813" y="2252663"/>
          <p14:tracePt t="25351" x="5772150" y="2233613"/>
          <p14:tracePt t="25368" x="5795963" y="2190750"/>
          <p14:tracePt t="25385" x="5805488" y="2157413"/>
          <p14:tracePt t="25401" x="5805488" y="2133600"/>
          <p14:tracePt t="25418" x="5805488" y="2109788"/>
          <p14:tracePt t="25435" x="5805488" y="2095500"/>
          <p14:tracePt t="25451" x="5795963" y="2090738"/>
          <p14:tracePt t="25469" x="5781675" y="2081213"/>
          <p14:tracePt t="25485" x="5776913" y="2081213"/>
          <p14:tracePt t="25505" x="5767388" y="2081213"/>
          <p14:tracePt t="25518" x="5762625" y="2081213"/>
          <p14:tracePt t="25535" x="5753100" y="2081213"/>
          <p14:tracePt t="25552" x="5748338" y="2081213"/>
          <p14:tracePt t="25569" x="5743575" y="2105025"/>
          <p14:tracePt t="25585" x="5729288" y="2157413"/>
          <p14:tracePt t="25602" x="5729288" y="2205038"/>
          <p14:tracePt t="25603" x="5729288" y="2224088"/>
          <p14:tracePt t="25618" x="5729288" y="2262188"/>
          <p14:tracePt t="25635" x="5753100" y="2305050"/>
          <p14:tracePt t="25637" x="5767388" y="2328863"/>
          <p14:tracePt t="25652" x="5776913" y="2343150"/>
          <p14:tracePt t="25668" x="5791200" y="2347913"/>
          <p14:tracePt t="25685" x="5800725" y="2347913"/>
          <p14:tracePt t="25702" x="5805488" y="2347913"/>
          <p14:tracePt t="25704" x="5815013" y="2333625"/>
          <p14:tracePt t="25718" x="5834063" y="2262188"/>
          <p14:tracePt t="25735" x="5834063" y="2185988"/>
          <p14:tracePt t="25752" x="5834063" y="2128838"/>
          <p14:tracePt t="25768" x="5805488" y="2066925"/>
          <p14:tracePt t="25785" x="5772150" y="2033588"/>
          <p14:tracePt t="25802" x="5738813" y="2005013"/>
          <p14:tracePt t="25804" x="5724525" y="1995488"/>
          <p14:tracePt t="25818" x="5710238" y="1995488"/>
          <p14:tracePt t="25835" x="5700713" y="1995488"/>
          <p14:tracePt t="25852" x="5695950" y="2005013"/>
          <p14:tracePt t="25868" x="5681663" y="2014538"/>
          <p14:tracePt t="25870" x="5667375" y="2047875"/>
          <p14:tracePt t="25885" x="5653088" y="2071688"/>
          <p14:tracePt t="25902" x="5648325" y="2085975"/>
          <p14:tracePt t="25904" x="5648325" y="2090738"/>
          <p14:tracePt t="25918" x="5648325" y="2095500"/>
          <p14:tracePt t="26221" x="5672138" y="2076450"/>
          <p14:tracePt t="26235" x="5724525" y="2033588"/>
          <p14:tracePt t="26252" x="5748338" y="1995488"/>
          <p14:tracePt t="26268" x="5762625" y="1905000"/>
          <p14:tracePt t="26285" x="5772150" y="1833563"/>
          <p14:tracePt t="26302" x="5776913" y="1785938"/>
          <p14:tracePt t="26318" x="5776913" y="1743075"/>
          <p14:tracePt t="26335" x="5776913" y="1728788"/>
          <p14:tracePt t="26352" x="5776913" y="1714500"/>
          <p14:tracePt t="26369" x="5776913" y="1685925"/>
          <p14:tracePt t="26385" x="5776913" y="1652588"/>
          <p14:tracePt t="26387" x="5776913" y="1647825"/>
          <p14:tracePt t="26402" x="5776913" y="1628775"/>
          <p14:tracePt t="26419" x="5776913" y="1609725"/>
          <p14:tracePt t="26435" x="5776913" y="1600200"/>
          <p14:tracePt t="26452" x="5776913" y="1576388"/>
          <p14:tracePt t="26469" x="5776913" y="1571625"/>
          <p14:tracePt t="26485" x="5781675" y="1552575"/>
          <p14:tracePt t="26486" x="5781675" y="1547813"/>
          <p14:tracePt t="26502" x="5791200" y="1543050"/>
          <p14:tracePt t="26539" x="5791200" y="1538288"/>
          <p14:tracePt t="26548" x="5800725" y="1533525"/>
          <p14:tracePt t="26557" x="5815013" y="1524000"/>
          <p14:tracePt t="26569" x="5848350" y="1504950"/>
          <p14:tracePt t="26585" x="5910263" y="1466850"/>
          <p14:tracePt t="26602" x="5972175" y="1428750"/>
          <p14:tracePt t="26619" x="6048375" y="1404938"/>
          <p14:tracePt t="26635" x="6129338" y="1376363"/>
          <p14:tracePt t="26652" x="6215063" y="1362075"/>
          <p14:tracePt t="26669" x="6296025" y="1352550"/>
          <p14:tracePt t="26685" x="6472238" y="1343025"/>
          <p14:tracePt t="26702" x="6615113" y="1333500"/>
          <p14:tracePt t="26719" x="6681788" y="1333500"/>
          <p14:tracePt t="26720" x="6696075" y="1333500"/>
          <p14:tracePt t="26735" x="6700838" y="1333500"/>
          <p14:tracePt t="26963" x="6700838" y="1338263"/>
          <p14:tracePt t="27029" x="6700838" y="1343025"/>
          <p14:tracePt t="28637" x="0" y="0"/>
        </p14:tracePtLst>
        <p14:tracePtLst>
          <p14:tracePt t="30511" x="6091238" y="2347913"/>
          <p14:tracePt t="30575" x="6081713" y="2347913"/>
          <p14:tracePt t="30798" x="6086475" y="2347913"/>
          <p14:tracePt t="30812" x="6086475" y="2343150"/>
          <p14:tracePt t="30825" x="6086475" y="2338388"/>
          <p14:tracePt t="32306" x="6072188" y="2347913"/>
          <p14:tracePt t="32320" x="6029325" y="2386013"/>
          <p14:tracePt t="32338" x="5938838" y="2438400"/>
          <p14:tracePt t="32354" x="5838825" y="2495550"/>
          <p14:tracePt t="32371" x="5691188" y="2562225"/>
          <p14:tracePt t="32388" x="5424488" y="2705100"/>
          <p14:tracePt t="32404" x="5229225" y="2795588"/>
          <p14:tracePt t="32421" x="5081588" y="2847975"/>
          <p14:tracePt t="32423" x="4962525" y="2876550"/>
          <p14:tracePt t="32438" x="4886325" y="2886075"/>
          <p14:tracePt t="32455" x="4705350" y="2909888"/>
          <p14:tracePt t="32471" x="4514850" y="2928938"/>
          <p14:tracePt t="32488" x="4167188" y="2952750"/>
          <p14:tracePt t="32489" x="4010025" y="2952750"/>
          <p14:tracePt t="32504" x="3643313" y="2952750"/>
          <p14:tracePt t="32521" x="3471863" y="2933700"/>
          <p14:tracePt t="32538" x="3000375" y="2876550"/>
          <p14:tracePt t="32554" x="2590800" y="2776538"/>
          <p14:tracePt t="32577" x="2333625" y="2714625"/>
          <p14:tracePt t="32588" x="1828800" y="2571750"/>
          <p14:tracePt t="32605" x="1485900" y="2471738"/>
          <p14:tracePt t="32621" x="1233488" y="2371725"/>
          <p14:tracePt t="32638" x="1033463" y="2266950"/>
          <p14:tracePt t="32654" x="952500" y="2195513"/>
          <p14:tracePt t="32671" x="904875" y="2128838"/>
          <p14:tracePt t="32688" x="876300" y="2085975"/>
          <p14:tracePt t="32704" x="862013" y="2052638"/>
          <p14:tracePt t="32721" x="842963" y="2033588"/>
          <p14:tracePt t="33105" x="838200" y="2043113"/>
          <p14:tracePt t="33116" x="833438" y="2052638"/>
          <p14:tracePt t="33124" x="819150" y="2057400"/>
          <p14:tracePt t="33138" x="800100" y="2081213"/>
          <p14:tracePt t="33155" x="781050" y="2090738"/>
          <p14:tracePt t="33171" x="762000" y="2109788"/>
          <p14:tracePt t="33188" x="742950" y="2124075"/>
          <p14:tracePt t="33205" x="728663" y="2133600"/>
          <p14:tracePt t="33221" x="723900" y="2133600"/>
          <p14:tracePt t="33238" x="723900" y="2138363"/>
          <p14:tracePt t="33255" x="723900" y="2147888"/>
          <p14:tracePt t="36778" x="723900" y="2162175"/>
          <p14:tracePt t="36793" x="800100" y="2228850"/>
          <p14:tracePt t="36809" x="862013" y="2290763"/>
          <p14:tracePt t="36823" x="985838" y="2366963"/>
          <p14:tracePt t="36839" x="1042988" y="2419350"/>
          <p14:tracePt t="36856" x="1081088" y="2443163"/>
          <p14:tracePt t="36873" x="1085850" y="2452688"/>
          <p14:tracePt t="36889" x="1090613" y="2452688"/>
          <p14:tracePt t="36906" x="1147763" y="2476500"/>
          <p14:tracePt t="36923" x="1243013" y="2505075"/>
          <p14:tracePt t="36939" x="1304925" y="2519363"/>
          <p14:tracePt t="36956" x="1371600" y="2533650"/>
          <p14:tracePt t="36973" x="1438275" y="2543175"/>
          <p14:tracePt t="36989" x="1519238" y="2557463"/>
          <p14:tracePt t="37006" x="1571625" y="2566988"/>
          <p14:tracePt t="37023" x="1600200" y="2566988"/>
          <p14:tracePt t="37025" x="1619250" y="2566988"/>
          <p14:tracePt t="37040" x="1662113" y="2557463"/>
          <p14:tracePt t="37056" x="1685925" y="2543175"/>
          <p14:tracePt t="37073" x="1724025" y="2524125"/>
          <p14:tracePt t="37089" x="1743075" y="2505075"/>
          <p14:tracePt t="37106" x="1766888" y="2471738"/>
          <p14:tracePt t="37123" x="1804988" y="2424113"/>
          <p14:tracePt t="37126" x="1819275" y="2386013"/>
          <p14:tracePt t="37140" x="1833563" y="2366963"/>
          <p14:tracePt t="37156" x="1881188" y="2276475"/>
          <p14:tracePt t="37174" x="1895475" y="2200275"/>
          <p14:tracePt t="37190" x="1900238" y="2185988"/>
          <p14:tracePt t="37208" x="1900238" y="2157413"/>
          <p14:tracePt t="37223" x="1900238" y="2152650"/>
          <p14:tracePt t="37240" x="1900238" y="2143125"/>
          <p14:tracePt t="37256" x="1900238" y="2128838"/>
          <p14:tracePt t="37273" x="1900238" y="2119313"/>
          <p14:tracePt t="37290" x="1900238" y="2100263"/>
          <p14:tracePt t="37306" x="1900238" y="2076450"/>
          <p14:tracePt t="37323" x="1890713" y="2066925"/>
          <p14:tracePt t="37340" x="1885950" y="2047875"/>
          <p14:tracePt t="37356" x="1881188" y="2038350"/>
          <p14:tracePt t="37373" x="1876425" y="2024063"/>
          <p14:tracePt t="37390" x="1871663" y="2014538"/>
          <p14:tracePt t="37406" x="1857375" y="2005013"/>
          <p14:tracePt t="37423" x="1776413" y="1957388"/>
          <p14:tracePt t="37440" x="1714500" y="1943100"/>
          <p14:tracePt t="37456" x="1676400" y="1938338"/>
          <p14:tracePt t="37473" x="1619250" y="1928813"/>
          <p14:tracePt t="37475" x="1576388" y="1928813"/>
          <p14:tracePt t="37490" x="1528763" y="1928813"/>
          <p14:tracePt t="37506" x="1471613" y="1928813"/>
          <p14:tracePt t="37523" x="1404938" y="1924050"/>
          <p14:tracePt t="37540" x="1362075" y="1924050"/>
          <p14:tracePt t="37556" x="1328738" y="1924050"/>
          <p14:tracePt t="37573" x="1247775" y="1924050"/>
          <p14:tracePt t="37590" x="1176338" y="1947863"/>
          <p14:tracePt t="37606" x="1104900" y="1957388"/>
          <p14:tracePt t="37624" x="1057275" y="1962150"/>
          <p14:tracePt t="37640" x="1023938" y="1971675"/>
          <p14:tracePt t="37656" x="985838" y="1981200"/>
          <p14:tracePt t="37673" x="966788" y="1981200"/>
          <p14:tracePt t="37690" x="938213" y="1995488"/>
          <p14:tracePt t="37706" x="895350" y="2009775"/>
          <p14:tracePt t="37723" x="847725" y="2033588"/>
          <p14:tracePt t="37740" x="800100" y="2052638"/>
          <p14:tracePt t="37756" x="781050" y="2071688"/>
          <p14:tracePt t="37773" x="766763" y="2076450"/>
          <p14:tracePt t="37774" x="757238" y="2090738"/>
          <p14:tracePt t="37790" x="742950" y="2109788"/>
          <p14:tracePt t="37806" x="723900" y="2133600"/>
          <p14:tracePt t="37823" x="709613" y="2162175"/>
          <p14:tracePt t="37840" x="704850" y="2171700"/>
          <p14:tracePt t="37857" x="704850" y="2181225"/>
          <p14:tracePt t="37873" x="704850" y="2200275"/>
          <p14:tracePt t="37875" x="704850" y="2205038"/>
          <p14:tracePt t="37890" x="704850" y="2209800"/>
          <p14:tracePt t="37907" x="714375" y="2233613"/>
          <p14:tracePt t="37923" x="719138" y="2238375"/>
          <p14:tracePt t="37940" x="728663" y="2252663"/>
          <p14:tracePt t="37956" x="747713" y="2276475"/>
          <p14:tracePt t="37973" x="766763" y="2286000"/>
          <p14:tracePt t="37990" x="785813" y="2300288"/>
          <p14:tracePt t="38007" x="800100" y="2309813"/>
          <p14:tracePt t="38023" x="819150" y="2309813"/>
          <p14:tracePt t="38040" x="833438" y="2319338"/>
          <p14:tracePt t="38042" x="838200" y="2319338"/>
          <p14:tracePt t="38056" x="852488" y="2328863"/>
          <p14:tracePt t="38073" x="876300" y="2338388"/>
          <p14:tracePt t="38090" x="928688" y="2352675"/>
          <p14:tracePt t="38107" x="1004888" y="2366963"/>
          <p14:tracePt t="38124" x="1076325" y="2376488"/>
          <p14:tracePt t="38140" x="1104900" y="2381250"/>
          <p14:tracePt t="38157" x="1252538" y="2400300"/>
          <p14:tracePt t="38173" x="1333500" y="2409825"/>
          <p14:tracePt t="38190" x="1438275" y="2419350"/>
          <p14:tracePt t="38207" x="1490663" y="2419350"/>
          <p14:tracePt t="38223" x="1619250" y="2419350"/>
          <p14:tracePt t="38240" x="1752600" y="2419350"/>
          <p14:tracePt t="38257" x="1828800" y="2419350"/>
          <p14:tracePt t="38274" x="1924050" y="2405063"/>
          <p14:tracePt t="38290" x="1971675" y="2390775"/>
          <p14:tracePt t="38307" x="2000250" y="2376488"/>
          <p14:tracePt t="38324" x="2033588" y="2366963"/>
          <p14:tracePt t="38340" x="2076450" y="2343150"/>
          <p14:tracePt t="38357" x="2109788" y="2314575"/>
          <p14:tracePt t="38373" x="2133600" y="2281238"/>
          <p14:tracePt t="38390" x="2147888" y="2238375"/>
          <p14:tracePt t="38407" x="2147888" y="2219325"/>
          <p14:tracePt t="38409" x="2147888" y="2214563"/>
          <p14:tracePt t="38423" x="2147888" y="2209800"/>
          <p14:tracePt t="38440" x="2143125" y="2190750"/>
          <p14:tracePt t="38457" x="2128838" y="2176463"/>
          <p14:tracePt t="38473" x="2109788" y="2157413"/>
          <p14:tracePt t="38475" x="2095500" y="2147888"/>
          <p14:tracePt t="38490" x="2052638" y="2128838"/>
          <p14:tracePt t="38507" x="2033588" y="2119313"/>
          <p14:tracePt t="38509" x="2005013" y="2105025"/>
          <p14:tracePt t="38523" x="1947863" y="2085975"/>
          <p14:tracePt t="38540" x="1852613" y="2038350"/>
          <p14:tracePt t="38557" x="1790700" y="2019300"/>
          <p14:tracePt t="38573" x="1781175" y="2009775"/>
          <p14:tracePt t="38576" x="1766888" y="2009775"/>
          <p14:tracePt t="38590" x="1747838" y="2000250"/>
          <p14:tracePt t="38607" x="1719263" y="2000250"/>
          <p14:tracePt t="38624" x="1685925" y="1990725"/>
          <p14:tracePt t="38640" x="1628775" y="1985963"/>
          <p14:tracePt t="38657" x="1547813" y="1985963"/>
          <p14:tracePt t="38674" x="1471613" y="1985963"/>
          <p14:tracePt t="38690" x="1404938" y="1985963"/>
          <p14:tracePt t="38707" x="1323975" y="1985963"/>
          <p14:tracePt t="38723" x="1209675" y="1985963"/>
          <p14:tracePt t="38740" x="1143000" y="1985963"/>
          <p14:tracePt t="38759" x="1047750" y="1985963"/>
          <p14:tracePt t="38773" x="1004888" y="2000250"/>
          <p14:tracePt t="38790" x="962025" y="2019300"/>
          <p14:tracePt t="38807" x="852488" y="2076450"/>
          <p14:tracePt t="38823" x="671513" y="2138363"/>
          <p14:tracePt t="38840" x="633413" y="2152650"/>
          <p14:tracePt t="38857" x="614363" y="2166938"/>
          <p14:tracePt t="38873" x="609600" y="2166938"/>
          <p14:tracePt t="38895" x="604838" y="2171700"/>
          <p14:tracePt t="38907" x="604838" y="2176463"/>
          <p14:tracePt t="38923" x="595313" y="2181225"/>
          <p14:tracePt t="38961" x="595313" y="2185988"/>
          <p14:tracePt t="38971" x="595313" y="2190750"/>
          <p14:tracePt t="38978" x="595313" y="2205038"/>
          <p14:tracePt t="38990" x="595313" y="2214563"/>
          <p14:tracePt t="39007" x="595313" y="2247900"/>
          <p14:tracePt t="39024" x="600075" y="2266950"/>
          <p14:tracePt t="39040" x="600075" y="2276475"/>
          <p14:tracePt t="39057" x="600075" y="2281238"/>
          <p14:tracePt t="39475" x="0" y="0"/>
        </p14:tracePtLst>
        <p14:tracePtLst>
          <p14:tracePt t="41072" x="1109663" y="2295525"/>
          <p14:tracePt t="41269" x="1114425" y="2295525"/>
          <p14:tracePt t="41278" x="1138238" y="2300288"/>
          <p14:tracePt t="41292" x="1157288" y="2309813"/>
          <p14:tracePt t="41308" x="1223963" y="2338388"/>
          <p14:tracePt t="41325" x="1262063" y="2357438"/>
          <p14:tracePt t="41341" x="1304925" y="2371725"/>
          <p14:tracePt t="41358" x="1338263" y="2386013"/>
          <p14:tracePt t="41375" x="1357313" y="2390775"/>
          <p14:tracePt t="41391" x="1400175" y="2400300"/>
          <p14:tracePt t="41408" x="1438275" y="2400300"/>
          <p14:tracePt t="41425" x="1495425" y="2405063"/>
          <p14:tracePt t="41441" x="1547813" y="2405063"/>
          <p14:tracePt t="41458" x="1595438" y="2405063"/>
          <p14:tracePt t="41475" x="1652588" y="2405063"/>
          <p14:tracePt t="41491" x="1728788" y="2405063"/>
          <p14:tracePt t="41508" x="1785938" y="2405063"/>
          <p14:tracePt t="41510" x="1804988" y="2405063"/>
          <p14:tracePt t="41525" x="1838325" y="2395538"/>
          <p14:tracePt t="41541" x="1852613" y="2381250"/>
          <p14:tracePt t="41558" x="1895475" y="2376488"/>
          <p14:tracePt t="41575" x="1957388" y="2338388"/>
          <p14:tracePt t="41591" x="2009775" y="2309813"/>
          <p14:tracePt t="41608" x="2028825" y="2300288"/>
          <p14:tracePt t="41625" x="2038350" y="2290763"/>
          <p14:tracePt t="41641" x="2043113" y="2276475"/>
          <p14:tracePt t="41658" x="2057400" y="2252663"/>
          <p14:tracePt t="41675" x="2066925" y="2233613"/>
          <p14:tracePt t="41691" x="2076450" y="2209800"/>
          <p14:tracePt t="41708" x="2076450" y="2200275"/>
          <p14:tracePt t="41725" x="2076450" y="2190750"/>
          <p14:tracePt t="41741" x="2076450" y="2181225"/>
          <p14:tracePt t="41743" x="2071688" y="2171700"/>
          <p14:tracePt t="41758" x="2062163" y="2143125"/>
          <p14:tracePt t="41775" x="2047875" y="2119313"/>
          <p14:tracePt t="41791" x="2043113" y="2119313"/>
          <p14:tracePt t="41808" x="2038350" y="2114550"/>
          <p14:tracePt t="41825" x="2024063" y="2105025"/>
          <p14:tracePt t="41841" x="2019300" y="2105025"/>
          <p14:tracePt t="41858" x="2005013" y="2095500"/>
          <p14:tracePt t="41875" x="1981200" y="2076450"/>
          <p14:tracePt t="41892" x="1928813" y="2062163"/>
          <p14:tracePt t="41908" x="1800225" y="2019300"/>
          <p14:tracePt t="41925" x="1719263" y="2005013"/>
          <p14:tracePt t="41941" x="1676400" y="1995488"/>
          <p14:tracePt t="41958" x="1604963" y="1981200"/>
          <p14:tracePt t="41975" x="1581150" y="1981200"/>
          <p14:tracePt t="41992" x="1562100" y="1981200"/>
          <p14:tracePt t="42008" x="1504950" y="1981200"/>
          <p14:tracePt t="42025" x="1428750" y="1981200"/>
          <p14:tracePt t="42042" x="1300163" y="1981200"/>
          <p14:tracePt t="42058" x="1119188" y="1985963"/>
          <p14:tracePt t="42075" x="1028700" y="1995488"/>
          <p14:tracePt t="42091" x="962025" y="2000250"/>
          <p14:tracePt t="42108" x="890588" y="2009775"/>
          <p14:tracePt t="42125" x="809625" y="2014538"/>
          <p14:tracePt t="42127" x="781050" y="2014538"/>
          <p14:tracePt t="42142" x="752475" y="2024063"/>
          <p14:tracePt t="42158" x="728663" y="2038350"/>
          <p14:tracePt t="42175" x="714375" y="2047875"/>
          <p14:tracePt t="42192" x="700088" y="2057400"/>
          <p14:tracePt t="42194" x="695325" y="2066925"/>
          <p14:tracePt t="42208" x="681038" y="2076450"/>
          <p14:tracePt t="42225" x="671513" y="2085975"/>
          <p14:tracePt t="42242" x="666750" y="2095500"/>
          <p14:tracePt t="42258" x="661988" y="2109788"/>
          <p14:tracePt t="42275" x="661988" y="2119313"/>
          <p14:tracePt t="42292" x="661988" y="2124075"/>
          <p14:tracePt t="42308" x="661988" y="2128838"/>
          <p14:tracePt t="42325" x="661988" y="2152650"/>
          <p14:tracePt t="42342" x="666750" y="2171700"/>
          <p14:tracePt t="42358" x="681038" y="2185988"/>
          <p14:tracePt t="42375" x="681038" y="2200275"/>
          <p14:tracePt t="42392" x="685800" y="2205038"/>
          <p14:tracePt t="42408" x="695325" y="2209800"/>
          <p14:tracePt t="42425" x="714375" y="2224088"/>
          <p14:tracePt t="42427" x="728663" y="2228850"/>
          <p14:tracePt t="42442" x="738188" y="2233613"/>
          <p14:tracePt t="42458" x="795338" y="2262188"/>
          <p14:tracePt t="42475" x="809625" y="2266950"/>
          <p14:tracePt t="42492" x="847725" y="2281238"/>
          <p14:tracePt t="42493" x="871538" y="2290763"/>
          <p14:tracePt t="42508" x="995363" y="2333625"/>
          <p14:tracePt t="42525" x="1128713" y="2386013"/>
          <p14:tracePt t="42542" x="1238250" y="2409825"/>
          <p14:tracePt t="42558" x="1319213" y="2428875"/>
          <p14:tracePt t="42575" x="1343025" y="2428875"/>
          <p14:tracePt t="42592" x="1376363" y="2428875"/>
          <p14:tracePt t="42609" x="1423988" y="2428875"/>
          <p14:tracePt t="42625" x="1490663" y="2424113"/>
          <p14:tracePt t="42642" x="1624013" y="2414588"/>
          <p14:tracePt t="42658" x="1724025" y="2381250"/>
          <p14:tracePt t="42675" x="1776413" y="2371725"/>
          <p14:tracePt t="42692" x="1828800" y="2347913"/>
          <p14:tracePt t="42708" x="1866900" y="2328863"/>
          <p14:tracePt t="42725" x="1871663" y="2328863"/>
          <p14:tracePt t="42742" x="1871663" y="2324100"/>
          <p14:tracePt t="42758" x="1876425" y="2324100"/>
          <p14:tracePt t="42775" x="1885950" y="2295525"/>
          <p14:tracePt t="42792" x="1895475" y="2271713"/>
          <p14:tracePt t="42808" x="1895475" y="2266950"/>
          <p14:tracePt t="42826" x="1895475" y="2243138"/>
          <p14:tracePt t="42842" x="1895475" y="2238375"/>
          <p14:tracePt t="42858" x="1895475" y="2233613"/>
          <p14:tracePt t="42875" x="1895475" y="2224088"/>
          <p14:tracePt t="42892" x="1895475" y="2219325"/>
          <p14:tracePt t="42920" x="1895475" y="2214563"/>
          <p14:tracePt t="42950" x="1895475" y="2209800"/>
          <p14:tracePt t="42967" x="1895475" y="2205038"/>
          <p14:tracePt t="43405" x="0" y="0"/>
        </p14:tracePtLst>
        <p14:tracePtLst>
          <p14:tracePt t="44719" x="1895475" y="2205038"/>
          <p14:tracePt t="45232" x="1895475" y="2200275"/>
          <p14:tracePt t="45258" x="1909763" y="2176463"/>
          <p14:tracePt t="45261" x="1914525" y="2162175"/>
          <p14:tracePt t="45277" x="1924050" y="2143125"/>
          <p14:tracePt t="45293" x="1928813" y="2133600"/>
          <p14:tracePt t="45296" x="1928813" y="2124075"/>
          <p14:tracePt t="45429" x="1928813" y="2119313"/>
          <p14:tracePt t="45444" x="1919288" y="2119313"/>
          <p14:tracePt t="45460" x="1909763" y="2114550"/>
          <p14:tracePt t="45476" x="1900238" y="2109788"/>
          <p14:tracePt t="45493" x="1890713" y="2105025"/>
          <p14:tracePt t="45510" x="1871663" y="2105025"/>
          <p14:tracePt t="45526" x="1838325" y="2085975"/>
          <p14:tracePt t="45528" x="1828800" y="2085975"/>
          <p14:tracePt t="45543" x="1814513" y="2076450"/>
          <p14:tracePt t="45559" x="1771650" y="2066925"/>
          <p14:tracePt t="45576" x="1724025" y="2057400"/>
          <p14:tracePt t="45593" x="1681163" y="2057400"/>
          <p14:tracePt t="45595" x="1652588" y="2047875"/>
          <p14:tracePt t="45609" x="1585913" y="2047875"/>
          <p14:tracePt t="45626" x="1547813" y="2047875"/>
          <p14:tracePt t="45643" x="1485900" y="2043113"/>
          <p14:tracePt t="45660" x="1419225" y="2043113"/>
          <p14:tracePt t="45661" x="1390650" y="2043113"/>
          <p14:tracePt t="45676" x="1333500" y="2043113"/>
          <p14:tracePt t="45693" x="1266825" y="2052638"/>
          <p14:tracePt t="45710" x="1228725" y="2062163"/>
          <p14:tracePt t="45726" x="1104900" y="2085975"/>
          <p14:tracePt t="45743" x="1047750" y="2090738"/>
          <p14:tracePt t="45760" x="1004888" y="2105025"/>
          <p14:tracePt t="45777" x="952500" y="2128838"/>
          <p14:tracePt t="45793" x="909638" y="2157413"/>
          <p14:tracePt t="45810" x="819150" y="2205038"/>
          <p14:tracePt t="45826" x="795338" y="2224088"/>
          <p14:tracePt t="45843" x="762000" y="2252663"/>
          <p14:tracePt t="45860" x="738188" y="2276475"/>
          <p14:tracePt t="45876" x="728663" y="2281238"/>
          <p14:tracePt t="45893" x="723900" y="2290763"/>
          <p14:tracePt t="45910" x="723900" y="2305050"/>
          <p14:tracePt t="45926" x="723900" y="2333625"/>
          <p14:tracePt t="45943" x="723900" y="2338388"/>
          <p14:tracePt t="45960" x="723900" y="2352675"/>
          <p14:tracePt t="45976" x="723900" y="2362200"/>
          <p14:tracePt t="45993" x="742950" y="2381250"/>
          <p14:tracePt t="46010" x="795338" y="2414588"/>
          <p14:tracePt t="46026" x="862013" y="2466975"/>
          <p14:tracePt t="46044" x="904875" y="2486025"/>
          <p14:tracePt t="46060" x="933450" y="2509838"/>
          <p14:tracePt t="46076" x="952500" y="2514600"/>
          <p14:tracePt t="46094" x="1000125" y="2533650"/>
          <p14:tracePt t="46110" x="1019175" y="2543175"/>
          <p14:tracePt t="46127" x="1114425" y="2557463"/>
          <p14:tracePt t="46129" x="1157288" y="2566988"/>
          <p14:tracePt t="46143" x="1204913" y="2566988"/>
          <p14:tracePt t="46160" x="1376363" y="2566988"/>
          <p14:tracePt t="46176" x="1519238" y="2552700"/>
          <p14:tracePt t="46193" x="1557338" y="2543175"/>
          <p14:tracePt t="46196" x="1600200" y="2533650"/>
          <p14:tracePt t="46210" x="1666875" y="2528888"/>
          <p14:tracePt t="46226" x="1709738" y="2514600"/>
          <p14:tracePt t="46243" x="1733550" y="2514600"/>
          <p14:tracePt t="46260" x="1747838" y="2509838"/>
          <p14:tracePt t="46277" x="1762125" y="2495550"/>
          <p14:tracePt t="46294" x="1814513" y="2476500"/>
          <p14:tracePt t="46310" x="1885950" y="2447925"/>
          <p14:tracePt t="46327" x="1928813" y="2438400"/>
          <p14:tracePt t="46343" x="1962150" y="2414588"/>
          <p14:tracePt t="46360" x="1976438" y="2409825"/>
          <p14:tracePt t="46376" x="1976438" y="2405063"/>
          <p14:tracePt t="46515" x="1971675" y="2405063"/>
          <p14:tracePt t="46528" x="1966913" y="2405063"/>
          <p14:tracePt t="46543" x="1962150" y="2405063"/>
          <p14:tracePt t="46583" x="1957388" y="2405063"/>
          <p14:tracePt t="46699" x="0" y="0"/>
        </p14:tracePtLst>
        <p14:tracePtLst>
          <p14:tracePt t="49589" x="1957388" y="2409825"/>
          <p14:tracePt t="49761" x="1957388" y="2405063"/>
          <p14:tracePt t="49788" x="1957388" y="2352675"/>
          <p14:tracePt t="49805" x="1957388" y="2295525"/>
          <p14:tracePt t="49815" x="1947863" y="2257425"/>
          <p14:tracePt t="49828" x="1933575" y="2185988"/>
          <p14:tracePt t="49845" x="1919288" y="2133600"/>
          <p14:tracePt t="49861" x="1914525" y="2114550"/>
          <p14:tracePt t="49879" x="1909763" y="2105025"/>
          <p14:tracePt t="49895" x="1909763" y="2100263"/>
          <p14:tracePt t="49933" x="1905000" y="2095500"/>
          <p14:tracePt t="49942" x="1900238" y="2090738"/>
          <p14:tracePt t="49953" x="1900238" y="2076450"/>
          <p14:tracePt t="49961" x="1885950" y="2071688"/>
          <p14:tracePt t="49978" x="1881188" y="2062163"/>
          <p14:tracePt t="49995" x="1857375" y="2043113"/>
          <p14:tracePt t="50011" x="1838325" y="2024063"/>
          <p14:tracePt t="50028" x="1771650" y="1990725"/>
          <p14:tracePt t="50045" x="1743075" y="1981200"/>
          <p14:tracePt t="50062" x="1657350" y="1966913"/>
          <p14:tracePt t="50078" x="1471613" y="1928813"/>
          <p14:tracePt t="50095" x="1285875" y="1928813"/>
          <p14:tracePt t="50111" x="1152525" y="1919288"/>
          <p14:tracePt t="50128" x="1052513" y="1919288"/>
          <p14:tracePt t="50145" x="919163" y="1924050"/>
          <p14:tracePt t="50171" x="823913" y="1938338"/>
          <p14:tracePt t="50179" x="781050" y="1947863"/>
          <p14:tracePt t="50195" x="709613" y="1962150"/>
          <p14:tracePt t="50211" x="657225" y="1971675"/>
          <p14:tracePt t="50228" x="623888" y="1976438"/>
          <p14:tracePt t="50245" x="590550" y="1990725"/>
          <p14:tracePt t="50262" x="576263" y="1995488"/>
          <p14:tracePt t="50278" x="547688" y="2009775"/>
          <p14:tracePt t="50295" x="514350" y="2028825"/>
          <p14:tracePt t="50311" x="481013" y="2057400"/>
          <p14:tracePt t="50328" x="466725" y="2071688"/>
          <p14:tracePt t="50345" x="433388" y="2105025"/>
          <p14:tracePt t="50362" x="404813" y="2138363"/>
          <p14:tracePt t="50378" x="395288" y="2152650"/>
          <p14:tracePt t="50395" x="395288" y="2176463"/>
          <p14:tracePt t="50412" x="395288" y="2190750"/>
          <p14:tracePt t="50414" x="395288" y="2200275"/>
          <p14:tracePt t="50428" x="395288" y="2228850"/>
          <p14:tracePt t="50445" x="395288" y="2252663"/>
          <p14:tracePt t="50462" x="404813" y="2276475"/>
          <p14:tracePt t="50478" x="423863" y="2295525"/>
          <p14:tracePt t="50495" x="466725" y="2347913"/>
          <p14:tracePt t="50512" x="504825" y="2376488"/>
          <p14:tracePt t="50514" x="523875" y="2390775"/>
          <p14:tracePt t="50528" x="538163" y="2405063"/>
          <p14:tracePt t="50545" x="581025" y="2419350"/>
          <p14:tracePt t="50562" x="623888" y="2447925"/>
          <p14:tracePt t="50578" x="695325" y="2466975"/>
          <p14:tracePt t="50595" x="781050" y="2495550"/>
          <p14:tracePt t="50611" x="809625" y="2500313"/>
          <p14:tracePt t="50612" x="847725" y="2509838"/>
          <p14:tracePt t="50628" x="919163" y="2524125"/>
          <p14:tracePt t="50645" x="1009650" y="2533650"/>
          <p14:tracePt t="50662" x="1057275" y="2533650"/>
          <p14:tracePt t="50678" x="1114425" y="2533650"/>
          <p14:tracePt t="50695" x="1171575" y="2533650"/>
          <p14:tracePt t="50712" x="1257300" y="2528888"/>
          <p14:tracePt t="50728" x="1352550" y="2524125"/>
          <p14:tracePt t="50745" x="1400175" y="2524125"/>
          <p14:tracePt t="50762" x="1452563" y="2514600"/>
          <p14:tracePt t="50779" x="1485900" y="2514600"/>
          <p14:tracePt t="50781" x="1500188" y="2509838"/>
          <p14:tracePt t="50795" x="1504950" y="2509838"/>
          <p14:tracePt t="50812" x="1509713" y="2509838"/>
          <p14:tracePt t="50993" x="0" y="0"/>
        </p14:tracePtLst>
        <p14:tracePtLst>
          <p14:tracePt t="55266" x="1490663" y="2500313"/>
          <p14:tracePt t="55372" x="1509713" y="2500313"/>
          <p14:tracePt t="55398" x="1690688" y="2500313"/>
          <p14:tracePt t="55415" x="1857375" y="2481263"/>
          <p14:tracePt t="55430" x="1914525" y="2476500"/>
          <p14:tracePt t="55447" x="1947863" y="2466975"/>
          <p14:tracePt t="55464" x="1962150" y="2466975"/>
          <p14:tracePt t="55480" x="1981200" y="2462213"/>
          <p14:tracePt t="55497" x="2005013" y="2457450"/>
          <p14:tracePt t="55513" x="2024063" y="2452688"/>
          <p14:tracePt t="55530" x="2047875" y="2443163"/>
          <p14:tracePt t="55532" x="2062163" y="2433638"/>
          <p14:tracePt t="55547" x="2071688" y="2419350"/>
          <p14:tracePt t="55564" x="2100263" y="2400300"/>
          <p14:tracePt t="55580" x="2119313" y="2386013"/>
          <p14:tracePt t="55597" x="2128838" y="2381250"/>
          <p14:tracePt t="55614" x="2133600" y="2371725"/>
          <p14:tracePt t="55630" x="2143125" y="2347913"/>
          <p14:tracePt t="55647" x="2147888" y="2276475"/>
          <p14:tracePt t="55664" x="2133600" y="2205038"/>
          <p14:tracePt t="55718" x="2095500" y="2138363"/>
          <p14:tracePt t="55720" x="2090738" y="2133600"/>
          <p14:tracePt t="55730" x="2085975" y="2128838"/>
          <p14:tracePt t="55747" x="2066925" y="2124075"/>
          <p14:tracePt t="55764" x="2057400" y="2119313"/>
          <p14:tracePt t="55781" x="2038350" y="2105025"/>
          <p14:tracePt t="55797" x="2009775" y="2085975"/>
          <p14:tracePt t="55814" x="1995488" y="2076450"/>
          <p14:tracePt t="55831" x="1966913" y="2066925"/>
          <p14:tracePt t="55847" x="1943100" y="2043113"/>
          <p14:tracePt t="55864" x="1919288" y="2028825"/>
          <p14:tracePt t="55881" x="1876425" y="2005013"/>
          <p14:tracePt t="55897" x="1804988" y="1985963"/>
          <p14:tracePt t="55900" x="1785938" y="1976438"/>
          <p14:tracePt t="55914" x="1762125" y="1971675"/>
          <p14:tracePt t="55930" x="1714500" y="1971675"/>
          <p14:tracePt t="55947" x="1624013" y="1962150"/>
          <p14:tracePt t="55964" x="1509713" y="1962150"/>
          <p14:tracePt t="55980" x="1438275" y="1952625"/>
          <p14:tracePt t="55997" x="1385888" y="1943100"/>
          <p14:tracePt t="56000" x="1357313" y="1943100"/>
          <p14:tracePt t="56014" x="1309688" y="1943100"/>
          <p14:tracePt t="56030" x="1219200" y="1947863"/>
          <p14:tracePt t="56047" x="1100138" y="1957388"/>
          <p14:tracePt t="56064" x="1004888" y="1976438"/>
          <p14:tracePt t="56081" x="947738" y="1981200"/>
          <p14:tracePt t="56097" x="904875" y="1990725"/>
          <p14:tracePt t="56114" x="890588" y="1995488"/>
          <p14:tracePt t="56130" x="862013" y="2009775"/>
          <p14:tracePt t="56147" x="828675" y="2028825"/>
          <p14:tracePt t="56164" x="809625" y="2043113"/>
          <p14:tracePt t="56181" x="795338" y="2057400"/>
          <p14:tracePt t="56197" x="776288" y="2071688"/>
          <p14:tracePt t="56214" x="752475" y="2095500"/>
          <p14:tracePt t="56231" x="733425" y="2124075"/>
          <p14:tracePt t="56234" x="728663" y="2128838"/>
          <p14:tracePt t="56248" x="709613" y="2147888"/>
          <p14:tracePt t="56264" x="704850" y="2152650"/>
          <p14:tracePt t="56343" x="704850" y="2157413"/>
          <p14:tracePt t="56350" x="704850" y="2162175"/>
          <p14:tracePt t="56364" x="704850" y="2166938"/>
          <p14:tracePt t="56381" x="700088" y="2171700"/>
          <p14:tracePt t="56397" x="695325" y="2185988"/>
          <p14:tracePt t="56414" x="695325" y="2195513"/>
          <p14:tracePt t="56431" x="690563" y="2200275"/>
          <p14:tracePt t="56447" x="690563" y="2205038"/>
          <p14:tracePt t="56702" x="690563" y="2209800"/>
          <p14:tracePt t="56715" x="700088" y="2224088"/>
          <p14:tracePt t="56731" x="742950" y="2247900"/>
          <p14:tracePt t="56748" x="742950" y="2257425"/>
          <p14:tracePt t="56888" x="747713" y="2257425"/>
          <p14:tracePt t="56901" x="752475" y="2262188"/>
          <p14:tracePt t="56914" x="776288" y="2271713"/>
          <p14:tracePt t="56918" x="790575" y="2271713"/>
          <p14:tracePt t="56931" x="795338" y="2276475"/>
          <p14:tracePt t="56947" x="828675" y="2290763"/>
          <p14:tracePt t="56964" x="852488" y="2295525"/>
          <p14:tracePt t="56981" x="885825" y="2309813"/>
          <p14:tracePt t="56982" x="914400" y="2324100"/>
          <p14:tracePt t="56998" x="938213" y="2324100"/>
          <p14:tracePt t="57014" x="990600" y="2338388"/>
          <p14:tracePt t="57031" x="1004888" y="2347913"/>
          <p14:tracePt t="57047" x="1028700" y="2352675"/>
          <p14:tracePt t="57049" x="1038225" y="2352675"/>
          <p14:tracePt t="57064" x="1052513" y="2357438"/>
          <p14:tracePt t="57081" x="1071563" y="2366963"/>
          <p14:tracePt t="57098" x="1109663" y="2366963"/>
          <p14:tracePt t="57114" x="1133475" y="2366963"/>
          <p14:tracePt t="57131" x="1190625" y="2381250"/>
          <p14:tracePt t="57148" x="1243013" y="2381250"/>
          <p14:tracePt t="57164" x="1295400" y="2381250"/>
          <p14:tracePt t="57181" x="1352550" y="2381250"/>
          <p14:tracePt t="57198" x="1395413" y="2381250"/>
          <p14:tracePt t="57214" x="1438275" y="2381250"/>
          <p14:tracePt t="57231" x="1462088" y="2381250"/>
          <p14:tracePt t="57248" x="1485900" y="2381250"/>
          <p14:tracePt t="57264" x="1514475" y="2381250"/>
          <p14:tracePt t="57281" x="1547813" y="2381250"/>
          <p14:tracePt t="57298" x="1566863" y="2376488"/>
          <p14:tracePt t="57314" x="1600200" y="2376488"/>
          <p14:tracePt t="57331" x="1643063" y="2371725"/>
          <p14:tracePt t="57348" x="1652588" y="2371725"/>
          <p14:tracePt t="57349" x="1657350" y="2366963"/>
          <p14:tracePt t="57364" x="1662113" y="2366963"/>
          <p14:tracePt t="57381" x="1671638" y="2366963"/>
          <p14:tracePt t="57398" x="1685925" y="2357438"/>
          <p14:tracePt t="57414" x="1695450" y="2357438"/>
          <p14:tracePt t="57461" x="1695450" y="2352675"/>
          <p14:tracePt t="57475" x="1700213" y="2352675"/>
          <p14:tracePt t="57482" x="1709738" y="2352675"/>
          <p14:tracePt t="57498" x="1714500" y="2352675"/>
          <p14:tracePt t="57514" x="1728788" y="2347913"/>
          <p14:tracePt t="57531" x="1747838" y="2347913"/>
          <p14:tracePt t="57548" x="1757363" y="2343150"/>
          <p14:tracePt t="57564" x="1766888" y="2343150"/>
          <p14:tracePt t="57581" x="1781175" y="2338388"/>
          <p14:tracePt t="57598" x="1790700" y="2338388"/>
          <p14:tracePt t="57615" x="1824038" y="2338388"/>
          <p14:tracePt t="57631" x="1866900" y="2328863"/>
          <p14:tracePt t="57648" x="1885950" y="2324100"/>
          <p14:tracePt t="57664" x="1909763" y="2319338"/>
          <p14:tracePt t="57681" x="1919288" y="2319338"/>
          <p14:tracePt t="57683" x="1928813" y="2309813"/>
          <p14:tracePt t="57698" x="1947863" y="2305050"/>
          <p14:tracePt t="57714" x="1971675" y="2290763"/>
          <p14:tracePt t="57731" x="1976438" y="2290763"/>
          <p14:tracePt t="57748" x="1981200" y="2286000"/>
          <p14:tracePt t="57764" x="1995488" y="2281238"/>
          <p14:tracePt t="57781" x="2000250" y="2276475"/>
          <p14:tracePt t="57798" x="2009775" y="2266950"/>
          <p14:tracePt t="57814" x="2028825" y="2247900"/>
          <p14:tracePt t="57832" x="2033588" y="2238375"/>
          <p14:tracePt t="57848" x="2038350" y="2233613"/>
          <p14:tracePt t="57881" x="2038350" y="2224088"/>
          <p14:tracePt t="57898" x="2038350" y="2219325"/>
          <p14:tracePt t="57935" x="2033588" y="2219325"/>
          <p14:tracePt t="57941" x="2028825" y="2214563"/>
          <p14:tracePt t="57951" x="2024063" y="2209800"/>
          <p14:tracePt t="57965" x="2009775" y="2209800"/>
          <p14:tracePt t="57981" x="1962150" y="2166938"/>
          <p14:tracePt t="57998" x="1924050" y="2138363"/>
          <p14:tracePt t="58015" x="1890713" y="2119313"/>
          <p14:tracePt t="58031" x="1871663" y="2109788"/>
          <p14:tracePt t="58033" x="1857375" y="2095500"/>
          <p14:tracePt t="58048" x="1804988" y="2076450"/>
          <p14:tracePt t="58065" x="1719263" y="2047875"/>
          <p14:tracePt t="58081" x="1690688" y="2043113"/>
          <p14:tracePt t="58098" x="1619250" y="2028825"/>
          <p14:tracePt t="58115" x="1571625" y="2019300"/>
          <p14:tracePt t="58131" x="1538288" y="2009775"/>
          <p14:tracePt t="58148" x="1485900" y="2000250"/>
          <p14:tracePt t="58165" x="1390650" y="1990725"/>
          <p14:tracePt t="58181" x="1314450" y="1985963"/>
          <p14:tracePt t="58198" x="1233488" y="1985963"/>
          <p14:tracePt t="58215" x="1114425" y="1990725"/>
          <p14:tracePt t="58240" x="947738" y="1990725"/>
          <p14:tracePt t="58248" x="842963" y="1995488"/>
          <p14:tracePt t="58266" x="742950" y="1995488"/>
          <p14:tracePt t="58281" x="709613" y="2005013"/>
          <p14:tracePt t="58298" x="638175" y="2028825"/>
          <p14:tracePt t="58315" x="590550" y="2047875"/>
          <p14:tracePt t="58332" x="552450" y="2066925"/>
          <p14:tracePt t="58348" x="542925" y="2076450"/>
          <p14:tracePt t="58365" x="523875" y="2085975"/>
          <p14:tracePt t="58381" x="519113" y="2095500"/>
          <p14:tracePt t="58398" x="514350" y="2109788"/>
          <p14:tracePt t="58415" x="509588" y="2114550"/>
          <p14:tracePt t="58477" x="509588" y="2119313"/>
          <p14:tracePt t="58487" x="509588" y="2124075"/>
          <p14:tracePt t="58498" x="509588" y="2128838"/>
          <p14:tracePt t="58515" x="509588" y="2138363"/>
          <p14:tracePt t="58531" x="509588" y="2157413"/>
          <p14:tracePt t="58548" x="509588" y="2166938"/>
          <p14:tracePt t="58565" x="509588" y="2171700"/>
          <p14:tracePt t="58582" x="519113" y="2185988"/>
          <p14:tracePt t="58598" x="533400" y="2200275"/>
          <p14:tracePt t="58615" x="538163" y="2209800"/>
          <p14:tracePt t="58631" x="538163" y="2214563"/>
          <p14:tracePt t="58648" x="542925" y="2214563"/>
          <p14:tracePt t="58879" x="0" y="0"/>
        </p14:tracePtLst>
        <p14:tracePtLst>
          <p14:tracePt t="62456" x="5491163" y="2081213"/>
          <p14:tracePt t="62493" x="5491163" y="2076450"/>
          <p14:tracePt t="62637" x="5486400" y="2076450"/>
          <p14:tracePt t="62651" x="5486400" y="2071688"/>
          <p14:tracePt t="62661" x="5481638" y="2071688"/>
          <p14:tracePt t="62670" x="5476875" y="2062163"/>
          <p14:tracePt t="62683" x="5443538" y="2047875"/>
          <p14:tracePt t="62700" x="5372100" y="2024063"/>
          <p14:tracePt t="62717" x="5286375" y="2000250"/>
          <p14:tracePt t="62733" x="5205413" y="1990725"/>
          <p14:tracePt t="62750" x="5148263" y="1985963"/>
          <p14:tracePt t="62766" x="5105400" y="1976438"/>
          <p14:tracePt t="62783" x="5081588" y="1971675"/>
          <p14:tracePt t="62800" x="5062538" y="1971675"/>
          <p14:tracePt t="62816" x="5048250" y="1971675"/>
          <p14:tracePt t="62833" x="5024438" y="1971675"/>
          <p14:tracePt t="62850" x="4981575" y="1971675"/>
          <p14:tracePt t="62866" x="4957763" y="1971675"/>
          <p14:tracePt t="62883" x="4948238" y="1976438"/>
          <p14:tracePt t="62900" x="4924425" y="1985963"/>
          <p14:tracePt t="62917" x="4900613" y="1990725"/>
          <p14:tracePt t="62919" x="4886325" y="2005013"/>
          <p14:tracePt t="62933" x="4872038" y="2009775"/>
          <p14:tracePt t="62950" x="4814888" y="2038350"/>
          <p14:tracePt t="62967" x="4805363" y="2047875"/>
          <p14:tracePt t="62983" x="4800600" y="2052638"/>
          <p14:tracePt t="62985" x="4795838" y="2052638"/>
          <p14:tracePt t="63000" x="4786313" y="2066925"/>
          <p14:tracePt t="63017" x="4781550" y="2076450"/>
          <p14:tracePt t="63033" x="4772025" y="2081213"/>
          <p14:tracePt t="63050" x="4772025" y="2090738"/>
          <p14:tracePt t="63067" x="4762500" y="2114550"/>
          <p14:tracePt t="63083" x="4748213" y="2157413"/>
          <p14:tracePt t="63100" x="4733925" y="2185988"/>
          <p14:tracePt t="63117" x="4729163" y="2205038"/>
          <p14:tracePt t="63133" x="4719638" y="2219325"/>
          <p14:tracePt t="63150" x="4719638" y="2238375"/>
          <p14:tracePt t="63168" x="4724400" y="2271713"/>
          <p14:tracePt t="63183" x="4738688" y="2314575"/>
          <p14:tracePt t="63200" x="4743450" y="2319338"/>
          <p14:tracePt t="63217" x="4748213" y="2328863"/>
          <p14:tracePt t="63233" x="4767263" y="2343150"/>
          <p14:tracePt t="63250" x="4791075" y="2352675"/>
          <p14:tracePt t="63267" x="4852988" y="2376488"/>
          <p14:tracePt t="63283" x="4881563" y="2381250"/>
          <p14:tracePt t="63300" x="4891088" y="2390775"/>
          <p14:tracePt t="63317" x="4943475" y="2390775"/>
          <p14:tracePt t="63333" x="5076825" y="2376488"/>
          <p14:tracePt t="63350" x="5181600" y="2366963"/>
          <p14:tracePt t="63367" x="5276850" y="2357438"/>
          <p14:tracePt t="63383" x="5286375" y="2352675"/>
          <p14:tracePt t="63400" x="5300663" y="2352675"/>
          <p14:tracePt t="63417" x="5329238" y="2324100"/>
          <p14:tracePt t="63433" x="5343525" y="2314575"/>
          <p14:tracePt t="63450" x="5348288" y="2276475"/>
          <p14:tracePt t="63467" x="5348288" y="2228850"/>
          <p14:tracePt t="63484" x="5348288" y="2200275"/>
          <p14:tracePt t="63500" x="5348288" y="2109788"/>
          <p14:tracePt t="63517" x="5348288" y="2100263"/>
          <p14:tracePt t="63779" x="0" y="0"/>
        </p14:tracePtLst>
        <p14:tracePtLst>
          <p14:tracePt t="65204" x="1581150" y="2152650"/>
          <p14:tracePt t="65259" x="1585913" y="2152650"/>
          <p14:tracePt t="65309" x="1590675" y="2152650"/>
          <p14:tracePt t="65319" x="1590675" y="2147888"/>
          <p14:tracePt t="65349" x="1590675" y="2143125"/>
          <p14:tracePt t="65361" x="1590675" y="2128838"/>
          <p14:tracePt t="65371" x="1566863" y="2100263"/>
          <p14:tracePt t="65384" x="1519238" y="2052638"/>
          <p14:tracePt t="65401" x="1476375" y="2024063"/>
          <p14:tracePt t="65418" x="1471613" y="2024063"/>
          <p14:tracePt t="65451" x="1466850" y="2024063"/>
          <p14:tracePt t="65461" x="1462088" y="2024063"/>
          <p14:tracePt t="65471" x="1457325" y="2019300"/>
          <p14:tracePt t="65484" x="1443038" y="2019300"/>
          <p14:tracePt t="65501" x="1357313" y="2019300"/>
          <p14:tracePt t="65518" x="1328738" y="2019300"/>
          <p14:tracePt t="65534" x="1252538" y="2019300"/>
          <p14:tracePt t="65551" x="1162050" y="2024063"/>
          <p14:tracePt t="65568" x="1123950" y="2024063"/>
          <p14:tracePt t="65584" x="1104900" y="2028825"/>
          <p14:tracePt t="65601" x="1095375" y="2028825"/>
          <p14:tracePt t="65618" x="1062038" y="2047875"/>
          <p14:tracePt t="65634" x="1038225" y="2057400"/>
          <p14:tracePt t="65651" x="1009650" y="2071688"/>
          <p14:tracePt t="65668" x="985838" y="2090738"/>
          <p14:tracePt t="65684" x="947738" y="2124075"/>
          <p14:tracePt t="65687" x="938213" y="2138363"/>
          <p14:tracePt t="65701" x="923925" y="2162175"/>
          <p14:tracePt t="65718" x="900113" y="2195513"/>
          <p14:tracePt t="65734" x="881063" y="2228850"/>
          <p14:tracePt t="65751" x="876300" y="2247900"/>
          <p14:tracePt t="65753" x="876300" y="2257425"/>
          <p14:tracePt t="65768" x="876300" y="2286000"/>
          <p14:tracePt t="65784" x="876300" y="2300288"/>
          <p14:tracePt t="65801" x="876300" y="2314575"/>
          <p14:tracePt t="65818" x="885825" y="2328863"/>
          <p14:tracePt t="65834" x="904875" y="2357438"/>
          <p14:tracePt t="65851" x="928688" y="2386013"/>
          <p14:tracePt t="65868" x="938213" y="2395538"/>
          <p14:tracePt t="65885" x="981075" y="2433638"/>
          <p14:tracePt t="65901" x="1014413" y="2452688"/>
          <p14:tracePt t="65918" x="1066800" y="2481263"/>
          <p14:tracePt t="65934" x="1119188" y="2495550"/>
          <p14:tracePt t="65951" x="1176338" y="2509838"/>
          <p14:tracePt t="65968" x="1233488" y="2509838"/>
          <p14:tracePt t="65985" x="1300163" y="2509838"/>
          <p14:tracePt t="66001" x="1357313" y="2509838"/>
          <p14:tracePt t="66018" x="1404938" y="2509838"/>
          <p14:tracePt t="66034" x="1466850" y="2509838"/>
          <p14:tracePt t="66051" x="1519238" y="2486025"/>
          <p14:tracePt t="66068" x="1547813" y="2471738"/>
          <p14:tracePt t="66084" x="1647825" y="2414588"/>
          <p14:tracePt t="66101" x="1757363" y="2381250"/>
          <p14:tracePt t="66118" x="1776413" y="2371725"/>
          <p14:tracePt t="66135" x="1781175" y="2371725"/>
          <p14:tracePt t="66151" x="1781175" y="2362200"/>
          <p14:tracePt t="66168" x="1785938" y="2352675"/>
          <p14:tracePt t="66185" x="1785938" y="2328863"/>
          <p14:tracePt t="66201" x="1785938" y="2309813"/>
          <p14:tracePt t="66218" x="1790700" y="2228850"/>
          <p14:tracePt t="66234" x="1790700" y="2181225"/>
          <p14:tracePt t="66251" x="1790700" y="2138363"/>
          <p14:tracePt t="66269" x="1790700" y="2109788"/>
          <p14:tracePt t="66284" x="1790700" y="2076450"/>
          <p14:tracePt t="66303" x="1790700" y="2028825"/>
          <p14:tracePt t="66318" x="1790700" y="2019300"/>
          <p14:tracePt t="66335" x="1790700" y="2014538"/>
          <p14:tracePt t="66393" x="1790700" y="2005013"/>
          <p14:tracePt t="66400" x="1785938" y="2000250"/>
          <p14:tracePt t="66409" x="1781175" y="1995488"/>
          <p14:tracePt t="66418" x="1776413" y="1990725"/>
          <p14:tracePt t="66435" x="1743075" y="1976438"/>
          <p14:tracePt t="66451" x="1700213" y="1976438"/>
          <p14:tracePt t="66468" x="1652588" y="1971675"/>
          <p14:tracePt t="66485" x="1604963" y="1971675"/>
          <p14:tracePt t="66501" x="1562100" y="1971675"/>
          <p14:tracePt t="66518" x="1514475" y="1981200"/>
          <p14:tracePt t="66535" x="1481138" y="1995488"/>
          <p14:tracePt t="66551" x="1447800" y="2009775"/>
          <p14:tracePt t="66568" x="1390650" y="2028825"/>
          <p14:tracePt t="66585" x="1338263" y="2057400"/>
          <p14:tracePt t="66601" x="1323975" y="2071688"/>
          <p14:tracePt t="66618" x="1281113" y="2085975"/>
          <p14:tracePt t="66635" x="1252538" y="2095500"/>
          <p14:tracePt t="66651" x="1243013" y="2105025"/>
          <p14:tracePt t="66668" x="1228725" y="2109788"/>
          <p14:tracePt t="66685" x="1228725" y="2114550"/>
          <p14:tracePt t="66701" x="1214438" y="2119313"/>
          <p14:tracePt t="66718" x="1204913" y="2119313"/>
          <p14:tracePt t="66735" x="1195388" y="2128838"/>
          <p14:tracePt t="66752" x="1185863" y="2128838"/>
          <p14:tracePt t="66975" x="0" y="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(1) Binary Classifier – Confusion Matrix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541600" y="1650261"/>
            <a:ext cx="8968159" cy="4766451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following four cases can be summarized as the “confusion matrix” below. 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2" name="Picture 2" descr="https://dojinkimm.github.io/assets/imgs/ml/handson_3_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" t="3206" r="986" b="3699"/>
          <a:stretch/>
        </p:blipFill>
        <p:spPr bwMode="auto">
          <a:xfrm>
            <a:off x="1920413" y="3495674"/>
            <a:ext cx="4944605" cy="2352675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11"/>
          <p:cNvSpPr>
            <a:spLocks noGrp="1"/>
          </p:cNvSpPr>
          <p:nvPr>
            <p:ph sz="quarter" idx="1"/>
          </p:nvPr>
        </p:nvSpPr>
        <p:spPr>
          <a:xfrm>
            <a:off x="612775" y="1252943"/>
            <a:ext cx="8650327" cy="1903376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our modified example of binary classification, there are four outcomes.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Image is 5 -&gt; you answer 5 correctly (true positive, TP)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Image is 5 -&gt; you answer incorrectly  (false negative, FN)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Image is not 5 -&gt; you answer not 5 correctly (true negative, TN)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Image is not 5 -&gt; you answer incorrectly (false positive, FP)</a:t>
            </a:r>
          </a:p>
          <a:p>
            <a:pPr lvl="1"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lnSpc>
                <a:spcPct val="90000"/>
              </a:lnSpc>
              <a:buNone/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94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268"/>
    </mc:Choice>
    <mc:Fallback xmlns="">
      <p:transition spd="slow" advTm="12526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7649" x="2147888" y="1652588"/>
          <p14:tracePt t="27811" x="2143125" y="1647825"/>
          <p14:tracePt t="27815" x="2124075" y="1643063"/>
          <p14:tracePt t="27825" x="2095500" y="1633538"/>
          <p14:tracePt t="27835" x="2066925" y="1628775"/>
          <p14:tracePt t="27852" x="2014538" y="1609725"/>
          <p14:tracePt t="27869" x="1981200" y="1604963"/>
          <p14:tracePt t="27885" x="1947863" y="1604963"/>
          <p14:tracePt t="27902" x="1871663" y="1595438"/>
          <p14:tracePt t="27906" x="1833563" y="1595438"/>
          <p14:tracePt t="27920" x="1752600" y="1585913"/>
          <p14:tracePt t="27935" x="1709738" y="1585913"/>
          <p14:tracePt t="27952" x="1657350" y="1581150"/>
          <p14:tracePt t="27968" x="1619250" y="1571625"/>
          <p14:tracePt t="27985" x="1585913" y="1571625"/>
          <p14:tracePt t="27988" x="1557338" y="1571625"/>
          <p14:tracePt t="28002" x="1514475" y="1562100"/>
          <p14:tracePt t="28020" x="1462088" y="1562100"/>
          <p14:tracePt t="28022" x="1409700" y="1562100"/>
          <p14:tracePt t="28035" x="1390650" y="1562100"/>
          <p14:tracePt t="28053" x="1338263" y="1566863"/>
          <p14:tracePt t="28068" x="1314450" y="1576388"/>
          <p14:tracePt t="28085" x="1295400" y="1581150"/>
          <p14:tracePt t="28102" x="1290638" y="1581150"/>
          <p14:tracePt t="28118" x="1281113" y="1595438"/>
          <p14:tracePt t="28121" x="1276350" y="1600200"/>
          <p14:tracePt t="28135" x="1262063" y="1619250"/>
          <p14:tracePt t="28153" x="1238250" y="1638300"/>
          <p14:tracePt t="28169" x="1214438" y="1666875"/>
          <p14:tracePt t="28185" x="1204913" y="1690688"/>
          <p14:tracePt t="28202" x="1204913" y="1695450"/>
          <p14:tracePt t="28219" x="1204913" y="1719263"/>
          <p14:tracePt t="28235" x="1195388" y="1738313"/>
          <p14:tracePt t="28252" x="1195388" y="1766888"/>
          <p14:tracePt t="28269" x="1195388" y="1785938"/>
          <p14:tracePt t="28285" x="1200150" y="1804988"/>
          <p14:tracePt t="28288" x="1204913" y="1814513"/>
          <p14:tracePt t="28302" x="1219200" y="1847850"/>
          <p14:tracePt t="28319" x="1233488" y="1862138"/>
          <p14:tracePt t="28335" x="1257300" y="1885950"/>
          <p14:tracePt t="28352" x="1290638" y="1914525"/>
          <p14:tracePt t="28369" x="1343025" y="1943100"/>
          <p14:tracePt t="28385" x="1414463" y="1971675"/>
          <p14:tracePt t="28402" x="1485900" y="1985963"/>
          <p14:tracePt t="28419" x="1552575" y="1990725"/>
          <p14:tracePt t="28435" x="1685925" y="2000250"/>
          <p14:tracePt t="28452" x="1900238" y="2014538"/>
          <p14:tracePt t="28455" x="1976438" y="2024063"/>
          <p14:tracePt t="28469" x="2052638" y="2024063"/>
          <p14:tracePt t="28485" x="2195513" y="2024063"/>
          <p14:tracePt t="28502" x="2347913" y="2019300"/>
          <p14:tracePt t="28519" x="2447925" y="1990725"/>
          <p14:tracePt t="28521" x="2476500" y="1976438"/>
          <p14:tracePt t="28535" x="2538413" y="1943100"/>
          <p14:tracePt t="28552" x="2552700" y="1933575"/>
          <p14:tracePt t="28555" x="2566988" y="1924050"/>
          <p14:tracePt t="28569" x="2571750" y="1909763"/>
          <p14:tracePt t="28586" x="2633663" y="1833563"/>
          <p14:tracePt t="28602" x="2647950" y="1800225"/>
          <p14:tracePt t="28619" x="2647950" y="1790700"/>
          <p14:tracePt t="28622" x="2647950" y="1785938"/>
          <p14:tracePt t="28636" x="2647950" y="1762125"/>
          <p14:tracePt t="28652" x="2647950" y="1747838"/>
          <p14:tracePt t="28669" x="2633663" y="1733550"/>
          <p14:tracePt t="28685" x="2628900" y="1719263"/>
          <p14:tracePt t="28702" x="2614613" y="1714500"/>
          <p14:tracePt t="28719" x="2590800" y="1695450"/>
          <p14:tracePt t="28722" x="2557463" y="1690688"/>
          <p14:tracePt t="28736" x="2481263" y="1662113"/>
          <p14:tracePt t="28752" x="2347913" y="1643063"/>
          <p14:tracePt t="28769" x="2190750" y="1614488"/>
          <p14:tracePt t="28786" x="1895475" y="1571625"/>
          <p14:tracePt t="28802" x="1776413" y="1562100"/>
          <p14:tracePt t="28819" x="1738313" y="1562100"/>
          <p14:tracePt t="28822" x="1709738" y="1562100"/>
          <p14:tracePt t="28835" x="1690688" y="1562100"/>
          <p14:tracePt t="28852" x="1666875" y="1562100"/>
          <p14:tracePt t="29080" x="0" y="0"/>
        </p14:tracePtLst>
        <p14:tracePtLst>
          <p14:tracePt t="29782" x="4757738" y="1804988"/>
          <p14:tracePt t="29831" x="4757738" y="1800225"/>
          <p14:tracePt t="29914" x="4757738" y="1795463"/>
          <p14:tracePt t="29924" x="4724400" y="1785938"/>
          <p14:tracePt t="29927" x="4681538" y="1781175"/>
          <p14:tracePt t="29937" x="4614863" y="1762125"/>
          <p14:tracePt t="29953" x="4291013" y="1685925"/>
          <p14:tracePt t="29969" x="4024313" y="1633538"/>
          <p14:tracePt t="29986" x="3895725" y="1609725"/>
          <p14:tracePt t="30002" x="3705225" y="1600200"/>
          <p14:tracePt t="30005" x="3576638" y="1600200"/>
          <p14:tracePt t="30019" x="3448050" y="1590675"/>
          <p14:tracePt t="30036" x="3367088" y="1590675"/>
          <p14:tracePt t="30052" x="3309938" y="1595438"/>
          <p14:tracePt t="30069" x="3238500" y="1609725"/>
          <p14:tracePt t="30086" x="3171825" y="1624013"/>
          <p14:tracePt t="30102" x="3081338" y="1643063"/>
          <p14:tracePt t="30119" x="3067050" y="1652588"/>
          <p14:tracePt t="30136" x="3028950" y="1681163"/>
          <p14:tracePt t="30153" x="3005138" y="1700213"/>
          <p14:tracePt t="30169" x="2976563" y="1719263"/>
          <p14:tracePt t="30186" x="2967038" y="1738313"/>
          <p14:tracePt t="30203" x="2962275" y="1743075"/>
          <p14:tracePt t="30219" x="2957513" y="1762125"/>
          <p14:tracePt t="30236" x="2957513" y="1785938"/>
          <p14:tracePt t="30252" x="2957513" y="1804988"/>
          <p14:tracePt t="30269" x="2957513" y="1819275"/>
          <p14:tracePt t="30271" x="2957513" y="1833563"/>
          <p14:tracePt t="30286" x="2962275" y="1843088"/>
          <p14:tracePt t="30303" x="3000375" y="1890713"/>
          <p14:tracePt t="30319" x="3028950" y="1909763"/>
          <p14:tracePt t="30336" x="3090863" y="1947863"/>
          <p14:tracePt t="30352" x="3248025" y="1985963"/>
          <p14:tracePt t="30369" x="3352800" y="1995488"/>
          <p14:tracePt t="30386" x="3657600" y="2014538"/>
          <p14:tracePt t="30403" x="3833813" y="2028825"/>
          <p14:tracePt t="30405" x="3933825" y="2028825"/>
          <p14:tracePt t="30420" x="4176713" y="2028825"/>
          <p14:tracePt t="30436" x="4433888" y="2000250"/>
          <p14:tracePt t="30453" x="4738688" y="1919288"/>
          <p14:tracePt t="30469" x="4848225" y="1871663"/>
          <p14:tracePt t="30472" x="4881563" y="1862138"/>
          <p14:tracePt t="30486" x="4900613" y="1852613"/>
          <p14:tracePt t="30503" x="4910138" y="1843088"/>
          <p14:tracePt t="30609" x="4905375" y="1843088"/>
          <p14:tracePt t="30645" x="4900613" y="1843088"/>
          <p14:tracePt t="30665" x="4895850" y="1843088"/>
          <p14:tracePt t="30675" x="4891088" y="1843088"/>
          <p14:tracePt t="30685" x="4891088" y="1847850"/>
          <p14:tracePt t="30691" x="4881563" y="1847850"/>
          <p14:tracePt t="30705" x="4876800" y="1847850"/>
          <p14:tracePt t="30721" x="4872038" y="1847850"/>
          <p14:tracePt t="30887" x="4872038" y="1852613"/>
          <p14:tracePt t="30973" x="0" y="0"/>
        </p14:tracePtLst>
        <p14:tracePtLst>
          <p14:tracePt t="32431" x="5319713" y="1900238"/>
          <p14:tracePt t="32664" x="5329238" y="1900238"/>
          <p14:tracePt t="32675" x="5348288" y="1900238"/>
          <p14:tracePt t="32687" x="5400675" y="1900238"/>
          <p14:tracePt t="32703" x="5491163" y="1895475"/>
          <p14:tracePt t="32720" x="5519738" y="1895475"/>
          <p14:tracePt t="32737" x="5562600" y="1885950"/>
          <p14:tracePt t="32738" x="5581650" y="1885950"/>
          <p14:tracePt t="32753" x="5648325" y="1885950"/>
          <p14:tracePt t="32770" x="5705475" y="1885950"/>
          <p14:tracePt t="32787" x="5734050" y="1885950"/>
          <p14:tracePt t="32804" x="5834063" y="1885950"/>
          <p14:tracePt t="32820" x="5881688" y="1885950"/>
          <p14:tracePt t="32837" x="5957888" y="1885950"/>
          <p14:tracePt t="32854" x="6124575" y="1890713"/>
          <p14:tracePt t="32870" x="6253163" y="1900238"/>
          <p14:tracePt t="32887" x="6396038" y="1900238"/>
          <p14:tracePt t="32904" x="6586538" y="1900238"/>
          <p14:tracePt t="32920" x="6662738" y="1900238"/>
          <p14:tracePt t="32937" x="6729413" y="1900238"/>
          <p14:tracePt t="32954" x="6848475" y="1909763"/>
          <p14:tracePt t="32970" x="6891338" y="1909763"/>
          <p14:tracePt t="32987" x="6900863" y="1909763"/>
          <p14:tracePt t="33448" x="0" y="0"/>
        </p14:tracePtLst>
        <p14:tracePtLst>
          <p14:tracePt t="37762" x="1295400" y="2490788"/>
          <p14:tracePt t="37877" x="1309688" y="2490788"/>
          <p14:tracePt t="37889" x="1357313" y="2490788"/>
          <p14:tracePt t="37899" x="1419225" y="2490788"/>
          <p14:tracePt t="37906" x="1500188" y="2495550"/>
          <p14:tracePt t="37922" x="1733550" y="2505075"/>
          <p14:tracePt t="37939" x="1909763" y="2505075"/>
          <p14:tracePt t="37956" x="2076450" y="2505075"/>
          <p14:tracePt t="37972" x="2252663" y="2505075"/>
          <p14:tracePt t="37989" x="2347913" y="2514600"/>
          <p14:tracePt t="38006" x="2414588" y="2524125"/>
          <p14:tracePt t="38022" x="2519363" y="2524125"/>
          <p14:tracePt t="38026" x="2557463" y="2524125"/>
          <p14:tracePt t="38039" x="2576513" y="2524125"/>
          <p14:tracePt t="38056" x="2671763" y="2524125"/>
          <p14:tracePt t="38073" x="2700338" y="2524125"/>
          <p14:tracePt t="38089" x="2776538" y="2524125"/>
          <p14:tracePt t="38106" x="2847975" y="2524125"/>
          <p14:tracePt t="38123" x="2857500" y="2524125"/>
          <p14:tracePt t="38144" x="2862263" y="2524125"/>
          <p14:tracePt t="38157" x="2871788" y="2524125"/>
          <p14:tracePt t="38172" x="2881313" y="2524125"/>
          <p14:tracePt t="38189" x="2886075" y="2524125"/>
          <p14:tracePt t="38949" x="2886075" y="2528888"/>
          <p14:tracePt t="39251" x="2890838" y="2528888"/>
          <p14:tracePt t="39261" x="2895600" y="2528888"/>
          <p14:tracePt t="39270" x="2900363" y="2533650"/>
          <p14:tracePt t="39276" x="2914650" y="2533650"/>
          <p14:tracePt t="39289" x="2919413" y="2533650"/>
          <p14:tracePt t="39306" x="2933700" y="2538413"/>
          <p14:tracePt t="39323" x="2971800" y="2547938"/>
          <p14:tracePt t="39339" x="3071813" y="2562225"/>
          <p14:tracePt t="39356" x="3190875" y="2571750"/>
          <p14:tracePt t="39373" x="3271838" y="2576513"/>
          <p14:tracePt t="39390" x="3362325" y="2576513"/>
          <p14:tracePt t="39406" x="3529013" y="2595563"/>
          <p14:tracePt t="39410" x="3581400" y="2595563"/>
          <p14:tracePt t="39423" x="3648075" y="2595563"/>
          <p14:tracePt t="39440" x="3729038" y="2605088"/>
          <p14:tracePt t="39457" x="3790950" y="2605088"/>
          <p14:tracePt t="39473" x="3810000" y="2605088"/>
          <p14:tracePt t="40254" x="3810000" y="2609850"/>
          <p14:tracePt t="40273" x="3800475" y="2609850"/>
          <p14:tracePt t="40379" x="3795713" y="2609850"/>
          <p14:tracePt t="40389" x="3776663" y="2609850"/>
          <p14:tracePt t="40400" x="3757613" y="2609850"/>
          <p14:tracePt t="40407" x="3738563" y="2609850"/>
          <p14:tracePt t="40423" x="3705225" y="2609850"/>
          <p14:tracePt t="40440" x="3681413" y="2609850"/>
          <p14:tracePt t="40457" x="3667125" y="2609850"/>
          <p14:tracePt t="40530" x="3662363" y="2609850"/>
          <p14:tracePt t="40545" x="3657600" y="2609850"/>
          <p14:tracePt t="40555" x="3652838" y="2609850"/>
          <p14:tracePt t="40565" x="3648075" y="2609850"/>
          <p14:tracePt t="40575" x="3643313" y="2609850"/>
          <p14:tracePt t="40590" x="3633788" y="2609850"/>
          <p14:tracePt t="40748" x="3638550" y="2609850"/>
          <p14:tracePt t="40757" x="3648075" y="2609850"/>
          <p14:tracePt t="40761" x="3676650" y="2609850"/>
          <p14:tracePt t="40773" x="3714750" y="2609850"/>
          <p14:tracePt t="40790" x="3829050" y="2609850"/>
          <p14:tracePt t="40807" x="4033838" y="2609850"/>
          <p14:tracePt t="40824" x="4233863" y="2609850"/>
          <p14:tracePt t="40827" x="4348163" y="2609850"/>
          <p14:tracePt t="40840" x="4462463" y="2609850"/>
          <p14:tracePt t="40857" x="4786313" y="2609850"/>
          <p14:tracePt t="40874" x="5081588" y="2624138"/>
          <p14:tracePt t="40890" x="5272088" y="2624138"/>
          <p14:tracePt t="40894" x="5362575" y="2624138"/>
          <p14:tracePt t="40907" x="5514975" y="2624138"/>
          <p14:tracePt t="40924" x="5629275" y="2633663"/>
          <p14:tracePt t="40940" x="5719763" y="2633663"/>
          <p14:tracePt t="40957" x="5753100" y="2633663"/>
          <p14:tracePt t="40960" x="5757863" y="2633663"/>
          <p14:tracePt t="41467" x="0" y="0"/>
        </p14:tracePtLst>
        <p14:tracePtLst>
          <p14:tracePt t="42451" x="6348413" y="2624138"/>
          <p14:tracePt t="42533" x="6353175" y="2624138"/>
          <p14:tracePt t="42543" x="6362700" y="2619375"/>
          <p14:tracePt t="42553" x="6386513" y="2619375"/>
          <p14:tracePt t="42558" x="6405563" y="2619375"/>
          <p14:tracePt t="42574" x="6500813" y="2619375"/>
          <p14:tracePt t="42591" x="6553200" y="2619375"/>
          <p14:tracePt t="42608" x="6800850" y="2600325"/>
          <p14:tracePt t="42624" x="7015163" y="2590800"/>
          <p14:tracePt t="42641" x="7153275" y="2590800"/>
          <p14:tracePt t="42658" x="7248525" y="2581275"/>
          <p14:tracePt t="42674" x="7305675" y="2581275"/>
          <p14:tracePt t="42678" x="7343775" y="2581275"/>
          <p14:tracePt t="42691" x="7362825" y="2581275"/>
          <p14:tracePt t="42708" x="7410450" y="2581275"/>
          <p14:tracePt t="42724" x="7443788" y="2581275"/>
          <p14:tracePt t="42741" x="7472363" y="2581275"/>
          <p14:tracePt t="42744" x="7477125" y="2581275"/>
          <p14:tracePt t="42788" x="7477125" y="2576513"/>
          <p14:tracePt t="42808" x="7481888" y="2576513"/>
          <p14:tracePt t="42824" x="7486650" y="2576513"/>
          <p14:tracePt t="42835" x="7491413" y="2576513"/>
          <p14:tracePt t="43162" x="0" y="0"/>
        </p14:tracePtLst>
        <p14:tracePtLst>
          <p14:tracePt t="44380" x="5310188" y="1809750"/>
          <p14:tracePt t="44453" x="5324475" y="1809750"/>
          <p14:tracePt t="44465" x="5334000" y="1809750"/>
          <p14:tracePt t="44475" x="5357813" y="1809750"/>
          <p14:tracePt t="44492" x="5414963" y="1809750"/>
          <p14:tracePt t="44508" x="5619750" y="1809750"/>
          <p14:tracePt t="44525" x="5824538" y="1814513"/>
          <p14:tracePt t="44542" x="5948363" y="1814513"/>
          <p14:tracePt t="44558" x="6486525" y="1862138"/>
          <p14:tracePt t="44575" x="6677025" y="1881188"/>
          <p14:tracePt t="44592" x="6772275" y="1890713"/>
          <p14:tracePt t="44608" x="6791325" y="1890713"/>
          <p14:tracePt t="44625" x="6796088" y="1890713"/>
          <p14:tracePt t="45029" x="6796088" y="1900238"/>
          <p14:tracePt t="45035" x="6796088" y="1952625"/>
          <p14:tracePt t="45045" x="6796088" y="2038350"/>
          <p14:tracePt t="45059" x="6838950" y="2257425"/>
          <p14:tracePt t="45075" x="6877050" y="2452688"/>
          <p14:tracePt t="45092" x="6886575" y="2519363"/>
          <p14:tracePt t="45109" x="6896100" y="2571750"/>
          <p14:tracePt t="45125" x="6896100" y="2576513"/>
          <p14:tracePt t="45149" x="6896100" y="2586038"/>
          <p14:tracePt t="45159" x="6896100" y="2590800"/>
          <p14:tracePt t="45175" x="6891338" y="2600325"/>
          <p14:tracePt t="45192" x="6877050" y="2619375"/>
          <p14:tracePt t="45209" x="6877050" y="2624138"/>
          <p14:tracePt t="45230" x="6872288" y="2624138"/>
          <p14:tracePt t="45271" x="6867525" y="2624138"/>
          <p14:tracePt t="45274" x="6862763" y="2624138"/>
          <p14:tracePt t="45284" x="6848475" y="2628900"/>
          <p14:tracePt t="45296" x="6838950" y="2628900"/>
          <p14:tracePt t="45308" x="6815138" y="2633663"/>
          <p14:tracePt t="45325" x="6767513" y="2643188"/>
          <p14:tracePt t="45342" x="6691313" y="2643188"/>
          <p14:tracePt t="45359" x="6524625" y="2643188"/>
          <p14:tracePt t="45375" x="6405563" y="2652713"/>
          <p14:tracePt t="45377" x="6343650" y="2652713"/>
          <p14:tracePt t="45392" x="6215063" y="2662238"/>
          <p14:tracePt t="45409" x="6167438" y="2662238"/>
          <p14:tracePt t="45425" x="6153150" y="2662238"/>
          <p14:tracePt t="45442" x="6148388" y="2662238"/>
          <p14:tracePt t="45579" x="6153150" y="2662238"/>
          <p14:tracePt t="45589" x="6167438" y="2662238"/>
          <p14:tracePt t="45599" x="6186488" y="2662238"/>
          <p14:tracePt t="45609" x="6215063" y="2657475"/>
          <p14:tracePt t="45626" x="6353175" y="2657475"/>
          <p14:tracePt t="45642" x="6486525" y="2638425"/>
          <p14:tracePt t="45646" x="6553200" y="2628900"/>
          <p14:tracePt t="45659" x="6629400" y="2619375"/>
          <p14:tracePt t="45676" x="6919913" y="2609850"/>
          <p14:tracePt t="45692" x="7000875" y="2609850"/>
          <p14:tracePt t="45709" x="7100888" y="2609850"/>
          <p14:tracePt t="45713" x="7129463" y="2609850"/>
          <p14:tracePt t="45726" x="7158038" y="2609850"/>
          <p14:tracePt t="45742" x="7167563" y="2609850"/>
          <p14:tracePt t="45759" x="7177088" y="2609850"/>
          <p14:tracePt t="45776" x="7181850" y="2609850"/>
          <p14:tracePt t="46145" x="0" y="0"/>
        </p14:tracePtLst>
        <p14:tracePtLst>
          <p14:tracePt t="54007" x="1743075" y="1914525"/>
          <p14:tracePt t="54149" x="1762125" y="1914525"/>
          <p14:tracePt t="54159" x="1781175" y="1914525"/>
          <p14:tracePt t="54165" x="1814513" y="1919288"/>
          <p14:tracePt t="54179" x="1843088" y="1919288"/>
          <p14:tracePt t="54196" x="1943100" y="1919288"/>
          <p14:tracePt t="54213" x="2066925" y="1919288"/>
          <p14:tracePt t="54216" x="2133600" y="1919288"/>
          <p14:tracePt t="54229" x="2271713" y="1919288"/>
          <p14:tracePt t="54246" x="2452688" y="1919288"/>
          <p14:tracePt t="54262" x="2528888" y="1928813"/>
          <p14:tracePt t="54280" x="2771775" y="1928813"/>
          <p14:tracePt t="54296" x="2924175" y="1924050"/>
          <p14:tracePt t="54312" x="3043238" y="1914525"/>
          <p14:tracePt t="54329" x="3219450" y="1914525"/>
          <p14:tracePt t="54346" x="3557588" y="1914525"/>
          <p14:tracePt t="54362" x="3810000" y="1914525"/>
          <p14:tracePt t="54379" x="4048125" y="1914525"/>
          <p14:tracePt t="54396" x="4295775" y="1905000"/>
          <p14:tracePt t="54412" x="4424363" y="1895475"/>
          <p14:tracePt t="54429" x="4538663" y="1895475"/>
          <p14:tracePt t="54446" x="4672013" y="1885950"/>
          <p14:tracePt t="54462" x="4700588" y="1885950"/>
          <p14:tracePt t="54479" x="4729163" y="1876425"/>
          <p14:tracePt t="54482" x="4733925" y="1876425"/>
          <p14:tracePt t="54496" x="4738688" y="1871663"/>
          <p14:tracePt t="54513" x="4743450" y="1871663"/>
          <p14:tracePt t="54547" x="4743450" y="1866900"/>
          <p14:tracePt t="54553" x="4743450" y="1862138"/>
          <p14:tracePt t="54563" x="4743450" y="1852613"/>
          <p14:tracePt t="54579" x="4743450" y="1819275"/>
          <p14:tracePt t="54596" x="4743450" y="1790700"/>
          <p14:tracePt t="54612" x="4733925" y="1776413"/>
          <p14:tracePt t="54629" x="4710113" y="1747838"/>
          <p14:tracePt t="54646" x="4662488" y="1704975"/>
          <p14:tracePt t="54662" x="4538663" y="1647825"/>
          <p14:tracePt t="54679" x="4405313" y="1609725"/>
          <p14:tracePt t="54680" x="4338638" y="1600200"/>
          <p14:tracePt t="54696" x="4124325" y="1600200"/>
          <p14:tracePt t="54712" x="4038600" y="1600200"/>
          <p14:tracePt t="54729" x="3833813" y="1600200"/>
          <p14:tracePt t="54746" x="3409950" y="1619250"/>
          <p14:tracePt t="54762" x="3171825" y="1628775"/>
          <p14:tracePt t="54779" x="2928938" y="1638300"/>
          <p14:tracePt t="54796" x="2609850" y="1671638"/>
          <p14:tracePt t="54813" x="2405063" y="1704975"/>
          <p14:tracePt t="54829" x="2262188" y="1724025"/>
          <p14:tracePt t="54846" x="2105025" y="1743075"/>
          <p14:tracePt t="54862" x="2024063" y="1752600"/>
          <p14:tracePt t="54879" x="1976438" y="1757363"/>
          <p14:tracePt t="54896" x="1943100" y="1762125"/>
          <p14:tracePt t="54913" x="1938338" y="1766888"/>
          <p14:tracePt t="55061" x="1947863" y="1776413"/>
          <p14:tracePt t="55073" x="1962150" y="1781175"/>
          <p14:tracePt t="55079" x="1990725" y="1781175"/>
          <p14:tracePt t="55096" x="2085975" y="1800225"/>
          <p14:tracePt t="55113" x="2247900" y="1809750"/>
          <p14:tracePt t="55116" x="2328863" y="1819275"/>
          <p14:tracePt t="55129" x="2414588" y="1819275"/>
          <p14:tracePt t="55146" x="2609850" y="1828800"/>
          <p14:tracePt t="55150" x="2709863" y="1838325"/>
          <p14:tracePt t="55163" x="2824163" y="1838325"/>
          <p14:tracePt t="55180" x="3128963" y="1838325"/>
          <p14:tracePt t="55196" x="3457575" y="1838325"/>
          <p14:tracePt t="55213" x="3595688" y="1838325"/>
          <p14:tracePt t="55229" x="3914775" y="1833563"/>
          <p14:tracePt t="55246" x="4519613" y="1800225"/>
          <p14:tracePt t="55263" x="4733925" y="1776413"/>
          <p14:tracePt t="55280" x="4838700" y="1776413"/>
          <p14:tracePt t="55283" x="4914900" y="1776413"/>
          <p14:tracePt t="55296" x="4991100" y="1776413"/>
          <p14:tracePt t="55313" x="5100638" y="1776413"/>
          <p14:tracePt t="55329" x="5119688" y="1776413"/>
          <p14:tracePt t="55590" x="0" y="0"/>
        </p14:tracePtLst>
        <p14:tracePtLst>
          <p14:tracePt t="69441" x="1638300" y="2190750"/>
          <p14:tracePt t="69447" x="1666875" y="2205038"/>
          <p14:tracePt t="69452" x="1695450" y="2214563"/>
          <p14:tracePt t="69468" x="1747838" y="2233613"/>
          <p14:tracePt t="69485" x="1800225" y="2252663"/>
          <p14:tracePt t="69489" x="1824038" y="2262188"/>
          <p14:tracePt t="69502" x="1862138" y="2266950"/>
          <p14:tracePt t="69518" x="1890713" y="2271713"/>
          <p14:tracePt t="69535" x="1938338" y="2271713"/>
          <p14:tracePt t="69552" x="1981200" y="2262188"/>
          <p14:tracePt t="69568" x="2033588" y="2233613"/>
          <p14:tracePt t="69585" x="2109788" y="2209800"/>
          <p14:tracePt t="69589" x="2143125" y="2195513"/>
          <p14:tracePt t="69602" x="2176463" y="2181225"/>
          <p14:tracePt t="69618" x="2238375" y="2157413"/>
          <p14:tracePt t="69635" x="2300288" y="2109788"/>
          <p14:tracePt t="69653" x="2319338" y="2085975"/>
          <p14:tracePt t="69668" x="2333625" y="2071688"/>
          <p14:tracePt t="69685" x="2338388" y="2062163"/>
          <p14:tracePt t="69688" x="2338388" y="2057400"/>
          <p14:tracePt t="69790" x="2338388" y="2052638"/>
          <p14:tracePt t="69795" x="2328863" y="2038350"/>
          <p14:tracePt t="69806" x="2290763" y="2014538"/>
          <p14:tracePt t="69819" x="2166938" y="1966913"/>
          <p14:tracePt t="69836" x="2057400" y="1938338"/>
          <p14:tracePt t="69852" x="1990725" y="1938338"/>
          <p14:tracePt t="69869" x="1962150" y="1938338"/>
          <p14:tracePt t="69871" x="1924050" y="1938338"/>
          <p14:tracePt t="69885" x="1847850" y="1938338"/>
          <p14:tracePt t="69902" x="1776413" y="1938338"/>
          <p14:tracePt t="69919" x="1728788" y="1943100"/>
          <p14:tracePt t="69935" x="1709738" y="1952625"/>
          <p14:tracePt t="69952" x="1685925" y="1971675"/>
          <p14:tracePt t="69969" x="1657350" y="2024063"/>
          <p14:tracePt t="69971" x="1647825" y="2038350"/>
          <p14:tracePt t="69986" x="1633538" y="2057400"/>
          <p14:tracePt t="70002" x="1624013" y="2076450"/>
          <p14:tracePt t="70019" x="1614488" y="2095500"/>
          <p14:tracePt t="70035" x="1614488" y="2119313"/>
          <p14:tracePt t="70052" x="1614488" y="2128838"/>
          <p14:tracePt t="70069" x="1609725" y="2138363"/>
          <p14:tracePt t="70072" x="1609725" y="2143125"/>
          <p14:tracePt t="70085" x="1609725" y="2152650"/>
          <p14:tracePt t="70102" x="1624013" y="2157413"/>
          <p14:tracePt t="70119" x="1662113" y="2171700"/>
          <p14:tracePt t="70136" x="1766888" y="2185988"/>
          <p14:tracePt t="70152" x="1919288" y="2195513"/>
          <p14:tracePt t="70169" x="2100263" y="2195513"/>
          <p14:tracePt t="70185" x="2314575" y="2195513"/>
          <p14:tracePt t="70202" x="2419350" y="2190750"/>
          <p14:tracePt t="70219" x="2438400" y="2190750"/>
          <p14:tracePt t="70338" x="2428875" y="2190750"/>
          <p14:tracePt t="70348" x="2424113" y="2190750"/>
          <p14:tracePt t="70354" x="2419350" y="2190750"/>
          <p14:tracePt t="70368" x="2409825" y="2190750"/>
          <p14:tracePt t="70385" x="2376488" y="2205038"/>
          <p14:tracePt t="70386" x="0" y="0"/>
        </p14:tracePtLst>
        <p14:tracePtLst>
          <p14:tracePt t="77220" x="1552575" y="2128838"/>
          <p14:tracePt t="77296" x="1562100" y="2133600"/>
          <p14:tracePt t="77304" x="1585913" y="2133600"/>
          <p14:tracePt t="77308" x="1604963" y="2143125"/>
          <p14:tracePt t="77321" x="1638300" y="2157413"/>
          <p14:tracePt t="77338" x="1757363" y="2185988"/>
          <p14:tracePt t="77355" x="1866900" y="2224088"/>
          <p14:tracePt t="77372" x="2019300" y="2224088"/>
          <p14:tracePt t="77388" x="2224088" y="2224088"/>
          <p14:tracePt t="77405" x="2362200" y="2224088"/>
          <p14:tracePt t="77408" x="2438400" y="2224088"/>
          <p14:tracePt t="77422" x="2490788" y="2219325"/>
          <p14:tracePt t="77438" x="2614613" y="2195513"/>
          <p14:tracePt t="77455" x="2628900" y="2195513"/>
          <p14:tracePt t="77472" x="2633663" y="2185988"/>
          <p14:tracePt t="77488" x="2638425" y="2176463"/>
          <p14:tracePt t="77505" x="2652713" y="2152650"/>
          <p14:tracePt t="77507" x="2652713" y="2138363"/>
          <p14:tracePt t="77510" x="2652713" y="2128838"/>
          <p14:tracePt t="77522" x="2652713" y="2114550"/>
          <p14:tracePt t="77538" x="2652713" y="2090738"/>
          <p14:tracePt t="77555" x="2647950" y="2057400"/>
          <p14:tracePt t="77572" x="2633663" y="2047875"/>
          <p14:tracePt t="77589" x="2614613" y="2038350"/>
          <p14:tracePt t="77605" x="2571750" y="2014538"/>
          <p14:tracePt t="77622" x="2486025" y="1990725"/>
          <p14:tracePt t="77638" x="2400300" y="1962150"/>
          <p14:tracePt t="77655" x="2314575" y="1938338"/>
          <p14:tracePt t="77672" x="2219325" y="1914525"/>
          <p14:tracePt t="77690" x="2147888" y="1905000"/>
          <p14:tracePt t="77693" x="2100263" y="1905000"/>
          <p14:tracePt t="77705" x="2047875" y="1905000"/>
          <p14:tracePt t="77723" x="1890713" y="1905000"/>
          <p14:tracePt t="77739" x="1852613" y="1905000"/>
          <p14:tracePt t="77756" x="1795463" y="1905000"/>
          <p14:tracePt t="77772" x="1766888" y="1905000"/>
          <p14:tracePt t="77788" x="1743075" y="1919288"/>
          <p14:tracePt t="77805" x="1714500" y="1938338"/>
          <p14:tracePt t="77822" x="1681163" y="1952625"/>
          <p14:tracePt t="77838" x="1671638" y="1971675"/>
          <p14:tracePt t="77855" x="1662113" y="1981200"/>
          <p14:tracePt t="77872" x="1638300" y="2000250"/>
          <p14:tracePt t="77889" x="1624013" y="2019300"/>
          <p14:tracePt t="77905" x="1619250" y="2033588"/>
          <p14:tracePt t="77952" x="1619250" y="2038350"/>
          <p14:tracePt t="77961" x="1614488" y="2043113"/>
          <p14:tracePt t="77975" x="1614488" y="2047875"/>
          <p14:tracePt t="78186" x="0" y="0"/>
        </p14:tracePtLst>
        <p14:tracePtLst>
          <p14:tracePt t="83851" x="2171700" y="2714625"/>
          <p14:tracePt t="84037" x="2162175" y="2714625"/>
          <p14:tracePt t="84043" x="2147888" y="2714625"/>
          <p14:tracePt t="84058" x="2105025" y="2709863"/>
          <p14:tracePt t="84075" x="2076450" y="2705100"/>
          <p14:tracePt t="84092" x="1914525" y="2686050"/>
          <p14:tracePt t="84108" x="1800225" y="2676525"/>
          <p14:tracePt t="84125" x="1695450" y="2676525"/>
          <p14:tracePt t="84141" x="1614488" y="2676525"/>
          <p14:tracePt t="84157" x="1566863" y="2676525"/>
          <p14:tracePt t="84174" x="1509713" y="2676525"/>
          <p14:tracePt t="84191" x="1443038" y="2676525"/>
          <p14:tracePt t="84208" x="1338263" y="2676525"/>
          <p14:tracePt t="84224" x="1290638" y="2676525"/>
          <p14:tracePt t="84241" x="1262063" y="2686050"/>
          <p14:tracePt t="84258" x="1247775" y="2690813"/>
          <p14:tracePt t="84274" x="1238250" y="2695575"/>
          <p14:tracePt t="84291" x="1228725" y="2709863"/>
          <p14:tracePt t="84308" x="1219200" y="2719388"/>
          <p14:tracePt t="84324" x="1214438" y="2747963"/>
          <p14:tracePt t="84341" x="1209675" y="2762250"/>
          <p14:tracePt t="84358" x="1209675" y="2786063"/>
          <p14:tracePt t="84374" x="1209675" y="2843213"/>
          <p14:tracePt t="84391" x="1209675" y="2871788"/>
          <p14:tracePt t="84395" x="1214438" y="2881313"/>
          <p14:tracePt t="84408" x="1219200" y="2886075"/>
          <p14:tracePt t="84424" x="1233488" y="2914650"/>
          <p14:tracePt t="84441" x="1252538" y="2947988"/>
          <p14:tracePt t="84458" x="1271588" y="2981325"/>
          <p14:tracePt t="84461" x="1285875" y="2995613"/>
          <p14:tracePt t="84475" x="1300163" y="3005138"/>
          <p14:tracePt t="84491" x="1309688" y="3019425"/>
          <p14:tracePt t="84508" x="1323975" y="3028950"/>
          <p14:tracePt t="84524" x="1333500" y="3033713"/>
          <p14:tracePt t="84527" x="1343025" y="3038475"/>
          <p14:tracePt t="84541" x="1390650" y="3062288"/>
          <p14:tracePt t="84558" x="1419225" y="3067050"/>
          <p14:tracePt t="84560" x="1447800" y="3076575"/>
          <p14:tracePt t="84575" x="1476375" y="3086100"/>
          <p14:tracePt t="84591" x="1628775" y="3119438"/>
          <p14:tracePt t="84608" x="1719263" y="3138488"/>
          <p14:tracePt t="84625" x="1838325" y="3157538"/>
          <p14:tracePt t="84641" x="1947863" y="3171825"/>
          <p14:tracePt t="84658" x="2047875" y="3171825"/>
          <p14:tracePt t="84661" x="2081213" y="3181350"/>
          <p14:tracePt t="84675" x="2119313" y="3181350"/>
          <p14:tracePt t="84691" x="2176463" y="3181350"/>
          <p14:tracePt t="84708" x="2233613" y="3181350"/>
          <p14:tracePt t="84725" x="2281238" y="3181350"/>
          <p14:tracePt t="84729" x="2305050" y="3181350"/>
          <p14:tracePt t="84741" x="2333625" y="3181350"/>
          <p14:tracePt t="84758" x="2438400" y="3181350"/>
          <p14:tracePt t="84775" x="2466975" y="3181350"/>
          <p14:tracePt t="84791" x="2514600" y="3181350"/>
          <p14:tracePt t="84795" x="2524125" y="3181350"/>
          <p14:tracePt t="84808" x="2557463" y="3181350"/>
          <p14:tracePt t="84825" x="2586038" y="3181350"/>
          <p14:tracePt t="84841" x="2638425" y="3171825"/>
          <p14:tracePt t="84858" x="2662238" y="3157538"/>
          <p14:tracePt t="84861" x="2667000" y="3157538"/>
          <p14:tracePt t="84875" x="2676525" y="3152775"/>
          <p14:tracePt t="84891" x="2681288" y="3152775"/>
          <p14:tracePt t="84908" x="2681288" y="3148013"/>
          <p14:tracePt t="84968" x="2686050" y="3148013"/>
          <p14:tracePt t="84977" x="2686050" y="3133725"/>
          <p14:tracePt t="84982" x="2686050" y="3114675"/>
          <p14:tracePt t="84991" x="2686050" y="3105150"/>
          <p14:tracePt t="85008" x="2690813" y="3076575"/>
          <p14:tracePt t="85025" x="2690813" y="3052763"/>
          <p14:tracePt t="85041" x="2690813" y="3038475"/>
          <p14:tracePt t="85058" x="2690813" y="3024188"/>
          <p14:tracePt t="85060" x="2690813" y="3019425"/>
          <p14:tracePt t="85075" x="2690813" y="3014663"/>
          <p14:tracePt t="85092" x="2690813" y="3005138"/>
          <p14:tracePt t="85108" x="2690813" y="3000375"/>
          <p14:tracePt t="85125" x="2690813" y="2986088"/>
          <p14:tracePt t="85142" x="2690813" y="2981325"/>
          <p14:tracePt t="85163" x="2686050" y="2981325"/>
          <p14:tracePt t="85175" x="2686050" y="2976563"/>
          <p14:tracePt t="85191" x="2676525" y="2962275"/>
          <p14:tracePt t="85208" x="2657475" y="2947988"/>
          <p14:tracePt t="85225" x="2652713" y="2938463"/>
          <p14:tracePt t="85241" x="2633663" y="2933700"/>
          <p14:tracePt t="85258" x="2609850" y="2914650"/>
          <p14:tracePt t="85275" x="2533650" y="2871788"/>
          <p14:tracePt t="85291" x="2400300" y="2824163"/>
          <p14:tracePt t="85308" x="2143125" y="2747963"/>
          <p14:tracePt t="85325" x="1957388" y="2705100"/>
          <p14:tracePt t="85341" x="1828800" y="2676525"/>
          <p14:tracePt t="85358" x="1695450" y="2667000"/>
          <p14:tracePt t="85375" x="1647825" y="2667000"/>
          <p14:tracePt t="85392" x="1590675" y="2667000"/>
          <p14:tracePt t="85408" x="1524000" y="2667000"/>
          <p14:tracePt t="85425" x="1481138" y="2671763"/>
          <p14:tracePt t="85442" x="1419225" y="2676525"/>
          <p14:tracePt t="85458" x="1400175" y="2681288"/>
          <p14:tracePt t="85614" x="0" y="0"/>
        </p14:tracePtLst>
        <p14:tracePtLst>
          <p14:tracePt t="101798" x="1905000" y="1885950"/>
          <p14:tracePt t="101848" x="1905000" y="1900238"/>
          <p14:tracePt t="101858" x="1909763" y="1928813"/>
          <p14:tracePt t="101864" x="1909763" y="1957388"/>
          <p14:tracePt t="101881" x="1919288" y="2005013"/>
          <p14:tracePt t="101898" x="1924050" y="2066925"/>
          <p14:tracePt t="101915" x="1938338" y="2233613"/>
          <p14:tracePt t="101931" x="1957388" y="2462213"/>
          <p14:tracePt t="101948" x="1985963" y="2671763"/>
          <p14:tracePt t="101965" x="2005013" y="2733675"/>
          <p14:tracePt t="101981" x="2009775" y="2757488"/>
          <p14:tracePt t="101998" x="2014538" y="2781300"/>
          <p14:tracePt t="102015" x="2028825" y="2805113"/>
          <p14:tracePt t="102031" x="2028825" y="2809875"/>
          <p14:tracePt t="102048" x="2038350" y="2828925"/>
          <p14:tracePt t="102065" x="2071688" y="2828925"/>
          <p14:tracePt t="102082" x="2147888" y="2828925"/>
          <p14:tracePt t="102098" x="2419350" y="2838450"/>
          <p14:tracePt t="102115" x="2733675" y="2862263"/>
          <p14:tracePt t="102131" x="3267075" y="2890838"/>
          <p14:tracePt t="102148" x="4291013" y="3000375"/>
          <p14:tracePt t="102165" x="4924425" y="3033713"/>
          <p14:tracePt t="102182" x="5272088" y="3033713"/>
          <p14:tracePt t="102185" x="5386388" y="3043238"/>
          <p14:tracePt t="102198" x="5529263" y="3067050"/>
          <p14:tracePt t="102216" x="5657850" y="3086100"/>
          <p14:tracePt t="102232" x="5710238" y="3090863"/>
          <p14:tracePt t="102249" x="5719763" y="3090863"/>
          <p14:tracePt t="102771" x="0" y="0"/>
        </p14:tracePtLst>
        <p14:tracePtLst>
          <p14:tracePt t="105892" x="4181475" y="4043363"/>
          <p14:tracePt t="105911" x="4181475" y="4033838"/>
          <p14:tracePt t="105957" x="4167188" y="4029075"/>
          <p14:tracePt t="105968" x="4138613" y="4024313"/>
          <p14:tracePt t="105972" x="4110038" y="4014788"/>
          <p14:tracePt t="105983" x="4067175" y="4005263"/>
          <p14:tracePt t="106000" x="3948113" y="3990975"/>
          <p14:tracePt t="106016" x="3843338" y="3981450"/>
          <p14:tracePt t="106033" x="3714750" y="3971925"/>
          <p14:tracePt t="106050" x="3533775" y="3962400"/>
          <p14:tracePt t="106067" x="3467100" y="3962400"/>
          <p14:tracePt t="106083" x="3419475" y="3962400"/>
          <p14:tracePt t="106100" x="3371850" y="3962400"/>
          <p14:tracePt t="106117" x="3271838" y="3962400"/>
          <p14:tracePt t="106120" x="3205163" y="3976688"/>
          <p14:tracePt t="106133" x="3138488" y="3986213"/>
          <p14:tracePt t="106150" x="2909888" y="4052888"/>
          <p14:tracePt t="106166" x="2881313" y="4071938"/>
          <p14:tracePt t="106183" x="2828925" y="4090988"/>
          <p14:tracePt t="106200" x="2786063" y="4119563"/>
          <p14:tracePt t="106217" x="2776538" y="4143375"/>
          <p14:tracePt t="106234" x="2762250" y="4195763"/>
          <p14:tracePt t="106250" x="2752725" y="4286250"/>
          <p14:tracePt t="106267" x="2738438" y="4348163"/>
          <p14:tracePt t="106283" x="2728913" y="4405313"/>
          <p14:tracePt t="106300" x="2728913" y="4462463"/>
          <p14:tracePt t="106317" x="2752725" y="4595813"/>
          <p14:tracePt t="106333" x="2790825" y="4719638"/>
          <p14:tracePt t="106336" x="2805113" y="4762500"/>
          <p14:tracePt t="106350" x="2833688" y="4805363"/>
          <p14:tracePt t="106367" x="2843213" y="4824413"/>
          <p14:tracePt t="106383" x="2862263" y="4843463"/>
          <p14:tracePt t="106400" x="2895600" y="4872038"/>
          <p14:tracePt t="106402" x="2914650" y="4876800"/>
          <p14:tracePt t="106417" x="2990850" y="4919663"/>
          <p14:tracePt t="106433" x="3081338" y="4929188"/>
          <p14:tracePt t="106450" x="3148013" y="4938713"/>
          <p14:tracePt t="106467" x="3348038" y="4938713"/>
          <p14:tracePt t="106469" x="3448050" y="4938713"/>
          <p14:tracePt t="106483" x="3667125" y="4919663"/>
          <p14:tracePt t="106500" x="3886200" y="4867275"/>
          <p14:tracePt t="106517" x="4081463" y="4829175"/>
          <p14:tracePt t="106533" x="4176713" y="4810125"/>
          <p14:tracePt t="106550" x="4243388" y="4805363"/>
          <p14:tracePt t="106567" x="4271963" y="4795838"/>
          <p14:tracePt t="106583" x="4286250" y="4786313"/>
          <p14:tracePt t="106600" x="4310063" y="4743450"/>
          <p14:tracePt t="106603" x="4324350" y="4719638"/>
          <p14:tracePt t="106617" x="4348163" y="4691063"/>
          <p14:tracePt t="106634" x="4362450" y="4662488"/>
          <p14:tracePt t="106650" x="4371975" y="4657725"/>
          <p14:tracePt t="106667" x="4376738" y="4643438"/>
          <p14:tracePt t="106670" x="4381500" y="4629150"/>
          <p14:tracePt t="106684" x="4414838" y="4557713"/>
          <p14:tracePt t="106700" x="4467225" y="4476750"/>
          <p14:tracePt t="106717" x="4491038" y="4414838"/>
          <p14:tracePt t="106734" x="4491038" y="4367213"/>
          <p14:tracePt t="106750" x="4476750" y="4300538"/>
          <p14:tracePt t="106767" x="4433888" y="4200525"/>
          <p14:tracePt t="106783" x="4395788" y="4148138"/>
          <p14:tracePt t="106800" x="4357688" y="4119563"/>
          <p14:tracePt t="106817" x="4281488" y="4067175"/>
          <p14:tracePt t="106833" x="4181475" y="4033838"/>
          <p14:tracePt t="106850" x="4014788" y="4000500"/>
          <p14:tracePt t="106867" x="3881438" y="3971925"/>
          <p14:tracePt t="106871" x="3829050" y="3971925"/>
          <p14:tracePt t="106883" x="3776663" y="3971925"/>
          <p14:tracePt t="106900" x="3648075" y="3971925"/>
          <p14:tracePt t="106917" x="3571875" y="3971925"/>
          <p14:tracePt t="106933" x="3500438" y="3976688"/>
          <p14:tracePt t="106936" x="3471863" y="3976688"/>
          <p14:tracePt t="106950" x="3424238" y="3976688"/>
          <p14:tracePt t="106967" x="3371850" y="3986213"/>
          <p14:tracePt t="106984" x="3367088" y="3986213"/>
          <p14:tracePt t="107047" x="3362325" y="3986213"/>
          <p14:tracePt t="107103" x="3362325" y="3990975"/>
          <p14:tracePt t="107168" x="0" y="0"/>
        </p14:tracePtLst>
        <p14:tracePtLst>
          <p14:tracePt t="108505" x="5915025" y="5033963"/>
          <p14:tracePt t="108535" x="5910263" y="5033963"/>
          <p14:tracePt t="108541" x="5895975" y="5019675"/>
          <p14:tracePt t="108551" x="5876925" y="5014913"/>
          <p14:tracePt t="108567" x="5815013" y="4981575"/>
          <p14:tracePt t="108584" x="5743575" y="4957763"/>
          <p14:tracePt t="108601" x="5667375" y="4933950"/>
          <p14:tracePt t="108617" x="5586413" y="4924425"/>
          <p14:tracePt t="108621" x="5557838" y="4924425"/>
          <p14:tracePt t="108634" x="5481638" y="4919663"/>
          <p14:tracePt t="108651" x="5362575" y="4919663"/>
          <p14:tracePt t="108667" x="5233988" y="4919663"/>
          <p14:tracePt t="108684" x="5110163" y="4919663"/>
          <p14:tracePt t="108687" x="5067300" y="4919663"/>
          <p14:tracePt t="108701" x="5029200" y="4919663"/>
          <p14:tracePt t="108718" x="4962525" y="4929188"/>
          <p14:tracePt t="108734" x="4943475" y="4943475"/>
          <p14:tracePt t="108751" x="4900613" y="4962525"/>
          <p14:tracePt t="108754" x="4872038" y="4976813"/>
          <p14:tracePt t="108768" x="4833938" y="5000625"/>
          <p14:tracePt t="108784" x="4819650" y="5010150"/>
          <p14:tracePt t="108801" x="4805363" y="5029200"/>
          <p14:tracePt t="108818" x="4800600" y="5072063"/>
          <p14:tracePt t="108822" x="4791075" y="5091113"/>
          <p14:tracePt t="108834" x="4786313" y="5119688"/>
          <p14:tracePt t="108851" x="4762500" y="5172075"/>
          <p14:tracePt t="108868" x="4762500" y="5248275"/>
          <p14:tracePt t="108884" x="4762500" y="5305425"/>
          <p14:tracePt t="108888" x="4762500" y="5334000"/>
          <p14:tracePt t="108901" x="4762500" y="5362575"/>
          <p14:tracePt t="108918" x="4781550" y="5434013"/>
          <p14:tracePt t="108934" x="4786313" y="5438775"/>
          <p14:tracePt t="108951" x="4805363" y="5453063"/>
          <p14:tracePt t="108954" x="4824413" y="5457825"/>
          <p14:tracePt t="108968" x="4976813" y="5486400"/>
          <p14:tracePt t="108984" x="5191125" y="5510213"/>
          <p14:tracePt t="109001" x="5410200" y="5519738"/>
          <p14:tracePt t="109018" x="5681663" y="5529263"/>
          <p14:tracePt t="109034" x="5819775" y="5529263"/>
          <p14:tracePt t="109051" x="5872163" y="5529263"/>
          <p14:tracePt t="109068" x="5881688" y="5519738"/>
          <p14:tracePt t="109085" x="5881688" y="5510213"/>
          <p14:tracePt t="109101" x="5881688" y="5434013"/>
          <p14:tracePt t="109118" x="5848350" y="5253038"/>
          <p14:tracePt t="109120" x="5843588" y="5224463"/>
          <p14:tracePt t="109134" x="5805488" y="5129213"/>
          <p14:tracePt t="109151" x="5800725" y="5114925"/>
          <p14:tracePt t="109168" x="5772150" y="5072063"/>
          <p14:tracePt t="109185" x="5729288" y="5033963"/>
          <p14:tracePt t="109188" x="5710238" y="5029200"/>
          <p14:tracePt t="109201" x="5667375" y="5000625"/>
          <p14:tracePt t="109218" x="5648325" y="5000625"/>
          <p14:tracePt t="109234" x="5643563" y="5000625"/>
          <p14:tracePt t="109263" x="5638800" y="5000625"/>
          <p14:tracePt t="109279" x="5629275" y="5000625"/>
          <p14:tracePt t="109450" x="0" y="0"/>
        </p14:tracePtLst>
        <p14:tracePtLst>
          <p14:tracePt t="110517" x="5829300" y="3929063"/>
          <p14:tracePt t="110523" x="5829300" y="3924300"/>
          <p14:tracePt t="110537" x="5815013" y="3919538"/>
          <p14:tracePt t="110552" x="5776913" y="3905250"/>
          <p14:tracePt t="110568" x="5681663" y="3876675"/>
          <p14:tracePt t="110585" x="5562600" y="3862388"/>
          <p14:tracePt t="110602" x="5505450" y="3862388"/>
          <p14:tracePt t="110618" x="5438775" y="3862388"/>
          <p14:tracePt t="110635" x="5334000" y="3867150"/>
          <p14:tracePt t="110652" x="5262563" y="3881438"/>
          <p14:tracePt t="110668" x="5210175" y="3910013"/>
          <p14:tracePt t="110685" x="5124450" y="3962400"/>
          <p14:tracePt t="110702" x="5067300" y="4019550"/>
          <p14:tracePt t="110718" x="5053013" y="4043363"/>
          <p14:tracePt t="110735" x="5029200" y="4095750"/>
          <p14:tracePt t="110752" x="5000625" y="4181475"/>
          <p14:tracePt t="110769" x="4991100" y="4291013"/>
          <p14:tracePt t="110785" x="4991100" y="4443413"/>
          <p14:tracePt t="110802" x="4995863" y="4481513"/>
          <p14:tracePt t="110805" x="5005388" y="4538663"/>
          <p14:tracePt t="110819" x="5024438" y="4591050"/>
          <p14:tracePt t="110835" x="5057775" y="4662488"/>
          <p14:tracePt t="110852" x="5095875" y="4705350"/>
          <p14:tracePt t="110868" x="5148263" y="4752975"/>
          <p14:tracePt t="110885" x="5229225" y="4805363"/>
          <p14:tracePt t="110902" x="5300663" y="4838700"/>
          <p14:tracePt t="110918" x="5381625" y="4838700"/>
          <p14:tracePt t="110935" x="5495925" y="4838700"/>
          <p14:tracePt t="110952" x="5629275" y="4791075"/>
          <p14:tracePt t="110968" x="5753100" y="4757738"/>
          <p14:tracePt t="110972" x="5795963" y="4738688"/>
          <p14:tracePt t="110985" x="5824538" y="4724400"/>
          <p14:tracePt t="111002" x="5843588" y="4710113"/>
          <p14:tracePt t="111020" x="5862638" y="4657725"/>
          <p14:tracePt t="111035" x="5881688" y="4605338"/>
          <p14:tracePt t="111053" x="5886450" y="4519613"/>
          <p14:tracePt t="111068" x="5886450" y="4510088"/>
          <p14:tracePt t="111086" x="5876925" y="4419600"/>
          <p14:tracePt t="111090" x="5862638" y="4376738"/>
          <p14:tracePt t="111102" x="5843588" y="4348163"/>
          <p14:tracePt t="111119" x="5795963" y="4267200"/>
          <p14:tracePt t="111135" x="5781675" y="4248150"/>
          <p14:tracePt t="111152" x="5729288" y="4205288"/>
          <p14:tracePt t="111156" x="5719763" y="4200525"/>
          <p14:tracePt t="111168" x="5710238" y="4186238"/>
          <p14:tracePt t="111185" x="5700713" y="4186238"/>
          <p14:tracePt t="111202" x="5695950" y="4181475"/>
          <p14:tracePt t="111219" x="5695950" y="4176713"/>
          <p14:tracePt t="111414" x="0" y="0"/>
        </p14:tracePtLst>
        <p14:tracePtLst>
          <p14:tracePt t="112541" x="4210050" y="5062538"/>
          <p14:tracePt t="112545" x="4143375" y="5043488"/>
          <p14:tracePt t="112552" x="4114800" y="5033963"/>
          <p14:tracePt t="112571" x="4067175" y="5019675"/>
          <p14:tracePt t="112586" x="3957638" y="4995863"/>
          <p14:tracePt t="112604" x="3800475" y="4976813"/>
          <p14:tracePt t="112619" x="3748088" y="4976813"/>
          <p14:tracePt t="112636" x="3633788" y="4976813"/>
          <p14:tracePt t="112653" x="3476625" y="4976813"/>
          <p14:tracePt t="112669" x="3386138" y="4976813"/>
          <p14:tracePt t="112671" x="3348038" y="4976813"/>
          <p14:tracePt t="112686" x="3257550" y="4976813"/>
          <p14:tracePt t="112702" x="3238500" y="4976813"/>
          <p14:tracePt t="112719" x="3195638" y="4986338"/>
          <p14:tracePt t="112722" x="3181350" y="4991100"/>
          <p14:tracePt t="112736" x="3162300" y="4991100"/>
          <p14:tracePt t="112753" x="3105150" y="5019675"/>
          <p14:tracePt t="112770" x="3071813" y="5033963"/>
          <p14:tracePt t="112786" x="3043238" y="5062538"/>
          <p14:tracePt t="112803" x="3005138" y="5105400"/>
          <p14:tracePt t="112819" x="2990850" y="5148263"/>
          <p14:tracePt t="112836" x="2928938" y="5291138"/>
          <p14:tracePt t="112853" x="2914650" y="5348288"/>
          <p14:tracePt t="112869" x="2900363" y="5400675"/>
          <p14:tracePt t="112872" x="2900363" y="5419725"/>
          <p14:tracePt t="112886" x="2900363" y="5438775"/>
          <p14:tracePt t="112903" x="2919413" y="5529263"/>
          <p14:tracePt t="112919" x="2952750" y="5605463"/>
          <p14:tracePt t="112936" x="2995613" y="5686425"/>
          <p14:tracePt t="112952" x="3024188" y="5715000"/>
          <p14:tracePt t="112969" x="3028950" y="5719763"/>
          <p14:tracePt t="112986" x="3057525" y="5748338"/>
          <p14:tracePt t="112987" x="3067050" y="5762625"/>
          <p14:tracePt t="113003" x="3152775" y="5810250"/>
          <p14:tracePt t="113019" x="3271838" y="5838825"/>
          <p14:tracePt t="113036" x="3414713" y="5838825"/>
          <p14:tracePt t="113053" x="3657600" y="5824538"/>
          <p14:tracePt t="113069" x="3843338" y="5781675"/>
          <p14:tracePt t="113074" x="3910013" y="5762625"/>
          <p14:tracePt t="113086" x="3976688" y="5743575"/>
          <p14:tracePt t="113103" x="4071938" y="5710238"/>
          <p14:tracePt t="113119" x="4114800" y="5681663"/>
          <p14:tracePt t="113136" x="4129088" y="5629275"/>
          <p14:tracePt t="113140" x="4143375" y="5600700"/>
          <p14:tracePt t="113153" x="4152900" y="5543550"/>
          <p14:tracePt t="113169" x="4152900" y="5486400"/>
          <p14:tracePt t="113186" x="4162425" y="5438775"/>
          <p14:tracePt t="113203" x="4162425" y="5405438"/>
          <p14:tracePt t="113206" x="4162425" y="5381625"/>
          <p14:tracePt t="113219" x="4152900" y="5348288"/>
          <p14:tracePt t="113236" x="4152900" y="5338763"/>
          <p14:tracePt t="113253" x="4148138" y="5324475"/>
          <p14:tracePt t="113357" x="4143375" y="5324475"/>
          <p14:tracePt t="113426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"/>
          </p:nvPr>
        </p:nvSpPr>
        <p:spPr>
          <a:xfrm>
            <a:off x="583284" y="1281925"/>
            <a:ext cx="7872588" cy="4608512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motivation of this lecture is to get hands-on experience of using Python through 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-Notebook to tackle machine learning related problems. 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this purpose, we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will be using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as our programming language.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Python will run through the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-notebook in the Anaconda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environment</a:t>
            </a:r>
          </a:p>
          <a:p>
            <a:pPr marL="400050" lvl="1" indent="0">
              <a:lnSpc>
                <a:spcPct val="90000"/>
              </a:lnSpc>
              <a:buNone/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614"/>
    </mc:Choice>
    <mc:Fallback xmlns="">
      <p:transition spd="slow" advTm="6361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6212" x="4514850" y="3686175"/>
          <p14:tracePt t="36226" x="4514850" y="3681413"/>
          <p14:tracePt t="36252" x="4514850" y="3676650"/>
          <p14:tracePt t="36258" x="4514850" y="3667125"/>
          <p14:tracePt t="36268" x="4514850" y="3662363"/>
          <p14:tracePt t="36279" x="4510088" y="3652838"/>
          <p14:tracePt t="36296" x="4329113" y="3524250"/>
          <p14:tracePt t="36313" x="4214813" y="3481388"/>
          <p14:tracePt t="36330" x="3948113" y="3414713"/>
          <p14:tracePt t="36346" x="3314700" y="3267075"/>
          <p14:tracePt t="36363" x="3124200" y="3257550"/>
          <p14:tracePt t="36380" x="3005138" y="3281363"/>
          <p14:tracePt t="36396" x="2900363" y="3357563"/>
          <p14:tracePt t="36413" x="2786063" y="3433763"/>
          <p14:tracePt t="36430" x="2671763" y="3586163"/>
          <p14:tracePt t="36446" x="2609850" y="3767138"/>
          <p14:tracePt t="36463" x="2581275" y="3962400"/>
          <p14:tracePt t="36480" x="2581275" y="4224338"/>
          <p14:tracePt t="36496" x="2624138" y="4357688"/>
          <p14:tracePt t="36499" x="2667000" y="4429125"/>
          <p14:tracePt t="36513" x="2724150" y="4486275"/>
          <p14:tracePt t="36530" x="3014663" y="4638675"/>
          <p14:tracePt t="36549" x="3562350" y="4743450"/>
          <p14:tracePt t="36563" x="3752850" y="4752975"/>
          <p14:tracePt t="36581" x="4662488" y="4700588"/>
          <p14:tracePt t="36596" x="5405438" y="4529138"/>
          <p14:tracePt t="36613" x="5881688" y="4348163"/>
          <p14:tracePt t="36615" x="5986463" y="4295775"/>
          <p14:tracePt t="36630" x="6167438" y="4143375"/>
          <p14:tracePt t="36646" x="6191250" y="4086225"/>
          <p14:tracePt t="36663" x="6191250" y="3957638"/>
          <p14:tracePt t="36680" x="5986463" y="3609975"/>
          <p14:tracePt t="36697" x="5786438" y="3452813"/>
          <p14:tracePt t="36713" x="5448300" y="3281363"/>
          <p14:tracePt t="36730" x="5272088" y="3243263"/>
          <p14:tracePt t="36746" x="4681538" y="3095625"/>
          <p14:tracePt t="36763" x="4143375" y="3033713"/>
          <p14:tracePt t="36780" x="3905250" y="3024188"/>
          <p14:tracePt t="36797" x="3748088" y="3028950"/>
          <p14:tracePt t="36813" x="3576638" y="3067050"/>
          <p14:tracePt t="36830" x="3524250" y="3090863"/>
          <p14:tracePt t="36846" x="3514725" y="3095625"/>
          <p14:tracePt t="37231" x="0" y="0"/>
        </p14:tracePtLst>
        <p14:tracePtLst>
          <p14:tracePt t="43298" x="1785938" y="4157663"/>
          <p14:tracePt t="43438" x="1795463" y="4157663"/>
          <p14:tracePt t="43447" x="1814513" y="4157663"/>
          <p14:tracePt t="43458" x="1843088" y="4157663"/>
          <p14:tracePt t="43466" x="1881188" y="4157663"/>
          <p14:tracePt t="43482" x="2000250" y="4167188"/>
          <p14:tracePt t="43499" x="2181225" y="4191000"/>
          <p14:tracePt t="43516" x="2614613" y="4214813"/>
          <p14:tracePt t="43520" x="2771775" y="4214813"/>
          <p14:tracePt t="43532" x="2957513" y="4224338"/>
          <p14:tracePt t="43549" x="3357563" y="4238625"/>
          <p14:tracePt t="43566" x="3771900" y="4238625"/>
          <p14:tracePt t="43583" x="4476750" y="4238625"/>
          <p14:tracePt t="43586" x="4614863" y="4238625"/>
          <p14:tracePt t="43599" x="4743450" y="4238625"/>
          <p14:tracePt t="43616" x="4995863" y="4238625"/>
          <p14:tracePt t="43633" x="5448300" y="4248150"/>
          <p14:tracePt t="43649" x="5686425" y="4257675"/>
          <p14:tracePt t="43652" x="5800725" y="4257675"/>
          <p14:tracePt t="43666" x="5924550" y="4257675"/>
          <p14:tracePt t="43683" x="6291263" y="4252913"/>
          <p14:tracePt t="43700" x="6405563" y="4252913"/>
          <p14:tracePt t="43716" x="6719888" y="4243388"/>
          <p14:tracePt t="43719" x="6757988" y="4243388"/>
          <p14:tracePt t="43733" x="6810375" y="4243388"/>
          <p14:tracePt t="44102" x="6815138" y="4243388"/>
          <p14:tracePt t="44116" x="6815138" y="4238625"/>
          <p14:tracePt t="44121" x="6815138" y="4229100"/>
          <p14:tracePt t="44133" x="6810375" y="4200525"/>
          <p14:tracePt t="44150" x="6796088" y="4138613"/>
          <p14:tracePt t="44152" x="6781800" y="4119563"/>
          <p14:tracePt t="44166" x="6781800" y="4105275"/>
          <p14:tracePt t="44183" x="6772275" y="4086225"/>
          <p14:tracePt t="44199" x="6757988" y="4071938"/>
          <p14:tracePt t="44216" x="6743700" y="4057650"/>
          <p14:tracePt t="44219" x="6738938" y="4052888"/>
          <p14:tracePt t="44233" x="6719888" y="4043363"/>
          <p14:tracePt t="44249" x="6705600" y="4033838"/>
          <p14:tracePt t="44266" x="6643688" y="4005263"/>
          <p14:tracePt t="44283" x="6491288" y="3952875"/>
          <p14:tracePt t="44299" x="6396038" y="3924300"/>
          <p14:tracePt t="44316" x="6300788" y="3900488"/>
          <p14:tracePt t="44333" x="6119813" y="3881438"/>
          <p14:tracePt t="44349" x="6015038" y="3881438"/>
          <p14:tracePt t="44353" x="5891213" y="3871913"/>
          <p14:tracePt t="44366" x="5424488" y="3857625"/>
          <p14:tracePt t="44383" x="4953000" y="3843338"/>
          <p14:tracePt t="44400" x="4481513" y="3843338"/>
          <p14:tracePt t="44416" x="3957638" y="3852863"/>
          <p14:tracePt t="44433" x="3643313" y="3852863"/>
          <p14:tracePt t="44450" x="3328988" y="3852863"/>
          <p14:tracePt t="44451" x="3205163" y="3852863"/>
          <p14:tracePt t="44467" x="3090863" y="3852863"/>
          <p14:tracePt t="44483" x="2876550" y="3852863"/>
          <p14:tracePt t="44500" x="2638425" y="3852863"/>
          <p14:tracePt t="44502" x="2405063" y="3852863"/>
          <p14:tracePt t="44516" x="2295525" y="3852863"/>
          <p14:tracePt t="44533" x="2062163" y="3852863"/>
          <p14:tracePt t="44550" x="1981200" y="3852863"/>
          <p14:tracePt t="44566" x="1962150" y="3852863"/>
          <p14:tracePt t="44689" x="1957388" y="3852863"/>
          <p14:tracePt t="44699" x="1938338" y="3852863"/>
          <p14:tracePt t="44705" x="1919288" y="3852863"/>
          <p14:tracePt t="44716" x="1905000" y="3852863"/>
          <p14:tracePt t="44733" x="1881188" y="3852863"/>
          <p14:tracePt t="44761" x="1876425" y="3852863"/>
          <p14:tracePt t="44801" x="1871663" y="3852863"/>
          <p14:tracePt t="44811" x="1866900" y="3852863"/>
          <p14:tracePt t="44816" x="1862138" y="3852863"/>
          <p14:tracePt t="44888" x="1852613" y="3852863"/>
          <p14:tracePt t="44978" x="1852613" y="3857625"/>
          <p14:tracePt t="44988" x="1852613" y="3867150"/>
          <p14:tracePt t="44998" x="1852613" y="3890963"/>
          <p14:tracePt t="45001" x="1852613" y="3910013"/>
          <p14:tracePt t="45017" x="1852613" y="3948113"/>
          <p14:tracePt t="45033" x="1847850" y="3962400"/>
          <p14:tracePt t="45050" x="1847850" y="3986213"/>
          <p14:tracePt t="45067" x="1843088" y="4038600"/>
          <p14:tracePt t="45083" x="1843088" y="4067175"/>
          <p14:tracePt t="45100" x="1843088" y="4081463"/>
          <p14:tracePt t="45117" x="1843088" y="4095750"/>
          <p14:tracePt t="45133" x="1833563" y="4100513"/>
          <p14:tracePt t="45160" x="1833563" y="4105275"/>
          <p14:tracePt t="45173" x="1833563" y="4110038"/>
          <p14:tracePt t="45375" x="0" y="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(1) Binary Classifier – How to Check its Performance?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54684" y="1281924"/>
                <a:ext cx="8249670" cy="5068075"/>
              </a:xfrm>
              <a:noFill/>
              <a:ln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14300" prst="hardEdge"/>
              </a:sp3d>
              <a:extLst/>
            </p:spPr>
            <p:txBody>
              <a:bodyPr>
                <a:normAutofit/>
              </a:bodyPr>
              <a:lstStyle>
                <a:lvl1pPr marL="231775" indent="-231775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631825" indent="-231775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defRPr/>
                </a:pPr>
                <a:r>
                  <a:rPr lang="en-US" altLang="ko-KR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To actually get a more concise metric, we want to boil down the confusion matrix into a single number.  </a:t>
                </a:r>
              </a:p>
              <a:p>
                <a:pPr>
                  <a:lnSpc>
                    <a:spcPct val="90000"/>
                  </a:lnSpc>
                  <a:defRPr/>
                </a:pPr>
                <a:r>
                  <a:rPr lang="en-US" altLang="ko-KR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will use following two metrics (precision and recall) here. </a:t>
                </a:r>
              </a:p>
              <a:p>
                <a:pPr>
                  <a:lnSpc>
                    <a:spcPct val="90000"/>
                  </a:lnSpc>
                  <a:defRPr/>
                </a:pPr>
                <a:r>
                  <a:rPr lang="en-US" altLang="ko-KR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Precision: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altLang="ko-KR" sz="20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90000"/>
                  </a:lnSpc>
                  <a:defRPr/>
                </a:pPr>
                <a:r>
                  <a:rPr lang="en-US" altLang="ko-KR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High precision is obviously good, but not sufficient: </a:t>
                </a:r>
              </a:p>
              <a:p>
                <a:pPr lvl="1">
                  <a:lnSpc>
                    <a:spcPct val="90000"/>
                  </a:lnSpc>
                  <a:defRPr/>
                </a:pPr>
                <a:r>
                  <a:rPr lang="en-US" altLang="ko-KR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Example:  your model makes only one single positive prediction (image X is 5) and gets it correct.  You are missing out on all the other instances of 5, but your TP = 1 and FP = 0 in this case.   </a:t>
                </a:r>
              </a:p>
              <a:p>
                <a:pPr>
                  <a:lnSpc>
                    <a:spcPct val="90000"/>
                  </a:lnSpc>
                  <a:defRPr/>
                </a:pPr>
                <a:endParaRPr lang="en-US" altLang="ko-KR" sz="20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90000"/>
                  </a:lnSpc>
                  <a:defRPr/>
                </a:pPr>
                <a:r>
                  <a:rPr lang="en-US" altLang="ko-KR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Recall: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𝑇𝑃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ko-KR" sz="20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90000"/>
                  </a:lnSpc>
                  <a:defRPr/>
                </a:pPr>
                <a:r>
                  <a:rPr lang="en-US" altLang="ko-KR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Recall ensures that you identify as many of the positive results as possible.  Again, high recall is obviously good, but not sufficient:</a:t>
                </a:r>
              </a:p>
              <a:p>
                <a:pPr lvl="1">
                  <a:lnSpc>
                    <a:spcPct val="90000"/>
                  </a:lnSpc>
                  <a:defRPr/>
                </a:pPr>
                <a:r>
                  <a:rPr lang="en-US" altLang="ko-KR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Example:  your model guesses EVERYTHING as five.  In this case, you have bunch of TP and FN is 0 (although FP would be very high here). </a:t>
                </a:r>
              </a:p>
              <a:p>
                <a:pPr lvl="1">
                  <a:lnSpc>
                    <a:spcPct val="90000"/>
                  </a:lnSpc>
                  <a:defRPr/>
                </a:pPr>
                <a:endParaRPr lang="en-US" altLang="ko-KR" sz="20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54684" y="1281924"/>
                <a:ext cx="8249670" cy="5068075"/>
              </a:xfrm>
              <a:blipFill>
                <a:blip r:embed="rId5"/>
                <a:stretch>
                  <a:fillRect l="-147" t="-957" r="-736"/>
                </a:stretch>
              </a:blipFill>
              <a:ln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0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972"/>
    </mc:Choice>
    <mc:Fallback xmlns="">
      <p:transition spd="slow" advTm="20497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1626" x="5995988" y="3667125"/>
          <p14:tracePt t="31745" x="5991225" y="3667125"/>
          <p14:tracePt t="31762" x="5991225" y="3662363"/>
          <p14:tracePt t="31831" x="5976938" y="3662363"/>
          <p14:tracePt t="31841" x="5948363" y="3652838"/>
          <p14:tracePt t="31847" x="5905500" y="3648075"/>
          <p14:tracePt t="31861" x="5853113" y="3638550"/>
          <p14:tracePt t="31878" x="5710238" y="3619500"/>
          <p14:tracePt t="31894" x="5505450" y="3576638"/>
          <p14:tracePt t="31896" x="5376863" y="3543300"/>
          <p14:tracePt t="31911" x="5243513" y="3500438"/>
          <p14:tracePt t="31928" x="5000625" y="3448050"/>
          <p14:tracePt t="31944" x="4795838" y="3419475"/>
          <p14:tracePt t="31961" x="4552950" y="3376613"/>
          <p14:tracePt t="31962" x="4395788" y="3362325"/>
          <p14:tracePt t="31978" x="4076700" y="3338513"/>
          <p14:tracePt t="31995" x="3838575" y="3338513"/>
          <p14:tracePt t="32011" x="3748088" y="3338513"/>
          <p14:tracePt t="32028" x="3519488" y="3343275"/>
          <p14:tracePt t="32032" x="3476625" y="3352800"/>
          <p14:tracePt t="32045" x="3443288" y="3367088"/>
          <p14:tracePt t="32061" x="3429000" y="3376613"/>
          <p14:tracePt t="32129" x="3438525" y="3376613"/>
          <p14:tracePt t="32136" x="3457575" y="3376613"/>
          <p14:tracePt t="32145" x="3519488" y="3376613"/>
          <p14:tracePt t="32161" x="3733800" y="3305175"/>
          <p14:tracePt t="32178" x="4414838" y="2938463"/>
          <p14:tracePt t="32195" x="4867275" y="2681288"/>
          <p14:tracePt t="32211" x="5119688" y="2490788"/>
          <p14:tracePt t="32228" x="5243513" y="2338388"/>
          <p14:tracePt t="32245" x="5276850" y="2181225"/>
          <p14:tracePt t="32261" x="5267325" y="2014538"/>
          <p14:tracePt t="32265" x="5243513" y="1971675"/>
          <p14:tracePt t="32278" x="5229225" y="1947863"/>
          <p14:tracePt t="32295" x="5181600" y="1885950"/>
          <p14:tracePt t="32298" x="5148263" y="1862138"/>
          <p14:tracePt t="32311" x="5114925" y="1838325"/>
          <p14:tracePt t="32328" x="5024438" y="1790700"/>
          <p14:tracePt t="32332" x="4957763" y="1771650"/>
          <p14:tracePt t="32344" x="4891088" y="1752600"/>
          <p14:tracePt t="32361" x="4586288" y="1743075"/>
          <p14:tracePt t="32378" x="4386263" y="1743075"/>
          <p14:tracePt t="32395" x="4295775" y="1747838"/>
          <p14:tracePt t="32398" x="4191000" y="1771650"/>
          <p14:tracePt t="32411" x="4124325" y="1790700"/>
          <p14:tracePt t="32428" x="4014788" y="1862138"/>
          <p14:tracePt t="32445" x="4010025" y="1962150"/>
          <p14:tracePt t="32461" x="4052888" y="2109788"/>
          <p14:tracePt t="32478" x="4119563" y="2209800"/>
          <p14:tracePt t="32495" x="4233863" y="2309813"/>
          <p14:tracePt t="32498" x="4319588" y="2371725"/>
          <p14:tracePt t="32511" x="4433888" y="2424113"/>
          <p14:tracePt t="32528" x="4748213" y="2495550"/>
          <p14:tracePt t="32545" x="5019675" y="2495550"/>
          <p14:tracePt t="32561" x="5191125" y="2447925"/>
          <p14:tracePt t="32565" x="5257800" y="2419350"/>
          <p14:tracePt t="32578" x="5295900" y="2376488"/>
          <p14:tracePt t="32595" x="5348288" y="2286000"/>
          <p14:tracePt t="32612" x="5357813" y="2157413"/>
          <p14:tracePt t="32628" x="5295900" y="2033588"/>
          <p14:tracePt t="32645" x="5119688" y="1933575"/>
          <p14:tracePt t="32662" x="4814888" y="1814513"/>
          <p14:tracePt t="32664" x="4610100" y="1776413"/>
          <p14:tracePt t="32678" x="4329113" y="1743075"/>
          <p14:tracePt t="32695" x="4086225" y="1743075"/>
          <p14:tracePt t="32711" x="3900488" y="1781175"/>
          <p14:tracePt t="32728" x="3857625" y="1804988"/>
          <p14:tracePt t="32745" x="3838575" y="1819275"/>
          <p14:tracePt t="32761" x="3829050" y="1847850"/>
          <p14:tracePt t="32778" x="3829050" y="1885950"/>
          <p14:tracePt t="32795" x="3852863" y="1971675"/>
          <p14:tracePt t="32812" x="3962400" y="2124075"/>
          <p14:tracePt t="32815" x="4010025" y="2162175"/>
          <p14:tracePt t="32828" x="4067175" y="2200275"/>
          <p14:tracePt t="32845" x="4214813" y="2257425"/>
          <p14:tracePt t="32861" x="4491038" y="2290763"/>
          <p14:tracePt t="32878" x="4743450" y="2290763"/>
          <p14:tracePt t="32895" x="5005388" y="2286000"/>
          <p14:tracePt t="32913" x="5348288" y="2228850"/>
          <p14:tracePt t="32914" x="5424488" y="2209800"/>
          <p14:tracePt t="32928" x="5491163" y="2190750"/>
          <p14:tracePt t="32946" x="5548313" y="2171700"/>
          <p14:tracePt t="32947" x="5548313" y="2166938"/>
          <p14:tracePt t="33153" x="5543550" y="2166938"/>
          <p14:tracePt t="33163" x="5538788" y="2166938"/>
          <p14:tracePt t="33557" x="0" y="0"/>
        </p14:tracePtLst>
        <p14:tracePtLst>
          <p14:tracePt t="34695" x="4362450" y="2247900"/>
          <p14:tracePt t="34961" x="4381500" y="2247900"/>
          <p14:tracePt t="34965" x="4395788" y="2247900"/>
          <p14:tracePt t="34979" x="4424363" y="2247900"/>
          <p14:tracePt t="34996" x="4510088" y="2247900"/>
          <p14:tracePt t="35012" x="4800600" y="2233613"/>
          <p14:tracePt t="35029" x="4957763" y="2214563"/>
          <p14:tracePt t="35046" x="5110163" y="2214563"/>
          <p14:tracePt t="35062" x="5262563" y="2205038"/>
          <p14:tracePt t="35066" x="5314950" y="2205038"/>
          <p14:tracePt t="35079" x="5395913" y="2195513"/>
          <p14:tracePt t="35096" x="5434013" y="2195513"/>
          <p14:tracePt t="35098" x="5438775" y="2195513"/>
          <p14:tracePt t="35112" x="5443538" y="2195513"/>
          <p14:tracePt t="35225" x="5443538" y="2190750"/>
          <p14:tracePt t="35278" x="5438775" y="2190750"/>
          <p14:tracePt t="35288" x="5434013" y="2190750"/>
          <p14:tracePt t="35297" x="5429250" y="2190750"/>
          <p14:tracePt t="35333" x="5424488" y="2190750"/>
          <p14:tracePt t="35427" x="5419725" y="2190750"/>
          <p14:tracePt t="35437" x="5414963" y="2190750"/>
          <p14:tracePt t="35447" x="5414963" y="2195513"/>
          <p14:tracePt t="35493" x="5405438" y="2195513"/>
          <p14:tracePt t="35497" x="5400675" y="2195513"/>
          <p14:tracePt t="35512" x="5391150" y="2200275"/>
          <p14:tracePt t="35529" x="5386388" y="2200275"/>
          <p14:tracePt t="35546" x="5376863" y="2209800"/>
          <p14:tracePt t="35563" x="5367338" y="2224088"/>
          <p14:tracePt t="35565" x="5367338" y="2228850"/>
          <p14:tracePt t="35579" x="5367338" y="2243138"/>
          <p14:tracePt t="35596" x="5372100" y="2247900"/>
          <p14:tracePt t="35613" x="5376863" y="2252663"/>
          <p14:tracePt t="35629" x="5395913" y="2266950"/>
          <p14:tracePt t="35632" x="5405438" y="2266950"/>
          <p14:tracePt t="35646" x="5429250" y="2271713"/>
          <p14:tracePt t="35663" x="5495925" y="2286000"/>
          <p14:tracePt t="35666" x="5586413" y="2295525"/>
          <p14:tracePt t="35679" x="5681663" y="2305050"/>
          <p14:tracePt t="35696" x="5710238" y="2305050"/>
          <p14:tracePt t="35699" x="5738813" y="2305050"/>
          <p14:tracePt t="35713" x="5767388" y="2305050"/>
          <p14:tracePt t="35729" x="5900738" y="2295525"/>
          <p14:tracePt t="35746" x="5934075" y="2290763"/>
          <p14:tracePt t="35763" x="5938838" y="2281238"/>
          <p14:tracePt t="35885" x="5929313" y="2281238"/>
          <p14:tracePt t="35894" x="5924550" y="2281238"/>
          <p14:tracePt t="35897" x="5919788" y="2281238"/>
          <p14:tracePt t="35913" x="5915025" y="2281238"/>
          <p14:tracePt t="35929" x="5910263" y="2281238"/>
          <p14:tracePt t="35946" x="5905500" y="2281238"/>
          <p14:tracePt t="35963" x="5895975" y="2281238"/>
          <p14:tracePt t="35979" x="5886450" y="2286000"/>
          <p14:tracePt t="35996" x="5881688" y="2286000"/>
          <p14:tracePt t="35999" x="5876925" y="2286000"/>
          <p14:tracePt t="36013" x="5867400" y="2286000"/>
          <p14:tracePt t="36030" x="5862638" y="2290763"/>
          <p14:tracePt t="36047" x="5857875" y="2290763"/>
          <p14:tracePt t="36063" x="5843588" y="2290763"/>
          <p14:tracePt t="36081" x="5838825" y="2290763"/>
          <p14:tracePt t="36083" x="5834063" y="2290763"/>
          <p14:tracePt t="36097" x="5829300" y="2290763"/>
          <p14:tracePt t="36113" x="5819775" y="2295525"/>
          <p14:tracePt t="36202" x="5810250" y="2295525"/>
          <p14:tracePt t="36477" x="5815013" y="2295525"/>
          <p14:tracePt t="36487" x="5824538" y="2295525"/>
          <p14:tracePt t="36497" x="5853113" y="2295525"/>
          <p14:tracePt t="36513" x="5967413" y="2295525"/>
          <p14:tracePt t="36529" x="6048375" y="2295525"/>
          <p14:tracePt t="36546" x="6072188" y="2295525"/>
          <p14:tracePt t="36563" x="6162675" y="2290763"/>
          <p14:tracePt t="36580" x="6219825" y="2286000"/>
          <p14:tracePt t="36596" x="6276975" y="2286000"/>
          <p14:tracePt t="36613" x="6310313" y="2286000"/>
          <p14:tracePt t="36630" x="6319838" y="2286000"/>
          <p14:tracePt t="36646" x="6324600" y="2281238"/>
          <p14:tracePt t="36663" x="6329363" y="2281238"/>
          <p14:tracePt t="36680" x="6367463" y="2271713"/>
          <p14:tracePt t="36696" x="6419850" y="2271713"/>
          <p14:tracePt t="36713" x="6429375" y="2271713"/>
          <p14:tracePt t="36716" x="6434138" y="2271713"/>
          <p14:tracePt t="36730" x="6438900" y="2266950"/>
          <p14:tracePt t="36749" x="6438900" y="2262188"/>
          <p14:tracePt t="36904" x="6434138" y="2262188"/>
          <p14:tracePt t="36924" x="6429375" y="2262188"/>
          <p14:tracePt t="37004" x="6424613" y="2262188"/>
          <p14:tracePt t="37260" x="0" y="0"/>
        </p14:tracePtLst>
        <p14:tracePtLst>
          <p14:tracePt t="40669" x="747713" y="2676525"/>
          <p14:tracePt t="40791" x="752475" y="2676525"/>
          <p14:tracePt t="40802" x="757238" y="2676525"/>
          <p14:tracePt t="40807" x="776288" y="2676525"/>
          <p14:tracePt t="40817" x="804863" y="2676525"/>
          <p14:tracePt t="40832" x="981075" y="2676525"/>
          <p14:tracePt t="40848" x="1157288" y="2667000"/>
          <p14:tracePt t="40865" x="1323975" y="2647950"/>
          <p14:tracePt t="40882" x="1466850" y="2647950"/>
          <p14:tracePt t="40898" x="1543050" y="2647950"/>
          <p14:tracePt t="40915" x="1571625" y="2647950"/>
          <p14:tracePt t="41101" x="1562100" y="2647950"/>
          <p14:tracePt t="41132" x="1557338" y="2647950"/>
          <p14:tracePt t="41625" x="0" y="0"/>
        </p14:tracePtLst>
        <p14:tracePtLst>
          <p14:tracePt t="43072" x="2300288" y="2276475"/>
          <p14:tracePt t="43098" x="2300288" y="2266950"/>
          <p14:tracePt t="43178" x="2295525" y="2266950"/>
          <p14:tracePt t="43183" x="2281238" y="2257425"/>
          <p14:tracePt t="43193" x="2266950" y="2252663"/>
          <p14:tracePt t="43199" x="2257425" y="2243138"/>
          <p14:tracePt t="43216" x="2228850" y="2243138"/>
          <p14:tracePt t="43232" x="2147888" y="2214563"/>
          <p14:tracePt t="43249" x="2095500" y="2200275"/>
          <p14:tracePt t="43266" x="2047875" y="2195513"/>
          <p14:tracePt t="43282" x="2005013" y="2195513"/>
          <p14:tracePt t="43299" x="2000250" y="2195513"/>
          <p14:tracePt t="43316" x="1995488" y="2195513"/>
          <p14:tracePt t="43332" x="1981200" y="2195513"/>
          <p14:tracePt t="43349" x="1962150" y="2205038"/>
          <p14:tracePt t="43366" x="1928813" y="2228850"/>
          <p14:tracePt t="43383" x="1924050" y="2233613"/>
          <p14:tracePt t="43386" x="1909763" y="2243138"/>
          <p14:tracePt t="43399" x="1885950" y="2266950"/>
          <p14:tracePt t="43416" x="1871663" y="2295525"/>
          <p14:tracePt t="43432" x="1862138" y="2305050"/>
          <p14:tracePt t="43449" x="1857375" y="2314575"/>
          <p14:tracePt t="43453" x="1852613" y="2319338"/>
          <p14:tracePt t="43466" x="1852613" y="2328863"/>
          <p14:tracePt t="43482" x="1847850" y="2338388"/>
          <p14:tracePt t="43499" x="1847850" y="2357438"/>
          <p14:tracePt t="43516" x="1847850" y="2366963"/>
          <p14:tracePt t="43536" x="1847850" y="2371725"/>
          <p14:tracePt t="43552" x="1852613" y="2371725"/>
          <p14:tracePt t="43566" x="1857375" y="2381250"/>
          <p14:tracePt t="43582" x="1871663" y="2390775"/>
          <p14:tracePt t="43599" x="1890713" y="2395538"/>
          <p14:tracePt t="43616" x="1895475" y="2400300"/>
          <p14:tracePt t="43632" x="1905000" y="2400300"/>
          <p14:tracePt t="43649" x="1928813" y="2409825"/>
          <p14:tracePt t="43666" x="1962150" y="2414588"/>
          <p14:tracePt t="43682" x="2005013" y="2419350"/>
          <p14:tracePt t="43699" x="2028825" y="2428875"/>
          <p14:tracePt t="43716" x="2062163" y="2433638"/>
          <p14:tracePt t="43732" x="2114550" y="2443163"/>
          <p14:tracePt t="43749" x="2152650" y="2443163"/>
          <p14:tracePt t="43766" x="2185988" y="2447925"/>
          <p14:tracePt t="43783" x="2205038" y="2447925"/>
          <p14:tracePt t="43786" x="2209800" y="2447925"/>
          <p14:tracePt t="43799" x="2214563" y="2447925"/>
          <p14:tracePt t="43816" x="2219325" y="2447925"/>
          <p14:tracePt t="43903" x="2224088" y="2447925"/>
          <p14:tracePt t="44607" x="2219325" y="2447925"/>
          <p14:tracePt t="44667" x="2214563" y="2447925"/>
          <p14:tracePt t="44713" x="2209800" y="2447925"/>
          <p14:tracePt t="45151" x="2205038" y="2447925"/>
          <p14:tracePt t="45158" x="2195513" y="2447925"/>
          <p14:tracePt t="45168" x="2190750" y="2452688"/>
          <p14:tracePt t="45183" x="2166938" y="2466975"/>
          <p14:tracePt t="45200" x="2124075" y="2481263"/>
          <p14:tracePt t="45216" x="2090738" y="2495550"/>
          <p14:tracePt t="45233" x="2081213" y="2495550"/>
          <p14:tracePt t="45257" x="2081213" y="2500313"/>
          <p14:tracePt t="45266" x="2076450" y="2500313"/>
          <p14:tracePt t="45283" x="2062163" y="2500313"/>
          <p14:tracePt t="45300" x="2038350" y="2500313"/>
          <p14:tracePt t="45317" x="2000250" y="2500313"/>
          <p14:tracePt t="45333" x="1938338" y="2514600"/>
          <p14:tracePt t="45350" x="1914525" y="2514600"/>
          <p14:tracePt t="45367" x="1905000" y="2519363"/>
          <p14:tracePt t="45370" x="1900238" y="2519363"/>
          <p14:tracePt t="45383" x="1895475" y="2524125"/>
          <p14:tracePt t="45400" x="1881188" y="2524125"/>
          <p14:tracePt t="45417" x="1876425" y="2524125"/>
          <p14:tracePt t="45433" x="1871663" y="2524125"/>
          <p14:tracePt t="45436" x="1871663" y="2528888"/>
          <p14:tracePt t="45671" x="1890713" y="2528888"/>
          <p14:tracePt t="45685" x="1938338" y="2528888"/>
          <p14:tracePt t="45688" x="1990725" y="2528888"/>
          <p14:tracePt t="45700" x="2066925" y="2528888"/>
          <p14:tracePt t="45717" x="2195513" y="2528888"/>
          <p14:tracePt t="45733" x="2376488" y="2524125"/>
          <p14:tracePt t="45750" x="2433638" y="2524125"/>
          <p14:tracePt t="45752" x="2452688" y="2519363"/>
          <p14:tracePt t="45767" x="2471738" y="2519363"/>
          <p14:tracePt t="45784" x="2495550" y="2519363"/>
          <p14:tracePt t="46087" x="2462213" y="2519363"/>
          <p14:tracePt t="46093" x="2424113" y="2524125"/>
          <p14:tracePt t="46103" x="2381250" y="2528888"/>
          <p14:tracePt t="46117" x="2314575" y="2538413"/>
          <p14:tracePt t="46133" x="2114550" y="2586038"/>
          <p14:tracePt t="46150" x="1995488" y="2624138"/>
          <p14:tracePt t="46167" x="1962150" y="2633663"/>
          <p14:tracePt t="46183" x="1914525" y="2652713"/>
          <p14:tracePt t="46200" x="1909763" y="2652713"/>
          <p14:tracePt t="46406" x="1905000" y="2652713"/>
          <p14:tracePt t="46569" x="1900238" y="2652713"/>
          <p14:tracePt t="46573" x="1895475" y="2652713"/>
          <p14:tracePt t="46584" x="1885950" y="2652713"/>
          <p14:tracePt t="46601" x="1871663" y="2657475"/>
          <p14:tracePt t="46603" x="1866900" y="2657475"/>
          <p14:tracePt t="46617" x="1852613" y="2657475"/>
          <p14:tracePt t="46634" x="1843088" y="2657475"/>
          <p14:tracePt t="46650" x="1838325" y="2662238"/>
          <p14:tracePt t="46653" x="1828800" y="2662238"/>
          <p14:tracePt t="46810" x="1819275" y="2662238"/>
          <p14:tracePt t="48342" x="0" y="0"/>
        </p14:tracePtLst>
        <p14:tracePtLst>
          <p14:tracePt t="51269" x="1962150" y="2333625"/>
          <p14:tracePt t="51365" x="1976438" y="2338388"/>
          <p14:tracePt t="51371" x="1995488" y="2352675"/>
          <p14:tracePt t="51386" x="2009775" y="2362200"/>
          <p14:tracePt t="51402" x="2009775" y="2366963"/>
          <p14:tracePt t="51419" x="2014538" y="2366963"/>
          <p14:tracePt t="51436" x="2024063" y="2366963"/>
          <p14:tracePt t="51456" x="2033588" y="2366963"/>
          <p14:tracePt t="51495" x="2033588" y="2357438"/>
          <p14:tracePt t="51505" x="2028825" y="2347913"/>
          <p14:tracePt t="51518" x="2014538" y="2319338"/>
          <p14:tracePt t="51521" x="2009775" y="2286000"/>
          <p14:tracePt t="51536" x="1971675" y="2243138"/>
          <p14:tracePt t="51552" x="1957388" y="2233613"/>
          <p14:tracePt t="51569" x="1933575" y="2219325"/>
          <p14:tracePt t="51573" x="1928813" y="2219325"/>
          <p14:tracePt t="51586" x="1895475" y="2219325"/>
          <p14:tracePt t="51602" x="1871663" y="2219325"/>
          <p14:tracePt t="51619" x="1847850" y="2228850"/>
          <p14:tracePt t="51636" x="1804988" y="2295525"/>
          <p14:tracePt t="51652" x="1795463" y="2386013"/>
          <p14:tracePt t="51669" x="1795463" y="2457450"/>
          <p14:tracePt t="51686" x="1814513" y="2500313"/>
          <p14:tracePt t="51702" x="1824038" y="2500313"/>
          <p14:tracePt t="51719" x="1833563" y="2500313"/>
          <p14:tracePt t="51736" x="1847850" y="2500313"/>
          <p14:tracePt t="51752" x="1857375" y="2500313"/>
          <p14:tracePt t="51769" x="1862138" y="2495550"/>
          <p14:tracePt t="51786" x="1876425" y="2447925"/>
          <p14:tracePt t="51802" x="1885950" y="2419350"/>
          <p14:tracePt t="51806" x="1885950" y="2395538"/>
          <p14:tracePt t="51819" x="1885950" y="2371725"/>
          <p14:tracePt t="51859" x="1881188" y="2371725"/>
          <p14:tracePt t="51871" x="1876425" y="2371725"/>
          <p14:tracePt t="51956" x="1885950" y="2371725"/>
          <p14:tracePt t="51966" x="1890713" y="2371725"/>
          <p14:tracePt t="51981" x="1900238" y="2366963"/>
          <p14:tracePt t="51991" x="1914525" y="2362200"/>
          <p14:tracePt t="52002" x="1919288" y="2357438"/>
          <p14:tracePt t="52019" x="1928813" y="2343150"/>
          <p14:tracePt t="52036" x="1928813" y="2338388"/>
          <p14:tracePt t="52053" x="1928813" y="2333625"/>
          <p14:tracePt t="52069" x="1928813" y="2328863"/>
          <p14:tracePt t="52833" x="0" y="0"/>
        </p14:tracePtLst>
        <p14:tracePtLst>
          <p14:tracePt t="53354" x="2419350" y="2557463"/>
          <p14:tracePt t="53501" x="2395538" y="2590800"/>
          <p14:tracePt t="53511" x="2381250" y="2633663"/>
          <p14:tracePt t="53522" x="2352675" y="2690813"/>
          <p14:tracePt t="53537" x="2276475" y="2795588"/>
          <p14:tracePt t="53553" x="2224088" y="2862263"/>
          <p14:tracePt t="53570" x="2200275" y="2895600"/>
          <p14:tracePt t="53587" x="2176463" y="2919413"/>
          <p14:tracePt t="53603" x="2166938" y="2957513"/>
          <p14:tracePt t="53620" x="2152650" y="2971800"/>
          <p14:tracePt t="53747" x="2152650" y="2967038"/>
          <p14:tracePt t="53753" x="2162175" y="2952750"/>
          <p14:tracePt t="53763" x="2166938" y="2933700"/>
          <p14:tracePt t="53770" x="2176463" y="2905125"/>
          <p14:tracePt t="53787" x="2205038" y="2771775"/>
          <p14:tracePt t="53803" x="2209800" y="2667000"/>
          <p14:tracePt t="53807" x="2209800" y="2628900"/>
          <p14:tracePt t="53820" x="2209800" y="2609850"/>
          <p14:tracePt t="53837" x="2214563" y="2581275"/>
          <p14:tracePt t="53853" x="2214563" y="2576513"/>
          <p14:tracePt t="54492" x="0" y="0"/>
        </p14:tracePtLst>
        <p14:tracePtLst>
          <p14:tracePt t="55632" x="2352675" y="2495550"/>
          <p14:tracePt t="55844" x="2352675" y="2509838"/>
          <p14:tracePt t="55853" x="2347913" y="2519363"/>
          <p14:tracePt t="55857" x="2338388" y="2533650"/>
          <p14:tracePt t="55871" x="2324100" y="2562225"/>
          <p14:tracePt t="55888" x="2262188" y="2652713"/>
          <p14:tracePt t="55904" x="2200275" y="2733675"/>
          <p14:tracePt t="55921" x="2162175" y="2786063"/>
          <p14:tracePt t="55923" x="2147888" y="2800350"/>
          <p14:tracePt t="55937" x="2133600" y="2814638"/>
          <p14:tracePt t="55955" x="2124075" y="2819400"/>
          <p14:tracePt t="55971" x="2119313" y="2824163"/>
          <p14:tracePt t="56123" x="2119313" y="2833688"/>
          <p14:tracePt t="56240" x="2119313" y="2824163"/>
          <p14:tracePt t="56250" x="2119313" y="2809875"/>
          <p14:tracePt t="56256" x="2119313" y="2805113"/>
          <p14:tracePt t="56271" x="2119313" y="2795588"/>
          <p14:tracePt t="56287" x="2133600" y="2786063"/>
          <p14:tracePt t="56304" x="2152650" y="2752725"/>
          <p14:tracePt t="56321" x="2171700" y="2681288"/>
          <p14:tracePt t="56337" x="2185988" y="2647950"/>
          <p14:tracePt t="56354" x="2185988" y="2643188"/>
          <p14:tracePt t="56452" x="2190750" y="2643188"/>
          <p14:tracePt t="56499" x="2195513" y="2643188"/>
          <p14:tracePt t="56513" x="2200275" y="2643188"/>
          <p14:tracePt t="56543" x="2205038" y="2643188"/>
          <p14:tracePt t="56564" x="2214563" y="2643188"/>
          <p14:tracePt t="56575" x="2219325" y="2643188"/>
          <p14:tracePt t="56580" x="2228850" y="2643188"/>
          <p14:tracePt t="56589" x="2262188" y="2657475"/>
          <p14:tracePt t="56604" x="2352675" y="2733675"/>
          <p14:tracePt t="56621" x="2419350" y="2790825"/>
          <p14:tracePt t="56640" x="2462213" y="2828925"/>
          <p14:tracePt t="56654" x="2481263" y="2847975"/>
          <p14:tracePt t="56806" x="2476500" y="2847975"/>
          <p14:tracePt t="56817" x="2471738" y="2847975"/>
          <p14:tracePt t="56827" x="2462213" y="2847975"/>
          <p14:tracePt t="56838" x="2457450" y="2847975"/>
          <p14:tracePt t="56854" x="2447925" y="2847975"/>
          <p14:tracePt t="56871" x="2414588" y="2828925"/>
          <p14:tracePt t="56888" x="2366963" y="2776538"/>
          <p14:tracePt t="56904" x="2319338" y="2709863"/>
          <p14:tracePt t="56907" x="2286000" y="2676525"/>
          <p14:tracePt t="56921" x="2257425" y="2643188"/>
          <p14:tracePt t="56938" x="2205038" y="2562225"/>
          <p14:tracePt t="56940" x="2166938" y="2505075"/>
          <p14:tracePt t="56954" x="2143125" y="2471738"/>
          <p14:tracePt t="56971" x="2095500" y="2419350"/>
          <p14:tracePt t="56973" x="2071688" y="2386013"/>
          <p14:tracePt t="56988" x="2005013" y="2314575"/>
          <p14:tracePt t="57005" x="1981200" y="2281238"/>
          <p14:tracePt t="57008" x="1966913" y="2262188"/>
          <p14:tracePt t="57021" x="1952625" y="2247900"/>
          <p14:tracePt t="57038" x="1938338" y="2238375"/>
          <p14:tracePt t="57285" x="1933575" y="2243138"/>
          <p14:tracePt t="57296" x="1933575" y="2271713"/>
          <p14:tracePt t="57305" x="1933575" y="2295525"/>
          <p14:tracePt t="57321" x="1938338" y="2328863"/>
          <p14:tracePt t="57338" x="1938338" y="2338388"/>
          <p14:tracePt t="57342" x="1938338" y="2343150"/>
          <p14:tracePt t="57355" x="1938338" y="2366963"/>
          <p14:tracePt t="57371" x="1938338" y="2371725"/>
          <p14:tracePt t="57388" x="1947863" y="2386013"/>
          <p14:tracePt t="57518" x="1952625" y="2386013"/>
          <p14:tracePt t="57527" x="1957388" y="2386013"/>
          <p14:tracePt t="57538" x="1976438" y="2381250"/>
          <p14:tracePt t="57555" x="2005013" y="2347913"/>
          <p14:tracePt t="57571" x="2028825" y="2295525"/>
          <p14:tracePt t="57573" x="2033588" y="2271713"/>
          <p14:tracePt t="57588" x="2043113" y="2243138"/>
          <p14:tracePt t="57605" x="2047875" y="2228850"/>
          <p14:tracePt t="57608" x="2047875" y="2214563"/>
          <p14:tracePt t="57622" x="2047875" y="2166938"/>
          <p14:tracePt t="57638" x="2052638" y="2147888"/>
          <p14:tracePt t="57655" x="2052638" y="2138363"/>
          <p14:tracePt t="57672" x="2052638" y="2133600"/>
          <p14:tracePt t="57809" x="2057400" y="2133600"/>
          <p14:tracePt t="57819" x="2071688" y="2138363"/>
          <p14:tracePt t="57825" x="2090738" y="2152650"/>
          <p14:tracePt t="57838" x="2152650" y="2176463"/>
          <p14:tracePt t="57855" x="2171700" y="2181225"/>
          <p14:tracePt t="57872" x="2209800" y="2195513"/>
          <p14:tracePt t="57888" x="2233613" y="2209800"/>
          <p14:tracePt t="57905" x="2243138" y="2214563"/>
          <p14:tracePt t="57921" x="2243138" y="2219325"/>
          <p14:tracePt t="58073" x="0" y="0"/>
        </p14:tracePtLst>
        <p14:tracePtLst>
          <p14:tracePt t="61769" x="2252663" y="2219325"/>
          <p14:tracePt t="61891" x="2247900" y="2219325"/>
          <p14:tracePt t="61902" x="2238375" y="2219325"/>
          <p14:tracePt t="61906" x="2209800" y="2219325"/>
          <p14:tracePt t="61923" x="2157413" y="2209800"/>
          <p14:tracePt t="61940" x="2100263" y="2205038"/>
          <p14:tracePt t="61956" x="2024063" y="2205038"/>
          <p14:tracePt t="61960" x="1971675" y="2205038"/>
          <p14:tracePt t="61973" x="1919288" y="2205038"/>
          <p14:tracePt t="61990" x="1819275" y="2205038"/>
          <p14:tracePt t="62006" x="1757363" y="2205038"/>
          <p14:tracePt t="62023" x="1719263" y="2205038"/>
          <p14:tracePt t="62040" x="1657350" y="2205038"/>
          <p14:tracePt t="62057" x="1624013" y="2219325"/>
          <p14:tracePt t="62059" x="1609725" y="2224088"/>
          <p14:tracePt t="62073" x="1590675" y="2238375"/>
          <p14:tracePt t="62090" x="1524000" y="2305050"/>
          <p14:tracePt t="62107" x="1476375" y="2371725"/>
          <p14:tracePt t="62110" x="1443038" y="2400300"/>
          <p14:tracePt t="62123" x="1419225" y="2433638"/>
          <p14:tracePt t="62140" x="1385888" y="2505075"/>
          <p14:tracePt t="62157" x="1357313" y="2590800"/>
          <p14:tracePt t="62173" x="1352550" y="2719388"/>
          <p14:tracePt t="62190" x="1357313" y="2781300"/>
          <p14:tracePt t="62207" x="1371600" y="2800350"/>
          <p14:tracePt t="62223" x="1385888" y="2814638"/>
          <p14:tracePt t="62240" x="1433513" y="2852738"/>
          <p14:tracePt t="62257" x="1476375" y="2881313"/>
          <p14:tracePt t="62273" x="1552575" y="2933700"/>
          <p14:tracePt t="62290" x="1647825" y="2967038"/>
          <p14:tracePt t="62307" x="1743075" y="2976563"/>
          <p14:tracePt t="62324" x="1847850" y="2971800"/>
          <p14:tracePt t="62328" x="1900238" y="2952750"/>
          <p14:tracePt t="62340" x="1966913" y="2933700"/>
          <p14:tracePt t="62357" x="2076450" y="2900363"/>
          <p14:tracePt t="62373" x="2176463" y="2871788"/>
          <p14:tracePt t="62390" x="2247900" y="2847975"/>
          <p14:tracePt t="62407" x="2362200" y="2781300"/>
          <p14:tracePt t="62423" x="2433638" y="2700338"/>
          <p14:tracePt t="62426" x="2466975" y="2657475"/>
          <p14:tracePt t="62440" x="2490788" y="2624138"/>
          <p14:tracePt t="62457" x="2547938" y="2533650"/>
          <p14:tracePt t="62459" x="2562225" y="2514600"/>
          <p14:tracePt t="62473" x="2566988" y="2500313"/>
          <p14:tracePt t="62490" x="2571750" y="2471738"/>
          <p14:tracePt t="62495" x="2571750" y="2462213"/>
          <p14:tracePt t="62507" x="2581275" y="2447925"/>
          <p14:tracePt t="62523" x="2581275" y="2433638"/>
          <p14:tracePt t="62540" x="2581275" y="2414588"/>
          <p14:tracePt t="62557" x="2581275" y="2409825"/>
          <p14:tracePt t="62559" x="2571750" y="2400300"/>
          <p14:tracePt t="62573" x="2562225" y="2386013"/>
          <p14:tracePt t="62590" x="2552700" y="2376488"/>
          <p14:tracePt t="62607" x="2533650" y="2352675"/>
          <p14:tracePt t="62623" x="2519363" y="2338388"/>
          <p14:tracePt t="62640" x="2505075" y="2328863"/>
          <p14:tracePt t="62657" x="2486025" y="2319338"/>
          <p14:tracePt t="62659" x="2481263" y="2309813"/>
          <p14:tracePt t="62673" x="2476500" y="2305050"/>
          <p14:tracePt t="62690" x="2452688" y="2295525"/>
          <p14:tracePt t="62706" x="2438400" y="2290763"/>
          <p14:tracePt t="62723" x="2438400" y="2281238"/>
          <p14:tracePt t="62937" x="0" y="0"/>
        </p14:tracePtLst>
        <p14:tracePtLst>
          <p14:tracePt t="64342" x="2409825" y="2228850"/>
          <p14:tracePt t="64346" x="2409825" y="2224088"/>
          <p14:tracePt t="64405" x="2405063" y="2224088"/>
          <p14:tracePt t="64411" x="2400300" y="2224088"/>
          <p14:tracePt t="64424" x="2381250" y="2224088"/>
          <p14:tracePt t="64441" x="2371725" y="2224088"/>
          <p14:tracePt t="64457" x="2328863" y="2224088"/>
          <p14:tracePt t="64474" x="2233613" y="2228850"/>
          <p14:tracePt t="64476" x="2190750" y="2228850"/>
          <p14:tracePt t="64491" x="2100263" y="2228850"/>
          <p14:tracePt t="64507" x="1947863" y="2228850"/>
          <p14:tracePt t="64524" x="1895475" y="2228850"/>
          <p14:tracePt t="64541" x="1790700" y="2238375"/>
          <p14:tracePt t="64558" x="1657350" y="2247900"/>
          <p14:tracePt t="64574" x="1628775" y="2247900"/>
          <p14:tracePt t="64591" x="1619250" y="2247900"/>
          <p14:tracePt t="64595" x="1614488" y="2252663"/>
          <p14:tracePt t="64596" x="1609725" y="2252663"/>
          <p14:tracePt t="64608" x="1609725" y="2257425"/>
          <p14:tracePt t="64625" x="1595438" y="2276475"/>
          <p14:tracePt t="64641" x="1552575" y="2357438"/>
          <p14:tracePt t="64659" x="1524000" y="2466975"/>
          <p14:tracePt t="64674" x="1495425" y="2586038"/>
          <p14:tracePt t="64691" x="1466850" y="2719388"/>
          <p14:tracePt t="64708" x="1447800" y="2824163"/>
          <p14:tracePt t="64724" x="1447800" y="2919413"/>
          <p14:tracePt t="64741" x="1500188" y="3005138"/>
          <p14:tracePt t="64758" x="1538288" y="3057525"/>
          <p14:tracePt t="64774" x="1552575" y="3067050"/>
          <p14:tracePt t="64791" x="1557338" y="3071813"/>
          <p14:tracePt t="64808" x="1566863" y="3081338"/>
          <p14:tracePt t="64824" x="1590675" y="3095625"/>
          <p14:tracePt t="64841" x="1643063" y="3114675"/>
          <p14:tracePt t="64858" x="1738313" y="3133725"/>
          <p14:tracePt t="64874" x="1843088" y="3152775"/>
          <p14:tracePt t="64891" x="2009775" y="3171825"/>
          <p14:tracePt t="64895" x="2090738" y="3181350"/>
          <p14:tracePt t="64908" x="2166938" y="3181350"/>
          <p14:tracePt t="64924" x="2305050" y="3181350"/>
          <p14:tracePt t="64941" x="2438400" y="3157538"/>
          <p14:tracePt t="64958" x="2514600" y="3124200"/>
          <p14:tracePt t="64974" x="2595563" y="3043238"/>
          <p14:tracePt t="64991" x="2647950" y="2952750"/>
          <p14:tracePt t="65008" x="2667000" y="2871788"/>
          <p14:tracePt t="65024" x="2667000" y="2781300"/>
          <p14:tracePt t="65028" x="2662238" y="2728913"/>
          <p14:tracePt t="65041" x="2652713" y="2671763"/>
          <p14:tracePt t="65058" x="2605088" y="2538413"/>
          <p14:tracePt t="65074" x="2538413" y="2400300"/>
          <p14:tracePt t="65091" x="2514600" y="2347913"/>
          <p14:tracePt t="65108" x="2471738" y="2309813"/>
          <p14:tracePt t="65124" x="2409825" y="2276475"/>
          <p14:tracePt t="65141" x="2352675" y="2257425"/>
          <p14:tracePt t="65158" x="2309813" y="2247900"/>
          <p14:tracePt t="65160" x="2290763" y="2238375"/>
          <p14:tracePt t="65174" x="2200275" y="2224088"/>
          <p14:tracePt t="65191" x="2133600" y="2224088"/>
          <p14:tracePt t="65208" x="2076450" y="2224088"/>
          <p14:tracePt t="65224" x="2057400" y="2224088"/>
          <p14:tracePt t="65241" x="2052638" y="2224088"/>
          <p14:tracePt t="65639" x="0" y="0"/>
        </p14:tracePtLst>
        <p14:tracePtLst>
          <p14:tracePt t="80418" x="1690688" y="3009900"/>
          <p14:tracePt t="80517" x="1695450" y="3009900"/>
          <p14:tracePt t="80523" x="1700213" y="3009900"/>
          <p14:tracePt t="80534" x="1709738" y="3009900"/>
          <p14:tracePt t="80547" x="1709738" y="3005138"/>
          <p14:tracePt t="80649" x="1714500" y="3005138"/>
          <p14:tracePt t="80659" x="1724025" y="3005138"/>
          <p14:tracePt t="80669" x="1728788" y="3009900"/>
          <p14:tracePt t="80681" x="1733550" y="3009900"/>
          <p14:tracePt t="80697" x="1743075" y="3014663"/>
          <p14:tracePt t="80700" x="1747838" y="3019425"/>
          <p14:tracePt t="80714" x="1776413" y="3062288"/>
          <p14:tracePt t="80731" x="1819275" y="3162300"/>
          <p14:tracePt t="80747" x="1843088" y="3200400"/>
          <p14:tracePt t="80764" x="1852613" y="3228975"/>
          <p14:tracePt t="80781" x="1866900" y="3262313"/>
          <p14:tracePt t="80797" x="1876425" y="3286125"/>
          <p14:tracePt t="80814" x="1881188" y="3290888"/>
          <p14:tracePt t="80831" x="1885950" y="3300413"/>
          <p14:tracePt t="80865" x="1885950" y="3305175"/>
          <p14:tracePt t="80881" x="1890713" y="3305175"/>
          <p14:tracePt t="80941" x="1890713" y="3309938"/>
          <p14:tracePt t="80958" x="1890713" y="3314700"/>
          <p14:tracePt t="80972" x="1890713" y="3319463"/>
          <p14:tracePt t="80991" x="1895475" y="3319463"/>
          <p14:tracePt t="81057" x="1895475" y="3324225"/>
          <p14:tracePt t="81098" x="1890713" y="3328988"/>
          <p14:tracePt t="81114" x="1890713" y="3338513"/>
          <p14:tracePt t="81124" x="1890713" y="3343275"/>
          <p14:tracePt t="81133" x="1890713" y="3348038"/>
          <p14:tracePt t="81163" x="1890713" y="3352800"/>
          <p14:tracePt t="81410" x="1895475" y="3357563"/>
          <p14:tracePt t="81414" x="1909763" y="3362325"/>
          <p14:tracePt t="81424" x="1919288" y="3371850"/>
          <p14:tracePt t="81431" x="1943100" y="3386138"/>
          <p14:tracePt t="81447" x="1962150" y="3390900"/>
          <p14:tracePt t="81464" x="2019300" y="3409950"/>
          <p14:tracePt t="81481" x="2052638" y="3419475"/>
          <p14:tracePt t="81497" x="2090738" y="3424238"/>
          <p14:tracePt t="81514" x="2133600" y="3433763"/>
          <p14:tracePt t="81531" x="2176463" y="3433763"/>
          <p14:tracePt t="81547" x="2233613" y="3433763"/>
          <p14:tracePt t="81564" x="2281238" y="3433763"/>
          <p14:tracePt t="81581" x="2338388" y="3438525"/>
          <p14:tracePt t="81598" x="2395538" y="3438525"/>
          <p14:tracePt t="81614" x="2452688" y="3438525"/>
          <p14:tracePt t="81631" x="2471738" y="3438525"/>
          <p14:tracePt t="81632" x="2476500" y="3438525"/>
          <p14:tracePt t="81648" x="2481263" y="3438525"/>
          <p14:tracePt t="81818" x="2476500" y="3438525"/>
          <p14:tracePt t="81828" x="2471738" y="3438525"/>
          <p14:tracePt t="81854" x="2466975" y="3438525"/>
          <p14:tracePt t="81884" x="2466975" y="3448050"/>
          <p14:tracePt t="82257" x="0" y="0"/>
        </p14:tracePtLst>
        <p14:tracePtLst>
          <p14:tracePt t="97417" x="4929188" y="3448050"/>
          <p14:tracePt t="97547" x="4948238" y="3448050"/>
          <p14:tracePt t="97557" x="4986338" y="3448050"/>
          <p14:tracePt t="97563" x="5038725" y="3448050"/>
          <p14:tracePt t="97573" x="5114925" y="3457575"/>
          <p14:tracePt t="97587" x="5334000" y="3481388"/>
          <p14:tracePt t="97604" x="5510213" y="3490913"/>
          <p14:tracePt t="97621" x="5591175" y="3500438"/>
          <p14:tracePt t="97638" x="5843588" y="3509963"/>
          <p14:tracePt t="97654" x="6010275" y="3509963"/>
          <p14:tracePt t="97671" x="6148388" y="3509963"/>
          <p14:tracePt t="97688" x="6257925" y="3505200"/>
          <p14:tracePt t="97705" x="6410325" y="3495675"/>
          <p14:tracePt t="97708" x="6462713" y="3495675"/>
          <p14:tracePt t="97721" x="6500813" y="3495675"/>
          <p14:tracePt t="97738" x="6605588" y="3486150"/>
          <p14:tracePt t="97754" x="6672263" y="3486150"/>
          <p14:tracePt t="97771" x="6762750" y="3486150"/>
          <p14:tracePt t="97788" x="7029450" y="3476625"/>
          <p14:tracePt t="97804" x="7105650" y="3476625"/>
          <p14:tracePt t="97821" x="7248525" y="3467100"/>
          <p14:tracePt t="97838" x="7405688" y="3452813"/>
          <p14:tracePt t="97854" x="7448550" y="3438525"/>
          <p14:tracePt t="97871" x="7467600" y="3424238"/>
          <p14:tracePt t="97918" x="7467600" y="3419475"/>
          <p14:tracePt t="97940" x="7467600" y="3414713"/>
          <p14:tracePt t="97954" x="7467600" y="3409950"/>
          <p14:tracePt t="97969" x="7467600" y="3405188"/>
          <p14:tracePt t="98775" x="0" y="0"/>
        </p14:tracePtLst>
        <p14:tracePtLst>
          <p14:tracePt t="108489" x="2252663" y="2247900"/>
          <p14:tracePt t="108616" x="2247900" y="2243138"/>
          <p14:tracePt t="108625" x="2243138" y="2243138"/>
          <p14:tracePt t="108635" x="2228850" y="2243138"/>
          <p14:tracePt t="108642" x="2224088" y="2238375"/>
          <p14:tracePt t="108659" x="2205038" y="2233613"/>
          <p14:tracePt t="108675" x="2190750" y="2224088"/>
          <p14:tracePt t="108692" x="2138363" y="2209800"/>
          <p14:tracePt t="108695" x="2119313" y="2200275"/>
          <p14:tracePt t="108709" x="2090738" y="2195513"/>
          <p14:tracePt t="108725" x="2028825" y="2185988"/>
          <p14:tracePt t="108742" x="1995488" y="2185988"/>
          <p14:tracePt t="108759" x="1981200" y="2181225"/>
          <p14:tracePt t="108762" x="1966913" y="2181225"/>
          <p14:tracePt t="108775" x="1962150" y="2171700"/>
          <p14:tracePt t="108792" x="1957388" y="2171700"/>
          <p14:tracePt t="108827" x="1957388" y="2176463"/>
          <p14:tracePt t="108878" x="1952625" y="2176463"/>
          <p14:tracePt t="108887" x="1952625" y="2181225"/>
          <p14:tracePt t="108894" x="1938338" y="2185988"/>
          <p14:tracePt t="108909" x="1938338" y="2205038"/>
          <p14:tracePt t="108925" x="1919288" y="2233613"/>
          <p14:tracePt t="108942" x="1914525" y="2276475"/>
          <p14:tracePt t="108959" x="1905000" y="2328863"/>
          <p14:tracePt t="108975" x="1905000" y="2352675"/>
          <p14:tracePt t="108992" x="1905000" y="2371725"/>
          <p14:tracePt t="109009" x="1905000" y="2381250"/>
          <p14:tracePt t="109025" x="1928813" y="2405063"/>
          <p14:tracePt t="109043" x="1943100" y="2424113"/>
          <p14:tracePt t="109059" x="1962150" y="2433638"/>
          <p14:tracePt t="109077" x="1981200" y="2443163"/>
          <p14:tracePt t="109079" x="1990725" y="2447925"/>
          <p14:tracePt t="109092" x="1995488" y="2452688"/>
          <p14:tracePt t="109110" x="2019300" y="2457450"/>
          <p14:tracePt t="109125" x="2047875" y="2466975"/>
          <p14:tracePt t="109142" x="2081213" y="2471738"/>
          <p14:tracePt t="109159" x="2114550" y="2471738"/>
          <p14:tracePt t="109176" x="2143125" y="2462213"/>
          <p14:tracePt t="109192" x="2162175" y="2457450"/>
          <p14:tracePt t="109209" x="2171700" y="2452688"/>
          <p14:tracePt t="109210" x="2185988" y="2443163"/>
          <p14:tracePt t="109226" x="2214563" y="2424113"/>
          <p14:tracePt t="109242" x="2243138" y="2381250"/>
          <p14:tracePt t="109259" x="2243138" y="2347913"/>
          <p14:tracePt t="109275" x="2247900" y="2333625"/>
          <p14:tracePt t="109278" x="2247900" y="2309813"/>
          <p14:tracePt t="109292" x="2247900" y="2305050"/>
          <p14:tracePt t="109309" x="2247900" y="2281238"/>
          <p14:tracePt t="109326" x="2247900" y="2262188"/>
          <p14:tracePt t="109342" x="2233613" y="2247900"/>
          <p14:tracePt t="109345" x="2228850" y="2247900"/>
          <p14:tracePt t="109359" x="2224088" y="2233613"/>
          <p14:tracePt t="109376" x="2205038" y="2228850"/>
          <p14:tracePt t="109393" x="2181225" y="2209800"/>
          <p14:tracePt t="109409" x="2138363" y="2195513"/>
          <p14:tracePt t="109412" x="2119313" y="2195513"/>
          <p14:tracePt t="109426" x="2076450" y="2190750"/>
          <p14:tracePt t="109442" x="2038350" y="2190750"/>
          <p14:tracePt t="109459" x="2028825" y="2190750"/>
          <p14:tracePt t="109476" x="2014538" y="2190750"/>
          <p14:tracePt t="110323" x="2014538" y="2195513"/>
          <p14:tracePt t="110333" x="2033588" y="2238375"/>
          <p14:tracePt t="110345" x="2047875" y="2295525"/>
          <p14:tracePt t="110359" x="2081213" y="2357438"/>
          <p14:tracePt t="110376" x="2100263" y="2400300"/>
          <p14:tracePt t="110393" x="2109788" y="2419350"/>
          <p14:tracePt t="110409" x="2114550" y="2428875"/>
          <p14:tracePt t="110426" x="2119313" y="2462213"/>
          <p14:tracePt t="110443" x="2128838" y="2486025"/>
          <p14:tracePt t="110459" x="2133600" y="2509838"/>
          <p14:tracePt t="110476" x="2133600" y="2514600"/>
          <p14:tracePt t="110564" x="2128838" y="2514600"/>
          <p14:tracePt t="110574" x="2124075" y="2514600"/>
          <p14:tracePt t="110584" x="2114550" y="2514600"/>
          <p14:tracePt t="110593" x="2109788" y="2514600"/>
          <p14:tracePt t="110610" x="2100263" y="2514600"/>
          <p14:tracePt t="110979" x="2095500" y="2514600"/>
          <p14:tracePt t="110990" x="2090738" y="2495550"/>
          <p14:tracePt t="110995" x="2081213" y="2476500"/>
          <p14:tracePt t="111010" x="2076450" y="2433638"/>
          <p14:tracePt t="111026" x="2066925" y="2395538"/>
          <p14:tracePt t="111043" x="2062163" y="2371725"/>
          <p14:tracePt t="111060" x="2052638" y="2347913"/>
          <p14:tracePt t="111076" x="2047875" y="2328863"/>
          <p14:tracePt t="111093" x="2047875" y="2324100"/>
          <p14:tracePt t="111807" x="2047875" y="2338388"/>
          <p14:tracePt t="111813" x="2047875" y="2366963"/>
          <p14:tracePt t="111826" x="2038350" y="2490788"/>
          <p14:tracePt t="111843" x="2038350" y="2543175"/>
          <p14:tracePt t="111860" x="2043113" y="2638425"/>
          <p14:tracePt t="111864" x="2052638" y="2676525"/>
          <p14:tracePt t="111877" x="2052638" y="2728913"/>
          <p14:tracePt t="111894" x="2052638" y="2747963"/>
          <p14:tracePt t="111910" x="2052638" y="2752725"/>
          <p14:tracePt t="111927" x="2052638" y="2767013"/>
          <p14:tracePt t="111943" x="2047875" y="2771775"/>
          <p14:tracePt t="111963" x="2043113" y="2781300"/>
          <p14:tracePt t="111977" x="2033588" y="2781300"/>
          <p14:tracePt t="111993" x="2024063" y="2781300"/>
          <p14:tracePt t="112010" x="2014538" y="2786063"/>
          <p14:tracePt t="112027" x="2005013" y="2786063"/>
          <p14:tracePt t="112049" x="2000250" y="2786063"/>
          <p14:tracePt t="112095" x="1990725" y="2786063"/>
          <p14:tracePt t="112105" x="1985963" y="2786063"/>
          <p14:tracePt t="112110" x="1976438" y="2786063"/>
          <p14:tracePt t="112127" x="1957388" y="2771775"/>
          <p14:tracePt t="112144" x="1914525" y="2747963"/>
          <p14:tracePt t="112160" x="1900238" y="2728913"/>
          <p14:tracePt t="112179" x="1895475" y="2719388"/>
          <p14:tracePt t="112193" x="1885950" y="2709863"/>
          <p14:tracePt t="112211" x="1871663" y="2695575"/>
          <p14:tracePt t="112227" x="1866900" y="2686050"/>
          <p14:tracePt t="112260" x="1862138" y="2681288"/>
          <p14:tracePt t="112308" x="1862138" y="2676525"/>
          <p14:tracePt t="112323" x="1857375" y="2676525"/>
          <p14:tracePt t="112353" x="1852613" y="2676525"/>
          <p14:tracePt t="113185" x="0" y="0"/>
        </p14:tracePtLst>
        <p14:tracePtLst>
          <p14:tracePt t="130200" x="1933575" y="2481263"/>
          <p14:tracePt t="130230" x="1933575" y="2471738"/>
          <p14:tracePt t="130265" x="1924050" y="2466975"/>
          <p14:tracePt t="130275" x="1900238" y="2462213"/>
          <p14:tracePt t="130284" x="1862138" y="2443163"/>
          <p14:tracePt t="130301" x="1776413" y="2419350"/>
          <p14:tracePt t="130317" x="1709738" y="2409825"/>
          <p14:tracePt t="130334" x="1704975" y="2409825"/>
          <p14:tracePt t="130351" x="1695450" y="2409825"/>
          <p14:tracePt t="130367" x="1690688" y="2414588"/>
          <p14:tracePt t="130384" x="1671638" y="2428875"/>
          <p14:tracePt t="130401" x="1643063" y="2471738"/>
          <p14:tracePt t="130417" x="1609725" y="2533650"/>
          <p14:tracePt t="130434" x="1585913" y="2595563"/>
          <p14:tracePt t="130451" x="1571625" y="2628900"/>
          <p14:tracePt t="130467" x="1566863" y="2657475"/>
          <p14:tracePt t="130484" x="1566863" y="2695575"/>
          <p14:tracePt t="130501" x="1595438" y="2781300"/>
          <p14:tracePt t="130518" x="1624013" y="2824163"/>
          <p14:tracePt t="130534" x="1652588" y="2876550"/>
          <p14:tracePt t="130538" x="1666875" y="2881313"/>
          <p14:tracePt t="130551" x="1690688" y="2895600"/>
          <p14:tracePt t="130568" x="1738313" y="2919413"/>
          <p14:tracePt t="130569" x="1781175" y="2938463"/>
          <p14:tracePt t="130584" x="1804988" y="2943225"/>
          <p14:tracePt t="130601" x="1843088" y="2943225"/>
          <p14:tracePt t="130604" x="1866900" y="2943225"/>
          <p14:tracePt t="130618" x="1928813" y="2914650"/>
          <p14:tracePt t="130634" x="2090738" y="2814638"/>
          <p14:tracePt t="130651" x="2219325" y="2724150"/>
          <p14:tracePt t="130668" x="2290763" y="2633663"/>
          <p14:tracePt t="130684" x="2338388" y="2524125"/>
          <p14:tracePt t="130701" x="2338388" y="2466975"/>
          <p14:tracePt t="130718" x="2338388" y="2419350"/>
          <p14:tracePt t="130734" x="2305050" y="2338388"/>
          <p14:tracePt t="130751" x="2266950" y="2286000"/>
          <p14:tracePt t="130767" x="2219325" y="2228850"/>
          <p14:tracePt t="130771" x="2171700" y="2171700"/>
          <p14:tracePt t="130784" x="2138363" y="2152650"/>
          <p14:tracePt t="130801" x="2085975" y="2124075"/>
          <p14:tracePt t="130817" x="2005013" y="2090738"/>
          <p14:tracePt t="130834" x="1924050" y="2066925"/>
          <p14:tracePt t="130851" x="1919288" y="2062163"/>
          <p14:tracePt t="130877" x="1914525" y="2062163"/>
          <p14:tracePt t="130907" x="1905000" y="2062163"/>
          <p14:tracePt t="130917" x="1900238" y="2062163"/>
          <p14:tracePt t="131215" x="0" y="0"/>
        </p14:tracePtLst>
        <p14:tracePtLst>
          <p14:tracePt t="143939" x="2147888" y="4243388"/>
          <p14:tracePt t="143976" x="2143125" y="4243388"/>
          <p14:tracePt t="143985" x="2138363" y="4243388"/>
          <p14:tracePt t="143991" x="2133600" y="4243388"/>
          <p14:tracePt t="144006" x="2090738" y="4243388"/>
          <p14:tracePt t="144023" x="2071688" y="4243388"/>
          <p14:tracePt t="144026" x="2043113" y="4243388"/>
          <p14:tracePt t="144040" x="1985963" y="4243388"/>
          <p14:tracePt t="144056" x="1905000" y="4229100"/>
          <p14:tracePt t="144073" x="1800225" y="4219575"/>
          <p14:tracePt t="144090" x="1743075" y="4219575"/>
          <p14:tracePt t="144106" x="1709738" y="4219575"/>
          <p14:tracePt t="144123" x="1671638" y="4224338"/>
          <p14:tracePt t="144127" x="1647825" y="4224338"/>
          <p14:tracePt t="144139" x="1619250" y="4229100"/>
          <p14:tracePt t="144156" x="1571625" y="4238625"/>
          <p14:tracePt t="144173" x="1500188" y="4271963"/>
          <p14:tracePt t="144190" x="1476375" y="4281488"/>
          <p14:tracePt t="144206" x="1466850" y="4291013"/>
          <p14:tracePt t="144223" x="1457325" y="4305300"/>
          <p14:tracePt t="144240" x="1447800" y="4348163"/>
          <p14:tracePt t="144256" x="1447800" y="4586288"/>
          <p14:tracePt t="144273" x="1462088" y="4767263"/>
          <p14:tracePt t="144290" x="1471613" y="4833938"/>
          <p14:tracePt t="144292" x="1471613" y="4862513"/>
          <p14:tracePt t="144306" x="1476375" y="4905375"/>
          <p14:tracePt t="144323" x="1485900" y="4910138"/>
          <p14:tracePt t="144340" x="1490663" y="4914900"/>
          <p14:tracePt t="144356" x="1524000" y="4929188"/>
          <p14:tracePt t="144373" x="1576388" y="4948238"/>
          <p14:tracePt t="144390" x="1638300" y="4972050"/>
          <p14:tracePt t="144393" x="1657350" y="4972050"/>
          <p14:tracePt t="144406" x="1704975" y="4981575"/>
          <p14:tracePt t="144423" x="1833563" y="4991100"/>
          <p14:tracePt t="144440" x="1976438" y="4986338"/>
          <p14:tracePt t="144457" x="2109788" y="4957763"/>
          <p14:tracePt t="144460" x="2181225" y="4919663"/>
          <p14:tracePt t="144473" x="2200275" y="4895850"/>
          <p14:tracePt t="144490" x="2238375" y="4857750"/>
          <p14:tracePt t="144506" x="2238375" y="4833938"/>
          <p14:tracePt t="144523" x="2238375" y="4786313"/>
          <p14:tracePt t="144527" x="2238375" y="4757738"/>
          <p14:tracePt t="144539" x="2233613" y="4667250"/>
          <p14:tracePt t="144556" x="2233613" y="4638675"/>
          <p14:tracePt t="144573" x="2219325" y="4581525"/>
          <p14:tracePt t="144589" x="2190750" y="4514850"/>
          <p14:tracePt t="144606" x="2152650" y="4462463"/>
          <p14:tracePt t="144623" x="2133600" y="4429125"/>
          <p14:tracePt t="144640" x="2105025" y="4400550"/>
          <p14:tracePt t="144656" x="2085975" y="4376738"/>
          <p14:tracePt t="144673" x="2076450" y="4371975"/>
          <p14:tracePt t="144689" x="2062163" y="4367213"/>
          <p14:tracePt t="144706" x="2052638" y="4357688"/>
          <p14:tracePt t="144723" x="2047875" y="4357688"/>
          <p14:tracePt t="144750" x="2043113" y="4357688"/>
          <p14:tracePt t="144857" x="2038350" y="4357688"/>
          <p14:tracePt t="145065" x="0" y="0"/>
        </p14:tracePtLst>
        <p14:tracePtLst>
          <p14:tracePt t="147605" x="1685925" y="4333875"/>
          <p14:tracePt t="147651" x="1681163" y="4333875"/>
          <p14:tracePt t="147756" x="1676400" y="4333875"/>
          <p14:tracePt t="147802" x="1676400" y="4338638"/>
          <p14:tracePt t="148009" x="1676400" y="4319588"/>
          <p14:tracePt t="148020" x="1676400" y="4281488"/>
          <p14:tracePt t="148024" x="1676400" y="4243388"/>
          <p14:tracePt t="148041" x="1690688" y="4176713"/>
          <p14:tracePt t="148058" x="1738313" y="3952875"/>
          <p14:tracePt t="148074" x="1785938" y="3652838"/>
          <p14:tracePt t="148091" x="1804988" y="3509963"/>
          <p14:tracePt t="148108" x="1814513" y="3419475"/>
          <p14:tracePt t="148125" x="1833563" y="3338513"/>
          <p14:tracePt t="148141" x="1838325" y="3281363"/>
          <p14:tracePt t="148146" x="1838325" y="3262313"/>
          <p14:tracePt t="148158" x="1838325" y="3238500"/>
          <p14:tracePt t="148174" x="1847850" y="3224213"/>
          <p14:tracePt t="148191" x="1847850" y="3209925"/>
          <p14:tracePt t="148208" x="1847850" y="3195638"/>
          <p14:tracePt t="148224" x="1847850" y="3190875"/>
          <p14:tracePt t="148241" x="1847850" y="3171825"/>
          <p14:tracePt t="148258" x="1852613" y="3105150"/>
          <p14:tracePt t="148275" x="1871663" y="2986088"/>
          <p14:tracePt t="148291" x="1885950" y="2924175"/>
          <p14:tracePt t="148308" x="1895475" y="2862263"/>
          <p14:tracePt t="148310" x="1895475" y="2843213"/>
          <p14:tracePt t="148325" x="1895475" y="2824163"/>
          <p14:tracePt t="148341" x="1909763" y="2738438"/>
          <p14:tracePt t="148358" x="1914525" y="2695575"/>
          <p14:tracePt t="148374" x="1924050" y="2628900"/>
          <p14:tracePt t="148377" x="1933575" y="2600325"/>
          <p14:tracePt t="148391" x="1938338" y="2581275"/>
          <p14:tracePt t="148408" x="1943100" y="2547938"/>
          <p14:tracePt t="148433" x="1943100" y="2543175"/>
          <p14:tracePt t="148443" x="1952625" y="2543175"/>
          <p14:tracePt t="148458" x="1952625" y="2533650"/>
          <p14:tracePt t="148580" x="1952625" y="2543175"/>
          <p14:tracePt t="148589" x="1952625" y="2557463"/>
          <p14:tracePt t="148593" x="1952625" y="2576513"/>
          <p14:tracePt t="148608" x="1952625" y="2633663"/>
          <p14:tracePt t="148625" x="1947863" y="2695575"/>
          <p14:tracePt t="148643" x="1938338" y="2752725"/>
          <p14:tracePt t="148646" x="1938338" y="2819400"/>
          <p14:tracePt t="148648" x="1938338" y="2895600"/>
          <p14:tracePt t="148659" x="1938338" y="2971800"/>
          <p14:tracePt t="148675" x="1928813" y="3252788"/>
          <p14:tracePt t="148691" x="1919288" y="3467100"/>
          <p14:tracePt t="148708" x="1909763" y="3671888"/>
          <p14:tracePt t="148725" x="1909763" y="3786188"/>
          <p14:tracePt t="148741" x="1900238" y="4205288"/>
          <p14:tracePt t="148758" x="1885950" y="4457700"/>
          <p14:tracePt t="148775" x="1885950" y="4757738"/>
          <p14:tracePt t="148791" x="1885950" y="4848225"/>
          <p14:tracePt t="148808" x="1885950" y="4867275"/>
          <p14:tracePt t="148812" x="1885950" y="4872038"/>
          <p14:tracePt t="149362" x="1885950" y="4867275"/>
          <p14:tracePt t="149371" x="1881188" y="4867275"/>
          <p14:tracePt t="149377" x="1881188" y="4857750"/>
          <p14:tracePt t="149393" x="1881188" y="4848225"/>
          <p14:tracePt t="149417" x="1876425" y="4843463"/>
          <p14:tracePt t="149539" x="1871663" y="4843463"/>
          <p14:tracePt t="149613" x="1866900" y="4843463"/>
          <p14:tracePt t="149665" x="1866900" y="4838700"/>
          <p14:tracePt t="149670" x="1866900" y="4824413"/>
          <p14:tracePt t="149679" x="1866900" y="4819650"/>
          <p14:tracePt t="149692" x="1866900" y="4810125"/>
          <p14:tracePt t="149708" x="1866900" y="4786313"/>
          <p14:tracePt t="149725" x="1866900" y="4781550"/>
          <p14:tracePt t="149742" x="1881188" y="4748213"/>
          <p14:tracePt t="149758" x="1885950" y="4724400"/>
          <p14:tracePt t="149760" x="1890713" y="4710113"/>
          <p14:tracePt t="149775" x="1895475" y="4700588"/>
          <p14:tracePt t="149907" x="1905000" y="4700588"/>
          <p14:tracePt t="149926" x="1905000" y="4705350"/>
          <p14:tracePt t="149931" x="1905000" y="4733925"/>
          <p14:tracePt t="149942" x="1909763" y="4781550"/>
          <p14:tracePt t="149958" x="1919288" y="4886325"/>
          <p14:tracePt t="149975" x="1928813" y="4948238"/>
          <p14:tracePt t="149992" x="1933575" y="4962525"/>
          <p14:tracePt t="150009" x="1933575" y="4972050"/>
          <p14:tracePt t="150457" x="1933575" y="4967288"/>
          <p14:tracePt t="150467" x="1933575" y="4962525"/>
          <p14:tracePt t="150477" x="1933575" y="4957763"/>
          <p14:tracePt t="150492" x="1933575" y="4948238"/>
          <p14:tracePt t="150509" x="1933575" y="4929188"/>
          <p14:tracePt t="150525" x="1933575" y="4914900"/>
          <p14:tracePt t="150542" x="1933575" y="4895850"/>
          <p14:tracePt t="150559" x="1933575" y="4886325"/>
          <p14:tracePt t="150562" x="1933575" y="4881563"/>
          <p14:tracePt t="150575" x="1933575" y="4876800"/>
          <p14:tracePt t="150592" x="1938338" y="4862513"/>
          <p14:tracePt t="150609" x="1943100" y="4838700"/>
          <p14:tracePt t="150626" x="1957388" y="4810125"/>
          <p14:tracePt t="150642" x="1957388" y="4805363"/>
          <p14:tracePt t="150659" x="1957388" y="4800600"/>
          <p14:tracePt t="150675" x="1957388" y="4791075"/>
          <p14:tracePt t="150704" x="1957388" y="4786313"/>
          <p14:tracePt t="150709" x="1957388" y="4781550"/>
          <p14:tracePt t="150725" x="1957388" y="4776788"/>
          <p14:tracePt t="150742" x="1957388" y="4767263"/>
          <p14:tracePt t="150759" x="1957388" y="4752975"/>
          <p14:tracePt t="150775" x="1962150" y="4748213"/>
          <p14:tracePt t="150792" x="1962150" y="4743450"/>
          <p14:tracePt t="150809" x="1962150" y="4733925"/>
          <p14:tracePt t="150825" x="1962150" y="4729163"/>
          <p14:tracePt t="150847" x="1966913" y="4729163"/>
          <p14:tracePt t="151225" x="1966913" y="4738688"/>
          <p14:tracePt t="151240" x="1966913" y="4748213"/>
          <p14:tracePt t="151255" x="1966913" y="4752975"/>
          <p14:tracePt t="151271" x="1966913" y="4757738"/>
          <p14:tracePt t="151276" x="1962150" y="4757738"/>
          <p14:tracePt t="151292" x="1962150" y="4772025"/>
          <p14:tracePt t="151309" x="1962150" y="4781550"/>
          <p14:tracePt t="151836" x="1966913" y="4781550"/>
          <p14:tracePt t="151847" x="1976438" y="4781550"/>
          <p14:tracePt t="151851" x="1981200" y="4781550"/>
          <p14:tracePt t="151861" x="1995488" y="4776788"/>
          <p14:tracePt t="151876" x="2000250" y="4767263"/>
          <p14:tracePt t="151893" x="2005013" y="4767263"/>
          <p14:tracePt t="151909" x="2005013" y="4762500"/>
          <p14:tracePt t="151926" x="2014538" y="4757738"/>
          <p14:tracePt t="151943" x="2038350" y="4743450"/>
          <p14:tracePt t="151959" x="2047875" y="4743450"/>
          <p14:tracePt t="151976" x="2047875" y="4738688"/>
          <p14:tracePt t="152009" x="2052638" y="4738688"/>
          <p14:tracePt t="152370" x="0" y="0"/>
        </p14:tracePtLst>
        <p14:tracePtLst>
          <p14:tracePt t="162001" x="1209675" y="4910138"/>
          <p14:tracePt t="162007" x="1200150" y="4910138"/>
          <p14:tracePt t="162013" x="1195388" y="4910138"/>
          <p14:tracePt t="162283" x="1214438" y="4910138"/>
          <p14:tracePt t="162293" x="1238250" y="4910138"/>
          <p14:tracePt t="162299" x="1266825" y="4910138"/>
          <p14:tracePt t="162314" x="1304925" y="4910138"/>
          <p14:tracePt t="162330" x="1457325" y="4910138"/>
          <p14:tracePt t="162347" x="1576388" y="4919663"/>
          <p14:tracePt t="162364" x="1614488" y="4919663"/>
          <p14:tracePt t="162380" x="1676400" y="4919663"/>
          <p14:tracePt t="162397" x="1733550" y="4929188"/>
          <p14:tracePt t="162399" x="1771650" y="4929188"/>
          <p14:tracePt t="162414" x="1852613" y="4933950"/>
          <p14:tracePt t="162430" x="1914525" y="4933950"/>
          <p14:tracePt t="162447" x="2000250" y="4933950"/>
          <p14:tracePt t="162464" x="2047875" y="4933950"/>
          <p14:tracePt t="162480" x="2090738" y="4933950"/>
          <p14:tracePt t="162497" x="2124075" y="4933950"/>
          <p14:tracePt t="162514" x="2147888" y="4933950"/>
          <p14:tracePt t="162530" x="2181225" y="4933950"/>
          <p14:tracePt t="162547" x="2238375" y="4933950"/>
          <p14:tracePt t="162564" x="2362200" y="4953000"/>
          <p14:tracePt t="162580" x="2386013" y="4953000"/>
          <p14:tracePt t="162597" x="2457450" y="4957763"/>
          <p14:tracePt t="162614" x="2481263" y="4957763"/>
          <p14:tracePt t="162630" x="2486025" y="4957763"/>
          <p14:tracePt t="162655" x="2486025" y="4967288"/>
          <p14:tracePt t="165125" x="0" y="0"/>
        </p14:tracePtLst>
        <p14:tracePtLst>
          <p14:tracePt t="166121" x="2076450" y="4152900"/>
          <p14:tracePt t="166249" x="2076450" y="4157663"/>
          <p14:tracePt t="166299" x="2066925" y="4157663"/>
          <p14:tracePt t="166303" x="2043113" y="4167188"/>
          <p14:tracePt t="166315" x="2014538" y="4171950"/>
          <p14:tracePt t="166332" x="1952625" y="4205288"/>
          <p14:tracePt t="166349" x="1852613" y="4248150"/>
          <p14:tracePt t="166365" x="1790700" y="4281488"/>
          <p14:tracePt t="166368" x="1766888" y="4291013"/>
          <p14:tracePt t="166382" x="1757363" y="4295775"/>
          <p14:tracePt t="166398" x="1738313" y="4300538"/>
          <p14:tracePt t="166415" x="1733550" y="4305300"/>
          <p14:tracePt t="166432" x="1714500" y="4314825"/>
          <p14:tracePt t="166435" x="1709738" y="4319588"/>
          <p14:tracePt t="166448" x="1685925" y="4329113"/>
          <p14:tracePt t="166465" x="1681163" y="4333875"/>
          <p14:tracePt t="166482" x="1652588" y="4348163"/>
          <p14:tracePt t="166498" x="1609725" y="4371975"/>
          <p14:tracePt t="166500" x="1590675" y="4386263"/>
          <p14:tracePt t="166515" x="1562100" y="4405313"/>
          <p14:tracePt t="166532" x="1533525" y="4424363"/>
          <p14:tracePt t="166548" x="1519238" y="4448175"/>
          <p14:tracePt t="166565" x="1466850" y="4471988"/>
          <p14:tracePt t="166582" x="1438275" y="4495800"/>
          <p14:tracePt t="166599" x="1395413" y="4576763"/>
          <p14:tracePt t="166615" x="1390650" y="4667250"/>
          <p14:tracePt t="166632" x="1390650" y="4743450"/>
          <p14:tracePt t="166648" x="1390650" y="4838700"/>
          <p14:tracePt t="166651" x="1390650" y="4857750"/>
          <p14:tracePt t="166665" x="1390650" y="4876800"/>
          <p14:tracePt t="166682" x="1400175" y="4919663"/>
          <p14:tracePt t="166698" x="1457325" y="4986338"/>
          <p14:tracePt t="166715" x="1504950" y="5024438"/>
          <p14:tracePt t="166732" x="1547813" y="5053013"/>
          <p14:tracePt t="166748" x="1590675" y="5086350"/>
          <p14:tracePt t="166765" x="1633538" y="5110163"/>
          <p14:tracePt t="166782" x="1747838" y="5157788"/>
          <p14:tracePt t="166799" x="1804988" y="5172075"/>
          <p14:tracePt t="166815" x="1828800" y="5172075"/>
          <p14:tracePt t="166819" x="1847850" y="5172075"/>
          <p14:tracePt t="166832" x="1938338" y="5181600"/>
          <p14:tracePt t="166850" x="2005013" y="5181600"/>
          <p14:tracePt t="166865" x="2081213" y="5181600"/>
          <p14:tracePt t="166883" x="2228850" y="5133975"/>
          <p14:tracePt t="166899" x="2328863" y="5062538"/>
          <p14:tracePt t="166916" x="2409825" y="5000625"/>
          <p14:tracePt t="166918" x="2443163" y="4972050"/>
          <p14:tracePt t="166932" x="2462213" y="4957763"/>
          <p14:tracePt t="166949" x="2490788" y="4924425"/>
          <p14:tracePt t="166965" x="2500313" y="4900613"/>
          <p14:tracePt t="166982" x="2505075" y="4848225"/>
          <p14:tracePt t="166984" x="2505075" y="4791075"/>
          <p14:tracePt t="166999" x="2505075" y="4743450"/>
          <p14:tracePt t="167015" x="2505075" y="4705350"/>
          <p14:tracePt t="167032" x="2505075" y="4657725"/>
          <p14:tracePt t="167049" x="2471738" y="4562475"/>
          <p14:tracePt t="167065" x="2443163" y="4519613"/>
          <p14:tracePt t="167082" x="2428875" y="4491038"/>
          <p14:tracePt t="167099" x="2419350" y="4486275"/>
          <p14:tracePt t="167115" x="2405063" y="4467225"/>
          <p14:tracePt t="167132" x="2395538" y="4462463"/>
          <p14:tracePt t="167149" x="2386013" y="4457700"/>
          <p14:tracePt t="167150" x="2376488" y="4452938"/>
          <p14:tracePt t="167166" x="2352675" y="4438650"/>
          <p14:tracePt t="167182" x="2338388" y="4433888"/>
          <p14:tracePt t="167199" x="2319338" y="4424363"/>
          <p14:tracePt t="167215" x="2286000" y="4419600"/>
          <p14:tracePt t="167232" x="2252663" y="4405313"/>
          <p14:tracePt t="167249" x="2228850" y="4400550"/>
          <p14:tracePt t="167251" x="2219325" y="4400550"/>
          <p14:tracePt t="167265" x="2214563" y="4400550"/>
          <p14:tracePt t="167282" x="2209800" y="4391025"/>
          <p14:tracePt t="167299" x="2200275" y="4391025"/>
          <p14:tracePt t="167316" x="2171700" y="4381500"/>
          <p14:tracePt t="167332" x="2162175" y="4381500"/>
          <p14:tracePt t="167349" x="2157413" y="4381500"/>
          <p14:tracePt t="167366" x="2147888" y="4381500"/>
          <p14:tracePt t="167382" x="2143125" y="4381500"/>
          <p14:tracePt t="167399" x="2138363" y="4381500"/>
          <p14:tracePt t="167415" x="2133600" y="4376738"/>
          <p14:tracePt t="167432" x="2124075" y="4376738"/>
          <p14:tracePt t="167725" x="0" y="0"/>
        </p14:tracePtLst>
        <p14:tracePtLst>
          <p14:tracePt t="174532" x="1528763" y="6091238"/>
          <p14:tracePt t="174572" x="1533525" y="6086475"/>
          <p14:tracePt t="174577" x="1547813" y="6081713"/>
          <p14:tracePt t="174587" x="1571625" y="6053138"/>
          <p14:tracePt t="174602" x="1604963" y="6015038"/>
          <p14:tracePt t="174619" x="1619250" y="6005513"/>
          <p14:tracePt t="174635" x="1662113" y="5976938"/>
          <p14:tracePt t="174652" x="1738313" y="5905500"/>
          <p14:tracePt t="174668" x="1809750" y="5843588"/>
          <p14:tracePt t="174685" x="1852613" y="5815013"/>
          <p14:tracePt t="174688" x="1881188" y="5800725"/>
          <p14:tracePt t="174702" x="1900238" y="5800725"/>
          <p14:tracePt t="174718" x="1966913" y="5800725"/>
          <p14:tracePt t="174736" x="2047875" y="5800725"/>
          <p14:tracePt t="174752" x="2124075" y="5791200"/>
          <p14:tracePt t="174770" x="2271713" y="5767388"/>
          <p14:tracePt t="174785" x="2324100" y="5767388"/>
          <p14:tracePt t="174802" x="2333625" y="5767388"/>
          <p14:tracePt t="174804" x="2338388" y="5767388"/>
          <p14:tracePt t="174907" x="2333625" y="5767388"/>
          <p14:tracePt t="174917" x="2328863" y="5767388"/>
          <p14:tracePt t="174927" x="2324100" y="5767388"/>
          <p14:tracePt t="174936" x="2309813" y="5767388"/>
          <p14:tracePt t="174952" x="2300288" y="5767388"/>
          <p14:tracePt t="174968" x="2290763" y="5772150"/>
          <p14:tracePt t="174985" x="2286000" y="5772150"/>
          <p14:tracePt t="175002" x="2281238" y="5772150"/>
          <p14:tracePt t="175019" x="2271713" y="5772150"/>
          <p14:tracePt t="175035" x="2262188" y="5772150"/>
          <p14:tracePt t="175052" x="2252663" y="5772150"/>
          <p14:tracePt t="175068" x="2233613" y="5772150"/>
          <p14:tracePt t="175085" x="2219325" y="5772150"/>
          <p14:tracePt t="175119" x="2209800" y="5772150"/>
          <p14:tracePt t="175135" x="2209800" y="5776913"/>
          <p14:tracePt t="175211" x="2205038" y="5776913"/>
          <p14:tracePt t="175231" x="2200275" y="5776913"/>
          <p14:tracePt t="175599" x="2200275" y="5781675"/>
          <p14:tracePt t="175639" x="2205038" y="5781675"/>
          <p14:tracePt t="175649" x="2214563" y="5781675"/>
          <p14:tracePt t="175653" x="2219325" y="5781675"/>
          <p14:tracePt t="175669" x="2243138" y="5781675"/>
          <p14:tracePt t="175686" x="2290763" y="5781675"/>
          <p14:tracePt t="175702" x="2319338" y="5781675"/>
          <p14:tracePt t="175705" x="2328863" y="5781675"/>
          <p14:tracePt t="175719" x="2338388" y="5781675"/>
          <p14:tracePt t="175736" x="2347913" y="5781675"/>
          <p14:tracePt t="175738" x="2352675" y="5781675"/>
          <p14:tracePt t="175752" x="2357438" y="5781675"/>
          <p14:tracePt t="175769" x="2362200" y="5781675"/>
          <p14:tracePt t="175785" x="2366963" y="5781675"/>
          <p14:tracePt t="175802" x="2371725" y="5781675"/>
          <p14:tracePt t="175819" x="2376488" y="5781675"/>
          <p14:tracePt t="175836" x="2381250" y="5781675"/>
          <p14:tracePt t="175852" x="2400300" y="5781675"/>
          <p14:tracePt t="175869" x="2419350" y="5781675"/>
          <p14:tracePt t="175886" x="2428875" y="5781675"/>
          <p14:tracePt t="175902" x="2433638" y="5781675"/>
          <p14:tracePt t="175919" x="2438400" y="5781675"/>
          <p14:tracePt t="176213" x="0" y="0"/>
        </p14:tracePtLst>
        <p14:tracePtLst>
          <p14:tracePt t="185103" x="2319338" y="2524125"/>
          <p14:tracePt t="185159" x="2314575" y="2524125"/>
          <p14:tracePt t="185164" x="2309813" y="2524125"/>
          <p14:tracePt t="185173" x="2305050" y="2524125"/>
          <p14:tracePt t="185189" x="2290763" y="2524125"/>
          <p14:tracePt t="185207" x="2281238" y="2524125"/>
          <p14:tracePt t="185210" x="2276475" y="2524125"/>
          <p14:tracePt t="185223" x="2257425" y="2524125"/>
          <p14:tracePt t="185240" x="2252663" y="2524125"/>
          <p14:tracePt t="185243" x="2247900" y="2524125"/>
          <p14:tracePt t="185256" x="2243138" y="2524125"/>
          <p14:tracePt t="185273" x="2228850" y="2524125"/>
          <p14:tracePt t="185276" x="2219325" y="2524125"/>
          <p14:tracePt t="185289" x="2214563" y="2524125"/>
          <p14:tracePt t="185306" x="2209800" y="2533650"/>
          <p14:tracePt t="185323" x="2205038" y="2533650"/>
          <p14:tracePt t="185377" x="2205038" y="2538413"/>
          <p14:tracePt t="185391" x="2205038" y="2543175"/>
          <p14:tracePt t="185397" x="2205038" y="2562225"/>
          <p14:tracePt t="185407" x="2205038" y="2581275"/>
          <p14:tracePt t="185423" x="2205038" y="2614613"/>
          <p14:tracePt t="185440" x="2224088" y="2647950"/>
          <p14:tracePt t="185456" x="2238375" y="2667000"/>
          <p14:tracePt t="185474" x="2243138" y="2671763"/>
          <p14:tracePt t="185490" x="2247900" y="2681288"/>
          <p14:tracePt t="185506" x="2257425" y="2690813"/>
          <p14:tracePt t="185523" x="2262188" y="2690813"/>
          <p14:tracePt t="185539" x="2290763" y="2695575"/>
          <p14:tracePt t="185556" x="2309813" y="2700338"/>
          <p14:tracePt t="185573" x="2328863" y="2705100"/>
          <p14:tracePt t="185589" x="2343150" y="2705100"/>
          <p14:tracePt t="185606" x="2362200" y="2705100"/>
          <p14:tracePt t="185623" x="2376488" y="2705100"/>
          <p14:tracePt t="185639" x="2386013" y="2705100"/>
          <p14:tracePt t="185680" x="2386013" y="2695575"/>
          <p14:tracePt t="185684" x="2390775" y="2671763"/>
          <p14:tracePt t="185694" x="2390775" y="2652713"/>
          <p14:tracePt t="185706" x="2390775" y="2638425"/>
          <p14:tracePt t="185723" x="2390775" y="2609850"/>
          <p14:tracePt t="185740" x="2376488" y="2581275"/>
          <p14:tracePt t="185756" x="2357438" y="2562225"/>
          <p14:tracePt t="185773" x="2338388" y="2552700"/>
          <p14:tracePt t="185791" x="2324100" y="2547938"/>
          <p14:tracePt t="185806" x="2309813" y="2547938"/>
          <p14:tracePt t="185824" x="2300288" y="2547938"/>
          <p14:tracePt t="185826" x="2286000" y="2547938"/>
          <p14:tracePt t="185840" x="2252663" y="2557463"/>
          <p14:tracePt t="185856" x="2228850" y="2566988"/>
          <p14:tracePt t="185873" x="2219325" y="2566988"/>
          <p14:tracePt t="185890" x="2219325" y="2571750"/>
          <p14:tracePt t="185913" x="2214563" y="2571750"/>
          <p14:tracePt t="186059" x="2214563" y="2576513"/>
          <p14:tracePt t="186098" x="0" y="0"/>
        </p14:tracePtLst>
        <p14:tracePtLst>
          <p14:tracePt t="196415" x="2019300" y="4648200"/>
          <p14:tracePt t="196420" x="2019300" y="4643438"/>
          <p14:tracePt t="196535" x="2005013" y="4643438"/>
          <p14:tracePt t="196541" x="2000250" y="4643438"/>
          <p14:tracePt t="196551" x="1990725" y="4643438"/>
          <p14:tracePt t="196561" x="1985963" y="4643438"/>
          <p14:tracePt t="196577" x="1962150" y="4643438"/>
          <p14:tracePt t="196594" x="1947863" y="4643438"/>
          <p14:tracePt t="196627" x="1943100" y="4643438"/>
          <p14:tracePt t="196637" x="1938338" y="4643438"/>
          <p14:tracePt t="196713" x="1933575" y="4643438"/>
          <p14:tracePt t="196723" x="1933575" y="4662488"/>
          <p14:tracePt t="196733" x="1924050" y="4676775"/>
          <p14:tracePt t="196744" x="1919288" y="4681538"/>
          <p14:tracePt t="196761" x="1914525" y="4700588"/>
          <p14:tracePt t="196763" x="1914525" y="4710113"/>
          <p14:tracePt t="196777" x="1919288" y="4752975"/>
          <p14:tracePt t="196794" x="1928813" y="4791075"/>
          <p14:tracePt t="196810" x="1938338" y="4805363"/>
          <p14:tracePt t="196828" x="1943100" y="4824413"/>
          <p14:tracePt t="196844" x="1947863" y="4829175"/>
          <p14:tracePt t="196861" x="1957388" y="4833938"/>
          <p14:tracePt t="196877" x="1985963" y="4848225"/>
          <p14:tracePt t="196894" x="2000250" y="4852988"/>
          <p14:tracePt t="196911" x="2019300" y="4857750"/>
          <p14:tracePt t="196913" x="2024063" y="4857750"/>
          <p14:tracePt t="196928" x="2033588" y="4857750"/>
          <p14:tracePt t="196946" x="2047875" y="4857750"/>
          <p14:tracePt t="196961" x="2062163" y="4857750"/>
          <p14:tracePt t="196979" x="2081213" y="4857750"/>
          <p14:tracePt t="196994" x="2124075" y="4829175"/>
          <p14:tracePt t="197011" x="2157413" y="4800600"/>
          <p14:tracePt t="197028" x="2200275" y="4757738"/>
          <p14:tracePt t="197044" x="2228850" y="4714875"/>
          <p14:tracePt t="197061" x="2243138" y="4686300"/>
          <p14:tracePt t="197078" x="2247900" y="4676775"/>
          <p14:tracePt t="197094" x="2247900" y="4672013"/>
          <p14:tracePt t="197161" x="2247900" y="4667250"/>
          <p14:tracePt t="197187" x="2243138" y="4667250"/>
          <p14:tracePt t="198820" x="2238375" y="4667250"/>
          <p14:tracePt t="198840" x="2238375" y="4676775"/>
          <p14:tracePt t="198851" x="2228850" y="4710113"/>
          <p14:tracePt t="198854" x="2228850" y="4738688"/>
          <p14:tracePt t="198865" x="2228850" y="4776788"/>
          <p14:tracePt t="198878" x="2228850" y="4814888"/>
          <p14:tracePt t="198895" x="2247900" y="4876800"/>
          <p14:tracePt t="198911" x="2257425" y="4905375"/>
          <p14:tracePt t="198928" x="2257425" y="4910138"/>
          <p14:tracePt t="198945" x="2262188" y="4919663"/>
          <p14:tracePt t="198962" x="2262188" y="4929188"/>
          <p14:tracePt t="199077" x="2266950" y="4929188"/>
          <p14:tracePt t="199099" x="2266950" y="4924425"/>
          <p14:tracePt t="199109" x="2266950" y="4919663"/>
          <p14:tracePt t="199119" x="2266950" y="4910138"/>
          <p14:tracePt t="199128" x="2266950" y="4895850"/>
          <p14:tracePt t="199145" x="2266950" y="4838700"/>
          <p14:tracePt t="199162" x="2247900" y="4738688"/>
          <p14:tracePt t="199178" x="2224088" y="4652963"/>
          <p14:tracePt t="199195" x="2185988" y="4557713"/>
          <p14:tracePt t="199211" x="2157413" y="4491038"/>
          <p14:tracePt t="199228" x="2143125" y="4471988"/>
          <p14:tracePt t="199232" x="2133600" y="4448175"/>
          <p14:tracePt t="199245" x="2109788" y="4419600"/>
          <p14:tracePt t="199262" x="2085975" y="4386263"/>
          <p14:tracePt t="199278" x="2081213" y="4381500"/>
          <p14:tracePt t="199295" x="2071688" y="4381500"/>
          <p14:tracePt t="199312" x="2052638" y="4371975"/>
          <p14:tracePt t="199329" x="2009775" y="4362450"/>
          <p14:tracePt t="199333" x="1990725" y="4362450"/>
          <p14:tracePt t="199345" x="1943100" y="4348163"/>
          <p14:tracePt t="199362" x="1900238" y="4338638"/>
          <p14:tracePt t="199378" x="1866900" y="4338638"/>
          <p14:tracePt t="199395" x="1828800" y="4338638"/>
          <p14:tracePt t="199398" x="1814513" y="4338638"/>
          <p14:tracePt t="199412" x="1781175" y="4338638"/>
          <p14:tracePt t="199429" x="1771650" y="4338638"/>
          <p14:tracePt t="199445" x="1733550" y="4348163"/>
          <p14:tracePt t="199462" x="1709738" y="4367213"/>
          <p14:tracePt t="199465" x="1695450" y="4381500"/>
          <p14:tracePt t="199479" x="1666875" y="4414838"/>
          <p14:tracePt t="199495" x="1652588" y="4438650"/>
          <p14:tracePt t="199498" x="1638300" y="4486275"/>
          <p14:tracePt t="199512" x="1614488" y="4500563"/>
          <p14:tracePt t="199528" x="1600200" y="4562475"/>
          <p14:tracePt t="199545" x="1595438" y="4595813"/>
          <p14:tracePt t="199562" x="1595438" y="4629150"/>
          <p14:tracePt t="199578" x="1595438" y="4652963"/>
          <p14:tracePt t="199595" x="1614488" y="4691063"/>
          <p14:tracePt t="199612" x="1619250" y="4714875"/>
          <p14:tracePt t="199628" x="1657350" y="4757738"/>
          <p14:tracePt t="199645" x="1695450" y="4800600"/>
          <p14:tracePt t="199662" x="1728788" y="4843463"/>
          <p14:tracePt t="199679" x="1776413" y="4891088"/>
          <p14:tracePt t="199695" x="1804988" y="4900613"/>
          <p14:tracePt t="199712" x="1852613" y="4910138"/>
          <p14:tracePt t="199729" x="1966913" y="4910138"/>
          <p14:tracePt t="199732" x="2005013" y="4910138"/>
          <p14:tracePt t="199745" x="2057400" y="4905375"/>
          <p14:tracePt t="199762" x="2171700" y="4872038"/>
          <p14:tracePt t="199778" x="2228850" y="4852988"/>
          <p14:tracePt t="199795" x="2271713" y="4833938"/>
          <p14:tracePt t="199798" x="2290763" y="4824413"/>
          <p14:tracePt t="199812" x="2309813" y="4805363"/>
          <p14:tracePt t="199829" x="2314575" y="4805363"/>
          <p14:tracePt t="199845" x="2314575" y="4800600"/>
          <p14:tracePt t="200130" x="0" y="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(1) Binary Classifier – Precision &amp; Recall and Trade-off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06807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Confusion matrix, Precision &amp; Recall score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Precision/Recall Trade-off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34" y="1743754"/>
            <a:ext cx="7010770" cy="8812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12775" y="2723965"/>
            <a:ext cx="2456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Calibri" panose="020F0502020204030204" pitchFamily="34" charset="0"/>
              </a:rPr>
              <a:t>» </a:t>
            </a:r>
            <a:r>
              <a:rPr lang="en-US" altLang="ko-KR" sz="1800" dirty="0">
                <a:latin typeface="Calibri" panose="020F0502020204030204" pitchFamily="34" charset="0"/>
              </a:rPr>
              <a:t>[[53892 687] </a:t>
            </a:r>
            <a:endParaRPr lang="en-US" altLang="ko-KR" sz="1800" dirty="0" smtClean="0">
              <a:latin typeface="Calibri" panose="020F0502020204030204" pitchFamily="34" charset="0"/>
            </a:endParaRPr>
          </a:p>
          <a:p>
            <a:r>
              <a:rPr lang="en-US" altLang="ko-KR" sz="1800" dirty="0">
                <a:latin typeface="Calibri" panose="020F0502020204030204" pitchFamily="34" charset="0"/>
              </a:rPr>
              <a:t> </a:t>
            </a:r>
            <a:r>
              <a:rPr lang="en-US" altLang="ko-KR" sz="1800" dirty="0" smtClean="0">
                <a:latin typeface="Calibri" panose="020F0502020204030204" pitchFamily="34" charset="0"/>
              </a:rPr>
              <a:t>  [ </a:t>
            </a:r>
            <a:r>
              <a:rPr lang="en-US" altLang="ko-KR" sz="1800" dirty="0">
                <a:latin typeface="Calibri" panose="020F0502020204030204" pitchFamily="34" charset="0"/>
              </a:rPr>
              <a:t>1891 3530]] </a:t>
            </a:r>
            <a:endParaRPr lang="en-US" altLang="ko-KR" sz="1800" dirty="0" smtClean="0">
              <a:latin typeface="Calibri" panose="020F0502020204030204" pitchFamily="34" charset="0"/>
            </a:endParaRPr>
          </a:p>
          <a:p>
            <a:r>
              <a:rPr lang="en-US" altLang="ko-KR" sz="1800" dirty="0">
                <a:latin typeface="Calibri" panose="020F0502020204030204" pitchFamily="34" charset="0"/>
              </a:rPr>
              <a:t>» </a:t>
            </a:r>
            <a:r>
              <a:rPr lang="en-US" altLang="ko-KR" sz="1800" dirty="0" smtClean="0">
                <a:latin typeface="Calibri" panose="020F0502020204030204" pitchFamily="34" charset="0"/>
              </a:rPr>
              <a:t>0.8370879772350012 </a:t>
            </a:r>
          </a:p>
          <a:p>
            <a:r>
              <a:rPr lang="en-US" altLang="ko-KR" sz="1800" dirty="0">
                <a:latin typeface="Calibri" panose="020F0502020204030204" pitchFamily="34" charset="0"/>
              </a:rPr>
              <a:t>» </a:t>
            </a:r>
            <a:r>
              <a:rPr lang="en-US" altLang="ko-KR" sz="1800" dirty="0" smtClean="0">
                <a:latin typeface="Calibri" panose="020F0502020204030204" pitchFamily="34" charset="0"/>
              </a:rPr>
              <a:t>0.6511713705958311</a:t>
            </a:r>
            <a:endParaRPr lang="en-US" altLang="ko-KR" sz="1800" dirty="0">
              <a:latin typeface="Calibri" panose="020F05020202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419" y="4450279"/>
            <a:ext cx="5520232" cy="16419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2712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079"/>
    </mc:Choice>
    <mc:Fallback xmlns="">
      <p:transition spd="slow" advTm="16407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9139" x="4562475" y="766763"/>
          <p14:tracePt t="9153" x="4572000" y="766763"/>
          <p14:tracePt t="9164" x="4572000" y="762000"/>
          <p14:tracePt t="9219" x="4567238" y="757238"/>
          <p14:tracePt t="9229" x="4552950" y="752475"/>
          <p14:tracePt t="9235" x="4529138" y="738188"/>
          <p14:tracePt t="9246" x="4491038" y="719138"/>
          <p14:tracePt t="9262" x="4405313" y="695325"/>
          <p14:tracePt t="9279" x="4238625" y="676275"/>
          <p14:tracePt t="9296" x="4086225" y="676275"/>
          <p14:tracePt t="9299" x="4005263" y="676275"/>
          <p14:tracePt t="9312" x="3957638" y="676275"/>
          <p14:tracePt t="9329" x="3824288" y="681038"/>
          <p14:tracePt t="9346" x="3776663" y="685800"/>
          <p14:tracePt t="9363" x="3752850" y="700088"/>
          <p14:tracePt t="9379" x="3729038" y="738188"/>
          <p14:tracePt t="9396" x="3752850" y="885825"/>
          <p14:tracePt t="9412" x="3771900" y="938213"/>
          <p14:tracePt t="9429" x="3810000" y="1004888"/>
          <p14:tracePt t="9432" x="3810000" y="1023938"/>
          <p14:tracePt t="9446" x="3838575" y="1038225"/>
          <p14:tracePt t="9462" x="3871913" y="1057275"/>
          <p14:tracePt t="9479" x="3957638" y="1057275"/>
          <p14:tracePt t="9496" x="4071938" y="1014413"/>
          <p14:tracePt t="9512" x="4219575" y="923925"/>
          <p14:tracePt t="9529" x="4443413" y="804863"/>
          <p14:tracePt t="9546" x="4557713" y="738188"/>
          <p14:tracePt t="9562" x="4600575" y="709613"/>
          <p14:tracePt t="9565" x="4614863" y="700088"/>
          <p14:tracePt t="9579" x="4614863" y="690563"/>
          <p14:tracePt t="9596" x="4619625" y="685800"/>
          <p14:tracePt t="9599" x="4619625" y="676275"/>
          <p14:tracePt t="9653" x="4614863" y="676275"/>
          <p14:tracePt t="9663" x="4610100" y="681038"/>
          <p14:tracePt t="9679" x="4610100" y="685800"/>
          <p14:tracePt t="9683" x="4610100" y="695325"/>
          <p14:tracePt t="9696" x="4610100" y="723900"/>
          <p14:tracePt t="9712" x="4610100" y="766763"/>
          <p14:tracePt t="9729" x="4614863" y="776288"/>
          <p14:tracePt t="9746" x="4629150" y="776288"/>
          <p14:tracePt t="9762" x="4633913" y="781050"/>
          <p14:tracePt t="9766" x="4638675" y="785813"/>
          <p14:tracePt t="9779" x="4648200" y="785813"/>
          <p14:tracePt t="9796" x="4681538" y="809625"/>
          <p14:tracePt t="9812" x="4724400" y="857250"/>
          <p14:tracePt t="9829" x="4819650" y="952500"/>
          <p14:tracePt t="9846" x="4891088" y="1028700"/>
          <p14:tracePt t="9863" x="4938713" y="1076325"/>
          <p14:tracePt t="9867" x="4953000" y="1104900"/>
          <p14:tracePt t="9879" x="4962525" y="1128713"/>
          <p14:tracePt t="9896" x="5000625" y="1181100"/>
          <p14:tracePt t="9913" x="5048250" y="1257300"/>
          <p14:tracePt t="9930" x="5133975" y="1338263"/>
          <p14:tracePt t="9946" x="5143500" y="1347788"/>
          <p14:tracePt t="9963" x="5157788" y="1352550"/>
          <p14:tracePt t="9980" x="5172075" y="1357313"/>
          <p14:tracePt t="9996" x="5210175" y="1371600"/>
          <p14:tracePt t="10013" x="5248275" y="1381125"/>
          <p14:tracePt t="10030" x="5272088" y="1385888"/>
          <p14:tracePt t="10046" x="5276850" y="1385888"/>
          <p14:tracePt t="10187" x="5272088" y="1385888"/>
          <p14:tracePt t="10203" x="5267325" y="1385888"/>
          <p14:tracePt t="10213" x="5267325" y="1390650"/>
          <p14:tracePt t="10227" x="5262563" y="1390650"/>
          <p14:tracePt t="10362" x="0" y="0"/>
        </p14:tracePtLst>
        <p14:tracePtLst>
          <p14:tracePt t="15225" x="5105400" y="466725"/>
          <p14:tracePt t="15300" x="5105400" y="461963"/>
          <p14:tracePt t="15310" x="5095875" y="457200"/>
          <p14:tracePt t="15316" x="5081588" y="447675"/>
          <p14:tracePt t="15331" x="5029200" y="409575"/>
          <p14:tracePt t="15348" x="4972050" y="371475"/>
          <p14:tracePt t="15364" x="4914900" y="323850"/>
          <p14:tracePt t="15366" x="4895850" y="304800"/>
          <p14:tracePt t="15381" x="4829175" y="252413"/>
          <p14:tracePt t="15398" x="4767263" y="214313"/>
          <p14:tracePt t="15415" x="4714875" y="195263"/>
          <p14:tracePt t="15432" x="4657725" y="185738"/>
          <p14:tracePt t="15448" x="4610100" y="185738"/>
          <p14:tracePt t="15465" x="4576763" y="185738"/>
          <p14:tracePt t="15481" x="4552950" y="185738"/>
          <p14:tracePt t="15498" x="4481513" y="204788"/>
          <p14:tracePt t="15515" x="4414838" y="247650"/>
          <p14:tracePt t="15531" x="4348163" y="304800"/>
          <p14:tracePt t="15548" x="4262438" y="385763"/>
          <p14:tracePt t="15565" x="4219575" y="442913"/>
          <p14:tracePt t="15581" x="4171950" y="542925"/>
          <p14:tracePt t="15598" x="4162425" y="609600"/>
          <p14:tracePt t="15600" x="4162425" y="647700"/>
          <p14:tracePt t="15615" x="4162425" y="676275"/>
          <p14:tracePt t="15631" x="4205288" y="762000"/>
          <p14:tracePt t="15648" x="4295775" y="847725"/>
          <p14:tracePt t="15665" x="4371975" y="904875"/>
          <p14:tracePt t="15681" x="4481513" y="962025"/>
          <p14:tracePt t="15698" x="4614863" y="1009650"/>
          <p14:tracePt t="15700" x="4667250" y="1019175"/>
          <p14:tracePt t="15715" x="4762500" y="1023938"/>
          <p14:tracePt t="15731" x="4876800" y="1023938"/>
          <p14:tracePt t="15748" x="4967288" y="1023938"/>
          <p14:tracePt t="15765" x="5072063" y="1014413"/>
          <p14:tracePt t="15782" x="5243513" y="981075"/>
          <p14:tracePt t="15798" x="5334000" y="976313"/>
          <p14:tracePt t="15815" x="5391150" y="976313"/>
          <p14:tracePt t="15832" x="5486400" y="966788"/>
          <p14:tracePt t="15836" x="5514975" y="966788"/>
          <p14:tracePt t="15848" x="5562600" y="966788"/>
          <p14:tracePt t="15865" x="5653088" y="957263"/>
          <p14:tracePt t="15867" x="5705475" y="957263"/>
          <p14:tracePt t="15881" x="5748338" y="957263"/>
          <p14:tracePt t="15898" x="5829300" y="942975"/>
          <p14:tracePt t="15915" x="5891213" y="928688"/>
          <p14:tracePt t="15932" x="5995988" y="842963"/>
          <p14:tracePt t="15948" x="6043613" y="790575"/>
          <p14:tracePt t="15965" x="6048375" y="762000"/>
          <p14:tracePt t="15969" x="6062663" y="738188"/>
          <p14:tracePt t="15982" x="6086475" y="619125"/>
          <p14:tracePt t="15998" x="6096000" y="552450"/>
          <p14:tracePt t="16002" x="6096000" y="509588"/>
          <p14:tracePt t="16015" x="6086475" y="481013"/>
          <p14:tracePt t="16032" x="6062663" y="428625"/>
          <p14:tracePt t="16049" x="6043613" y="404813"/>
          <p14:tracePt t="16065" x="6034088" y="400050"/>
          <p14:tracePt t="16095" x="6029325" y="400050"/>
          <p14:tracePt t="16109" x="6024563" y="400050"/>
          <p14:tracePt t="16120" x="6019800" y="400050"/>
          <p14:tracePt t="16135" x="6010275" y="400050"/>
          <p14:tracePt t="16158" x="6005513" y="400050"/>
          <p14:tracePt t="16204" x="6005513" y="404813"/>
          <p14:tracePt t="16215" x="6005513" y="414338"/>
          <p14:tracePt t="16222" x="6005513" y="428625"/>
          <p14:tracePt t="16232" x="6005513" y="447675"/>
          <p14:tracePt t="16248" x="6000750" y="519113"/>
          <p14:tracePt t="16265" x="6000750" y="671513"/>
          <p14:tracePt t="16282" x="6005513" y="823913"/>
          <p14:tracePt t="16298" x="6034088" y="981075"/>
          <p14:tracePt t="16315" x="6105525" y="1143000"/>
          <p14:tracePt t="16332" x="6167438" y="1243013"/>
          <p14:tracePt t="16348" x="6191250" y="1262063"/>
          <p14:tracePt t="16365" x="6210300" y="1281113"/>
          <p14:tracePt t="16382" x="6215063" y="1281113"/>
          <p14:tracePt t="16415" x="6234113" y="1257300"/>
          <p14:tracePt t="16432" x="6286500" y="1176338"/>
          <p14:tracePt t="16449" x="6315075" y="1114425"/>
          <p14:tracePt t="16466" x="6334125" y="1028700"/>
          <p14:tracePt t="16482" x="6334125" y="976313"/>
          <p14:tracePt t="16499" x="6334125" y="933450"/>
          <p14:tracePt t="16515" x="6324600" y="900113"/>
          <p14:tracePt t="16532" x="6305550" y="871538"/>
          <p14:tracePt t="16550" x="6281738" y="852488"/>
          <p14:tracePt t="16552" x="6267450" y="838200"/>
          <p14:tracePt t="16565" x="6248400" y="823913"/>
          <p14:tracePt t="16583" x="6191250" y="804863"/>
          <p14:tracePt t="16598" x="6176963" y="800100"/>
          <p14:tracePt t="16616" x="6153150" y="800100"/>
          <p14:tracePt t="16618" x="6143625" y="800100"/>
          <p14:tracePt t="16632" x="6119813" y="800100"/>
          <p14:tracePt t="16649" x="6086475" y="790575"/>
          <p14:tracePt t="16665" x="6067425" y="790575"/>
          <p14:tracePt t="16682" x="6062663" y="790575"/>
          <p14:tracePt t="17205" x="6062663" y="795338"/>
          <p14:tracePt t="17215" x="6062663" y="819150"/>
          <p14:tracePt t="17225" x="6053138" y="847725"/>
          <p14:tracePt t="17232" x="6048375" y="890588"/>
          <p14:tracePt t="17249" x="6038850" y="981075"/>
          <p14:tracePt t="17266" x="6029325" y="1123950"/>
          <p14:tracePt t="17282" x="6019800" y="1219200"/>
          <p14:tracePt t="17286" x="6010275" y="1257300"/>
          <p14:tracePt t="17299" x="6010275" y="1309688"/>
          <p14:tracePt t="17316" x="6005513" y="1390650"/>
          <p14:tracePt t="17332" x="6005513" y="1457325"/>
          <p14:tracePt t="17349" x="6005513" y="1514475"/>
          <p14:tracePt t="17351" x="6005513" y="1543050"/>
          <p14:tracePt t="17366" x="6005513" y="1595438"/>
          <p14:tracePt t="17382" x="6005513" y="1604963"/>
          <p14:tracePt t="17399" x="6005513" y="1624013"/>
          <p14:tracePt t="17596" x="0" y="0"/>
        </p14:tracePtLst>
        <p14:tracePtLst>
          <p14:tracePt t="27686" x="5033963" y="1871663"/>
          <p14:tracePt t="27810" x="5029200" y="1871663"/>
          <p14:tracePt t="27818" x="5005388" y="1871663"/>
          <p14:tracePt t="27836" x="4900613" y="1871663"/>
          <p14:tracePt t="27853" x="4686300" y="1871663"/>
          <p14:tracePt t="27870" x="4471988" y="1871663"/>
          <p14:tracePt t="27886" x="4181475" y="1871663"/>
          <p14:tracePt t="27903" x="3495675" y="1847850"/>
          <p14:tracePt t="27904" x="3233738" y="1833563"/>
          <p14:tracePt t="27920" x="2967038" y="1814513"/>
          <p14:tracePt t="27936" x="2519363" y="1804988"/>
          <p14:tracePt t="27953" x="1943100" y="1785938"/>
          <p14:tracePt t="27970" x="1409700" y="1762125"/>
          <p14:tracePt t="27987" x="1123950" y="1762125"/>
          <p14:tracePt t="28003" x="823913" y="1747838"/>
          <p14:tracePt t="28020" x="695325" y="1747838"/>
          <p14:tracePt t="28037" x="647700" y="1747838"/>
          <p14:tracePt t="28053" x="623888" y="1747838"/>
          <p14:tracePt t="28070" x="614363" y="1747838"/>
          <p14:tracePt t="28217" x="614363" y="1776413"/>
          <p14:tracePt t="28229" x="614363" y="1804988"/>
          <p14:tracePt t="28237" x="614363" y="1833563"/>
          <p14:tracePt t="28253" x="609600" y="1909763"/>
          <p14:tracePt t="28270" x="609600" y="2062163"/>
          <p14:tracePt t="28272" x="609600" y="2138363"/>
          <p14:tracePt t="28287" x="609600" y="2281238"/>
          <p14:tracePt t="28303" x="609600" y="2333625"/>
          <p14:tracePt t="28320" x="609600" y="2405063"/>
          <p14:tracePt t="28337" x="609600" y="2414588"/>
          <p14:tracePt t="28353" x="609600" y="2419350"/>
          <p14:tracePt t="28849" x="614363" y="2419350"/>
          <p14:tracePt t="28861" x="633413" y="2419350"/>
          <p14:tracePt t="28870" x="652463" y="2428875"/>
          <p14:tracePt t="28887" x="747713" y="2443163"/>
          <p14:tracePt t="28904" x="981075" y="2471738"/>
          <p14:tracePt t="28921" x="1066800" y="2471738"/>
          <p14:tracePt t="28937" x="1314450" y="2495550"/>
          <p14:tracePt t="28954" x="1638300" y="2514600"/>
          <p14:tracePt t="28970" x="1743075" y="2524125"/>
          <p14:tracePt t="28987" x="1895475" y="2533650"/>
          <p14:tracePt t="29004" x="2162175" y="2543175"/>
          <p14:tracePt t="29020" x="2305050" y="2552700"/>
          <p14:tracePt t="29037" x="2438400" y="2562225"/>
          <p14:tracePt t="29054" x="2638425" y="2576513"/>
          <p14:tracePt t="29070" x="2867025" y="2586038"/>
          <p14:tracePt t="29087" x="3167063" y="2586038"/>
          <p14:tracePt t="29104" x="3871913" y="2600325"/>
          <p14:tracePt t="29120" x="4338638" y="2600325"/>
          <p14:tracePt t="29137" x="4786313" y="2614613"/>
          <p14:tracePt t="29154" x="5124450" y="2614613"/>
          <p14:tracePt t="29171" x="5486400" y="2614613"/>
          <p14:tracePt t="29187" x="5715000" y="2633663"/>
          <p14:tracePt t="29204" x="6191250" y="2667000"/>
          <p14:tracePt t="29220" x="6305550" y="2676525"/>
          <p14:tracePt t="29237" x="6534150" y="2690813"/>
          <p14:tracePt t="29255" x="6777038" y="2709863"/>
          <p14:tracePt t="29270" x="6896100" y="2714625"/>
          <p14:tracePt t="29287" x="6934200" y="2714625"/>
          <p14:tracePt t="29304" x="6958013" y="2714625"/>
          <p14:tracePt t="29320" x="6962775" y="2714625"/>
          <p14:tracePt t="29865" x="6953250" y="2714625"/>
          <p14:tracePt t="29872" x="6943725" y="2714625"/>
          <p14:tracePt t="29887" x="6929438" y="2714625"/>
          <p14:tracePt t="29904" x="6905625" y="2714625"/>
          <p14:tracePt t="29921" x="6843713" y="2714625"/>
          <p14:tracePt t="29937" x="6767513" y="2714625"/>
          <p14:tracePt t="29954" x="6586538" y="2705100"/>
          <p14:tracePt t="29971" x="6510338" y="2695575"/>
          <p14:tracePt t="29987" x="6162675" y="2643188"/>
          <p14:tracePt t="30004" x="5895975" y="2609850"/>
          <p14:tracePt t="30021" x="5414963" y="2552700"/>
          <p14:tracePt t="30037" x="5095875" y="2509838"/>
          <p14:tracePt t="30054" x="4805363" y="2495550"/>
          <p14:tracePt t="30056" x="4681538" y="2476500"/>
          <p14:tracePt t="30071" x="4538663" y="2452688"/>
          <p14:tracePt t="30087" x="4295775" y="2419350"/>
          <p14:tracePt t="30104" x="4114800" y="2390775"/>
          <p14:tracePt t="30121" x="3933825" y="2371725"/>
          <p14:tracePt t="30122" x="3881438" y="2362200"/>
          <p14:tracePt t="30137" x="3838575" y="2352675"/>
          <p14:tracePt t="30154" x="3790950" y="2347913"/>
          <p14:tracePt t="30156" x="3776663" y="2347913"/>
          <p14:tracePt t="30171" x="3757613" y="2347913"/>
          <p14:tracePt t="30188" x="3733800" y="2338388"/>
          <p14:tracePt t="30204" x="3719513" y="2333625"/>
          <p14:tracePt t="30221" x="3705225" y="2333625"/>
          <p14:tracePt t="30237" x="3695700" y="2328863"/>
          <p14:tracePt t="30271" x="3690938" y="2324100"/>
          <p14:tracePt t="30287" x="3681413" y="2324100"/>
          <p14:tracePt t="30304" x="3662363" y="2319338"/>
          <p14:tracePt t="30321" x="3633788" y="2305050"/>
          <p14:tracePt t="30323" x="3624263" y="2305050"/>
          <p14:tracePt t="30338" x="3600450" y="2295525"/>
          <p14:tracePt t="30354" x="3552825" y="2281238"/>
          <p14:tracePt t="30371" x="3490913" y="2266950"/>
          <p14:tracePt t="30388" x="3476625" y="2262188"/>
          <p14:tracePt t="30390" x="3471863" y="2257425"/>
          <p14:tracePt t="30404" x="3457575" y="2247900"/>
          <p14:tracePt t="30422" x="3448050" y="2233613"/>
          <p14:tracePt t="30437" x="3429000" y="2214563"/>
          <p14:tracePt t="30454" x="3414713" y="2200275"/>
          <p14:tracePt t="30471" x="3386138" y="2166938"/>
          <p14:tracePt t="30487" x="3357563" y="2114550"/>
          <p14:tracePt t="30504" x="3352800" y="2095500"/>
          <p14:tracePt t="30521" x="3352800" y="2071688"/>
          <p14:tracePt t="30523" x="3343275" y="2066925"/>
          <p14:tracePt t="30537" x="3343275" y="2057400"/>
          <p14:tracePt t="30645" x="3343275" y="2047875"/>
          <p14:tracePt t="30851" x="3338513" y="2047875"/>
          <p14:tracePt t="30863" x="3314700" y="2047875"/>
          <p14:tracePt t="30871" x="3286125" y="2047875"/>
          <p14:tracePt t="30888" x="3228975" y="2043113"/>
          <p14:tracePt t="30905" x="3133725" y="2033588"/>
          <p14:tracePt t="30921" x="3076575" y="2028825"/>
          <p14:tracePt t="30938" x="3043238" y="2028825"/>
          <p14:tracePt t="30954" x="3033713" y="2028825"/>
          <p14:tracePt t="30987" x="3028950" y="2028825"/>
          <p14:tracePt t="31008" x="3024188" y="2028825"/>
          <p14:tracePt t="31022" x="3019425" y="2028825"/>
          <p14:tracePt t="31038" x="3014663" y="2028825"/>
          <p14:tracePt t="31058" x="3009900" y="2028825"/>
          <p14:tracePt t="31199" x="3009900" y="2033588"/>
          <p14:tracePt t="31209" x="3009900" y="2043113"/>
          <p14:tracePt t="31221" x="3009900" y="2062163"/>
          <p14:tracePt t="31238" x="3009900" y="2128838"/>
          <p14:tracePt t="31240" x="3009900" y="2205038"/>
          <p14:tracePt t="31255" x="3009900" y="2247900"/>
          <p14:tracePt t="31271" x="3009900" y="2305050"/>
          <p14:tracePt t="31273" x="3000375" y="2314575"/>
          <p14:tracePt t="31288" x="3000375" y="2324100"/>
          <p14:tracePt t="31305" x="3000375" y="2328863"/>
          <p14:tracePt t="31441" x="3000375" y="2333625"/>
          <p14:tracePt t="31452" x="3000375" y="2343150"/>
          <p14:tracePt t="31463" x="3000375" y="2347913"/>
          <p14:tracePt t="31471" x="3000375" y="2357438"/>
          <p14:tracePt t="31488" x="3000375" y="2362200"/>
          <p14:tracePt t="31847" x="3000375" y="2366963"/>
          <p14:tracePt t="31853" x="2995613" y="2390775"/>
          <p14:tracePt t="31871" x="2971800" y="2443163"/>
          <p14:tracePt t="31888" x="2971800" y="2466975"/>
          <p14:tracePt t="31905" x="2967038" y="2495550"/>
          <p14:tracePt t="31922" x="2967038" y="2500313"/>
          <p14:tracePt t="32231" x="2967038" y="2486025"/>
          <p14:tracePt t="32241" x="2967038" y="2481263"/>
          <p14:tracePt t="32255" x="2971800" y="2466975"/>
          <p14:tracePt t="32272" x="3000375" y="2395538"/>
          <p14:tracePt t="32288" x="3033713" y="2333625"/>
          <p14:tracePt t="32305" x="3057525" y="2271713"/>
          <p14:tracePt t="32322" x="3062288" y="2257425"/>
          <p14:tracePt t="32338" x="3062288" y="2252663"/>
          <p14:tracePt t="32355" x="3067050" y="2238375"/>
          <p14:tracePt t="32372" x="3071813" y="2219325"/>
          <p14:tracePt t="32390" x="3081338" y="2200275"/>
          <p14:tracePt t="32405" x="3081338" y="2195513"/>
          <p14:tracePt t="32422" x="3090863" y="2195513"/>
          <p14:tracePt t="32465" x="3090863" y="2185988"/>
          <p14:tracePt t="32472" x="3095625" y="2171700"/>
          <p14:tracePt t="32488" x="3100388" y="2147888"/>
          <p14:tracePt t="32505" x="3105150" y="2133600"/>
          <p14:tracePt t="32590" x="3105150" y="2128838"/>
          <p14:tracePt t="32622" x="3114675" y="2128838"/>
          <p14:tracePt t="32701" x="3114675" y="2143125"/>
          <p14:tracePt t="32713" x="3114675" y="2162175"/>
          <p14:tracePt t="32722" x="3114675" y="2200275"/>
          <p14:tracePt t="32739" x="3114675" y="2257425"/>
          <p14:tracePt t="32755" x="3109913" y="2324100"/>
          <p14:tracePt t="32772" x="3105150" y="2366963"/>
          <p14:tracePt t="32788" x="3095625" y="2400300"/>
          <p14:tracePt t="32791" x="3090863" y="2409825"/>
          <p14:tracePt t="32805" x="3081338" y="2443163"/>
          <p14:tracePt t="32822" x="3076575" y="2447925"/>
          <p14:tracePt t="32838" x="3076575" y="2457450"/>
          <p14:tracePt t="32893" x="3076575" y="2462213"/>
          <p14:tracePt t="32903" x="3076575" y="2471738"/>
          <p14:tracePt t="32910" x="3071813" y="2486025"/>
          <p14:tracePt t="32923" x="3071813" y="2505075"/>
          <p14:tracePt t="32939" x="3071813" y="2514600"/>
          <p14:tracePt t="32955" x="3071813" y="2524125"/>
          <p14:tracePt t="34208" x="0" y="0"/>
        </p14:tracePtLst>
        <p14:tracePtLst>
          <p14:tracePt t="36586" x="4319588" y="2076450"/>
          <p14:tracePt t="36729" x="4314825" y="2076450"/>
          <p14:tracePt t="36758" x="4310063" y="2076450"/>
          <p14:tracePt t="37439" x="4310063" y="2081213"/>
          <p14:tracePt t="37449" x="4300538" y="2090738"/>
          <p14:tracePt t="37459" x="4295775" y="2095500"/>
          <p14:tracePt t="37474" x="4286250" y="2128838"/>
          <p14:tracePt t="37490" x="4271963" y="2162175"/>
          <p14:tracePt t="37507" x="4257675" y="2171700"/>
          <p14:tracePt t="37524" x="4252913" y="2185988"/>
          <p14:tracePt t="37540" x="4248150" y="2195513"/>
          <p14:tracePt t="37544" x="4248150" y="2205038"/>
          <p14:tracePt t="37557" x="4243388" y="2209800"/>
          <p14:tracePt t="37574" x="4243388" y="2224088"/>
          <p14:tracePt t="37590" x="4233863" y="2233613"/>
          <p14:tracePt t="37607" x="4219575" y="2257425"/>
          <p14:tracePt t="37624" x="4205288" y="2300288"/>
          <p14:tracePt t="37640" x="4191000" y="2333625"/>
          <p14:tracePt t="37657" x="4186238" y="2343150"/>
          <p14:tracePt t="37957" x="4186238" y="2352675"/>
          <p14:tracePt t="37968" x="4181475" y="2362200"/>
          <p14:tracePt t="37977" x="4176713" y="2366963"/>
          <p14:tracePt t="37991" x="4157663" y="2409825"/>
          <p14:tracePt t="38007" x="4114800" y="2481263"/>
          <p14:tracePt t="38024" x="4100513" y="2524125"/>
          <p14:tracePt t="38040" x="4081463" y="2543175"/>
          <p14:tracePt t="38376" x="4090988" y="2543175"/>
          <p14:tracePt t="38383" x="4090988" y="2533650"/>
          <p14:tracePt t="38395" x="4095750" y="2528888"/>
          <p14:tracePt t="38407" x="4114800" y="2490788"/>
          <p14:tracePt t="38424" x="4129088" y="2462213"/>
          <p14:tracePt t="38441" x="4129088" y="2452688"/>
          <p14:tracePt t="38457" x="4133850" y="2433638"/>
          <p14:tracePt t="38474" x="4148138" y="2395538"/>
          <p14:tracePt t="38491" x="4152900" y="2371725"/>
          <p14:tracePt t="38507" x="4152900" y="2352675"/>
          <p14:tracePt t="38524" x="4157663" y="2352675"/>
          <p14:tracePt t="38541" x="4157663" y="2347913"/>
          <p14:tracePt t="38580" x="4157663" y="2343150"/>
          <p14:tracePt t="38839" x="4157663" y="2338388"/>
          <p14:tracePt t="38849" x="4157663" y="2309813"/>
          <p14:tracePt t="38858" x="4157663" y="2286000"/>
          <p14:tracePt t="38874" x="4157663" y="2243138"/>
          <p14:tracePt t="38891" x="4167188" y="2209800"/>
          <p14:tracePt t="38908" x="4167188" y="2185988"/>
          <p14:tracePt t="38924" x="4171950" y="2176463"/>
          <p14:tracePt t="38941" x="4171950" y="2157413"/>
          <p14:tracePt t="38958" x="4171950" y="2152650"/>
          <p14:tracePt t="38975" x="4171950" y="2147888"/>
          <p14:tracePt t="39475" x="4162425" y="2157413"/>
          <p14:tracePt t="39487" x="4162425" y="2171700"/>
          <p14:tracePt t="39494" x="4148138" y="2190750"/>
          <p14:tracePt t="39508" x="4133850" y="2224088"/>
          <p14:tracePt t="39525" x="4129088" y="2257425"/>
          <p14:tracePt t="39527" x="4119563" y="2271713"/>
          <p14:tracePt t="39541" x="4119563" y="2281238"/>
          <p14:tracePt t="39558" x="4114800" y="2286000"/>
          <p14:tracePt t="39574" x="4114800" y="2295525"/>
          <p14:tracePt t="39591" x="4110038" y="2295525"/>
          <p14:tracePt t="40761" x="4110038" y="2300288"/>
          <p14:tracePt t="40772" x="4105275" y="2314575"/>
          <p14:tracePt t="40781" x="4100513" y="2328863"/>
          <p14:tracePt t="40792" x="4090988" y="2338388"/>
          <p14:tracePt t="40808" x="4086225" y="2352675"/>
          <p14:tracePt t="40811" x="4086225" y="2357438"/>
          <p14:tracePt t="40825" x="4086225" y="2362200"/>
          <p14:tracePt t="40842" x="4081463" y="2371725"/>
          <p14:tracePt t="40859" x="4076700" y="2381250"/>
          <p14:tracePt t="40875" x="4067175" y="2405063"/>
          <p14:tracePt t="40878" x="4062413" y="2419350"/>
          <p14:tracePt t="40892" x="4033838" y="2457450"/>
          <p14:tracePt t="40908" x="4019550" y="2466975"/>
          <p14:tracePt t="40911" x="4019550" y="2476500"/>
          <p14:tracePt t="40925" x="4019550" y="2486025"/>
          <p14:tracePt t="40942" x="4014788" y="2486025"/>
          <p14:tracePt t="41804" x="0" y="0"/>
        </p14:tracePtLst>
        <p14:tracePtLst>
          <p14:tracePt t="43614" x="1676400" y="2205038"/>
          <p14:tracePt t="43755" x="1681163" y="2205038"/>
          <p14:tracePt t="43765" x="1690688" y="2205038"/>
          <p14:tracePt t="43776" x="1704975" y="2205038"/>
          <p14:tracePt t="43793" x="1762125" y="2209800"/>
          <p14:tracePt t="43809" x="1852613" y="2224088"/>
          <p14:tracePt t="43826" x="1890713" y="2224088"/>
          <p14:tracePt t="43843" x="1947863" y="2224088"/>
          <p14:tracePt t="43860" x="2014538" y="2224088"/>
          <p14:tracePt t="43876" x="2062163" y="2224088"/>
          <p14:tracePt t="43878" x="2090738" y="2224088"/>
          <p14:tracePt t="43893" x="2152650" y="2224088"/>
          <p14:tracePt t="43910" x="2200275" y="2233613"/>
          <p14:tracePt t="43926" x="2214563" y="2233613"/>
          <p14:tracePt t="43943" x="2238375" y="2233613"/>
          <p14:tracePt t="43945" x="2247900" y="2233613"/>
          <p14:tracePt t="43960" x="2281238" y="2233613"/>
          <p14:tracePt t="43976" x="2324100" y="2233613"/>
          <p14:tracePt t="43993" x="2362200" y="2233613"/>
          <p14:tracePt t="44010" x="2386013" y="2233613"/>
          <p14:tracePt t="44027" x="2400300" y="2233613"/>
          <p14:tracePt t="44043" x="2409825" y="2233613"/>
          <p14:tracePt t="44047" x="2414588" y="2233613"/>
          <p14:tracePt t="44060" x="2424113" y="2233613"/>
          <p14:tracePt t="44077" x="2490788" y="2233613"/>
          <p14:tracePt t="44093" x="2524125" y="2228850"/>
          <p14:tracePt t="44110" x="2538413" y="2228850"/>
          <p14:tracePt t="44170" x="2543175" y="2228850"/>
          <p14:tracePt t="44179" x="2552700" y="2224088"/>
          <p14:tracePt t="44193" x="2595563" y="2224088"/>
          <p14:tracePt t="44210" x="2619375" y="2219325"/>
          <p14:tracePt t="44227" x="2628900" y="2219325"/>
          <p14:tracePt t="44282" x="2628900" y="2214563"/>
          <p14:tracePt t="44289" x="2633663" y="2214563"/>
          <p14:tracePt t="44299" x="2643188" y="2214563"/>
          <p14:tracePt t="44736" x="0" y="0"/>
        </p14:tracePtLst>
        <p14:tracePtLst>
          <p14:tracePt t="45280" x="1624013" y="2338388"/>
          <p14:tracePt t="45438" x="1628775" y="2338388"/>
          <p14:tracePt t="45449" x="1657350" y="2338388"/>
          <p14:tracePt t="45460" x="1700213" y="2347913"/>
          <p14:tracePt t="45477" x="1766888" y="2347913"/>
          <p14:tracePt t="45494" x="1933575" y="2357438"/>
          <p14:tracePt t="45510" x="1985963" y="2357438"/>
          <p14:tracePt t="45527" x="2062163" y="2357438"/>
          <p14:tracePt t="45544" x="2128838" y="2357438"/>
          <p14:tracePt t="45560" x="2190750" y="2357438"/>
          <p14:tracePt t="45577" x="2224088" y="2357438"/>
          <p14:tracePt t="45594" x="2252663" y="2357438"/>
          <p14:tracePt t="45596" x="2271713" y="2357438"/>
          <p14:tracePt t="45610" x="2290763" y="2357438"/>
          <p14:tracePt t="45627" x="2347913" y="2357438"/>
          <p14:tracePt t="45631" x="2357438" y="2357438"/>
          <p14:tracePt t="45660" x="2362200" y="2357438"/>
          <p14:tracePt t="45683" x="2366963" y="2357438"/>
          <p14:tracePt t="45694" x="2376488" y="2357438"/>
          <p14:tracePt t="45710" x="2390775" y="2357438"/>
          <p14:tracePt t="45727" x="2424113" y="2357438"/>
          <p14:tracePt t="45744" x="2433638" y="2357438"/>
          <p14:tracePt t="45760" x="2452688" y="2357438"/>
          <p14:tracePt t="45777" x="2457450" y="2357438"/>
          <p14:tracePt t="45794" x="2462213" y="2357438"/>
          <p14:tracePt t="45810" x="2466975" y="2357438"/>
          <p14:tracePt t="45827" x="2476500" y="2357438"/>
          <p14:tracePt t="45844" x="2500313" y="2357438"/>
          <p14:tracePt t="45860" x="2514600" y="2357438"/>
          <p14:tracePt t="45877" x="2519363" y="2357438"/>
          <p14:tracePt t="46341" x="2505075" y="2357438"/>
          <p14:tracePt t="46348" x="2495550" y="2357438"/>
          <p14:tracePt t="46361" x="2481263" y="2357438"/>
          <p14:tracePt t="46377" x="2443163" y="2357438"/>
          <p14:tracePt t="46394" x="2424113" y="2357438"/>
          <p14:tracePt t="46411" x="2376488" y="2366963"/>
          <p14:tracePt t="46428" x="2252663" y="2381250"/>
          <p14:tracePt t="46444" x="2181225" y="2390775"/>
          <p14:tracePt t="46461" x="2124075" y="2405063"/>
          <p14:tracePt t="46477" x="2057400" y="2405063"/>
          <p14:tracePt t="46494" x="2024063" y="2409825"/>
          <p14:tracePt t="46511" x="1981200" y="2419350"/>
          <p14:tracePt t="46527" x="1933575" y="2424113"/>
          <p14:tracePt t="46544" x="1890713" y="2433638"/>
          <p14:tracePt t="46561" x="1871663" y="2433638"/>
          <p14:tracePt t="46577" x="1866900" y="2438400"/>
          <p14:tracePt t="46594" x="1843088" y="2438400"/>
          <p14:tracePt t="46611" x="1819275" y="2443163"/>
          <p14:tracePt t="46627" x="1800225" y="2447925"/>
          <p14:tracePt t="46645" x="1790700" y="2457450"/>
          <p14:tracePt t="46661" x="1785938" y="2457450"/>
          <p14:tracePt t="46700" x="1781175" y="2457450"/>
          <p14:tracePt t="46710" x="1776413" y="2457450"/>
          <p14:tracePt t="46963" x="1785938" y="2462213"/>
          <p14:tracePt t="46973" x="1809750" y="2462213"/>
          <p14:tracePt t="46983" x="1828800" y="2466975"/>
          <p14:tracePt t="46994" x="1876425" y="2476500"/>
          <p14:tracePt t="47011" x="1947863" y="2486025"/>
          <p14:tracePt t="47014" x="1976438" y="2490788"/>
          <p14:tracePt t="47028" x="2024063" y="2490788"/>
          <p14:tracePt t="47044" x="2066925" y="2500313"/>
          <p14:tracePt t="47061" x="2076450" y="2500313"/>
          <p14:tracePt t="47078" x="2081213" y="2500313"/>
          <p14:tracePt t="47131" x="2085975" y="2500313"/>
          <p14:tracePt t="47137" x="2090738" y="2500313"/>
          <p14:tracePt t="47145" x="2100263" y="2500313"/>
          <p14:tracePt t="47161" x="2105025" y="2500313"/>
          <p14:tracePt t="47178" x="2119313" y="2500313"/>
          <p14:tracePt t="47568" x="0" y="0"/>
        </p14:tracePtLst>
        <p14:tracePtLst>
          <p14:tracePt t="48741" x="1909763" y="2857500"/>
          <p14:tracePt t="48870" x="1900238" y="2857500"/>
          <p14:tracePt t="48880" x="1885950" y="2847975"/>
          <p14:tracePt t="48895" x="1852613" y="2833688"/>
          <p14:tracePt t="48912" x="1747838" y="2819400"/>
          <p14:tracePt t="48928" x="1676400" y="2809875"/>
          <p14:tracePt t="48930" x="1647825" y="2809875"/>
          <p14:tracePt t="48945" x="1590675" y="2809875"/>
          <p14:tracePt t="48961" x="1524000" y="2809875"/>
          <p14:tracePt t="48978" x="1500188" y="2809875"/>
          <p14:tracePt t="48995" x="1466850" y="2805113"/>
          <p14:tracePt t="48997" x="1457325" y="2805113"/>
          <p14:tracePt t="49011" x="1400175" y="2805113"/>
          <p14:tracePt t="49028" x="1357313" y="2814638"/>
          <p14:tracePt t="49045" x="1304925" y="2833688"/>
          <p14:tracePt t="49061" x="1257300" y="2857500"/>
          <p14:tracePt t="49078" x="1228725" y="2867025"/>
          <p14:tracePt t="49096" x="1209675" y="2881313"/>
          <p14:tracePt t="49112" x="1190625" y="2886075"/>
          <p14:tracePt t="49128" x="1162050" y="2905125"/>
          <p14:tracePt t="49132" x="1147763" y="2914650"/>
          <p14:tracePt t="49145" x="1128713" y="2919413"/>
          <p14:tracePt t="49162" x="1090613" y="2952750"/>
          <p14:tracePt t="49178" x="1066800" y="2971800"/>
          <p14:tracePt t="49195" x="1062038" y="2995613"/>
          <p14:tracePt t="49198" x="1047750" y="3024188"/>
          <p14:tracePt t="49212" x="1000125" y="3133725"/>
          <p14:tracePt t="49228" x="976313" y="3195638"/>
          <p14:tracePt t="49245" x="962025" y="3228975"/>
          <p14:tracePt t="49262" x="962025" y="3262313"/>
          <p14:tracePt t="49279" x="962025" y="3281363"/>
          <p14:tracePt t="49296" x="971550" y="3290888"/>
          <p14:tracePt t="49299" x="976313" y="3300413"/>
          <p14:tracePt t="49312" x="990600" y="3309938"/>
          <p14:tracePt t="49328" x="995363" y="3314700"/>
          <p14:tracePt t="49362" x="1000125" y="3314700"/>
          <p14:tracePt t="49401" x="1004888" y="3314700"/>
          <p14:tracePt t="49411" x="1019175" y="3319463"/>
          <p14:tracePt t="49418" x="1047750" y="3333750"/>
          <p14:tracePt t="49428" x="1076325" y="3343275"/>
          <p14:tracePt t="49445" x="1138238" y="3371850"/>
          <p14:tracePt t="49462" x="1223963" y="3390900"/>
          <p14:tracePt t="49467" x="1262063" y="3390900"/>
          <p14:tracePt t="49478" x="1304925" y="3400425"/>
          <p14:tracePt t="49495" x="1433513" y="3400425"/>
          <p14:tracePt t="49512" x="1524000" y="3400425"/>
          <p14:tracePt t="49529" x="1576388" y="3395663"/>
          <p14:tracePt t="49532" x="1643063" y="3376613"/>
          <p14:tracePt t="49545" x="1776413" y="3357563"/>
          <p14:tracePt t="49562" x="1919288" y="3338513"/>
          <p14:tracePt t="49578" x="2038350" y="3319463"/>
          <p14:tracePt t="49595" x="2109788" y="3305175"/>
          <p14:tracePt t="49612" x="2119313" y="3290888"/>
          <p14:tracePt t="49629" x="2119313" y="3286125"/>
          <p14:tracePt t="49646" x="2119313" y="3262313"/>
          <p14:tracePt t="49662" x="2119313" y="3248025"/>
          <p14:tracePt t="49679" x="2105025" y="3143250"/>
          <p14:tracePt t="49684" x="2095500" y="3090863"/>
          <p14:tracePt t="49686" x="2085975" y="3048000"/>
          <p14:tracePt t="49695" x="2071688" y="3019425"/>
          <p14:tracePt t="49712" x="2043113" y="2962275"/>
          <p14:tracePt t="49729" x="1985963" y="2909888"/>
          <p14:tracePt t="49746" x="1952625" y="2890838"/>
          <p14:tracePt t="49762" x="1833563" y="2824163"/>
          <p14:tracePt t="49780" x="1724025" y="2786063"/>
          <p14:tracePt t="49796" x="1614488" y="2767013"/>
          <p14:tracePt t="49812" x="1533525" y="2757488"/>
          <p14:tracePt t="49828" x="1381125" y="2762250"/>
          <p14:tracePt t="49845" x="1276350" y="2771775"/>
          <p14:tracePt t="49862" x="1181100" y="2800350"/>
          <p14:tracePt t="49863" x="1152525" y="2805113"/>
          <p14:tracePt t="49878" x="1119188" y="2824163"/>
          <p14:tracePt t="49895" x="1090613" y="2847975"/>
          <p14:tracePt t="49912" x="1071563" y="2909888"/>
          <p14:tracePt t="49928" x="1042988" y="3019425"/>
          <p14:tracePt t="49945" x="1028700" y="3100388"/>
          <p14:tracePt t="49962" x="1019175" y="3143250"/>
          <p14:tracePt t="49978" x="1019175" y="3171825"/>
          <p14:tracePt t="49995" x="1023938" y="3209925"/>
          <p14:tracePt t="50012" x="1033463" y="3228975"/>
          <p14:tracePt t="50029" x="1038225" y="3233738"/>
          <p14:tracePt t="50045" x="1052513" y="3243263"/>
          <p14:tracePt t="50062" x="1104900" y="3267075"/>
          <p14:tracePt t="50079" x="1147763" y="3286125"/>
          <p14:tracePt t="50079" x="1200150" y="3295650"/>
          <p14:tracePt t="50095" x="1343025" y="3314700"/>
          <p14:tracePt t="50112" x="1524000" y="3324225"/>
          <p14:tracePt t="50129" x="1652588" y="3324225"/>
          <p14:tracePt t="50146" x="1752600" y="3324225"/>
          <p14:tracePt t="50162" x="1814513" y="3305175"/>
          <p14:tracePt t="50179" x="1900238" y="3271838"/>
          <p14:tracePt t="50181" x="1928813" y="3262313"/>
          <p14:tracePt t="50195" x="1976438" y="3243263"/>
          <p14:tracePt t="50212" x="2028825" y="3209925"/>
          <p14:tracePt t="50229" x="2062163" y="3186113"/>
          <p14:tracePt t="50246" x="2076450" y="3148013"/>
          <p14:tracePt t="50262" x="2076450" y="3090863"/>
          <p14:tracePt t="50279" x="2076450" y="3043238"/>
          <p14:tracePt t="50296" x="2076450" y="2990850"/>
          <p14:tracePt t="50312" x="2062163" y="2971800"/>
          <p14:tracePt t="50329" x="2052638" y="2957513"/>
          <p14:tracePt t="50346" x="1971675" y="2905125"/>
          <p14:tracePt t="50362" x="1900238" y="2886075"/>
          <p14:tracePt t="50379" x="1843088" y="2881313"/>
          <p14:tracePt t="50396" x="1738313" y="2881313"/>
          <p14:tracePt t="50412" x="1662113" y="2881313"/>
          <p14:tracePt t="50413" x="1600200" y="2881313"/>
          <p14:tracePt t="50429" x="1471613" y="2881313"/>
          <p14:tracePt t="50445" x="1390650" y="2881313"/>
          <p14:tracePt t="50449" x="1338263" y="2881313"/>
          <p14:tracePt t="50462" x="1319213" y="2881313"/>
          <p14:tracePt t="50479" x="1285875" y="2881313"/>
          <p14:tracePt t="50495" x="1252538" y="2895600"/>
          <p14:tracePt t="50512" x="1219200" y="2914650"/>
          <p14:tracePt t="50515" x="1204913" y="2924175"/>
          <p14:tracePt t="50529" x="1200150" y="2938463"/>
          <p14:tracePt t="50546" x="1176338" y="2962275"/>
          <p14:tracePt t="50562" x="1157288" y="3005138"/>
          <p14:tracePt t="50579" x="1147763" y="3057525"/>
          <p14:tracePt t="50581" x="1143000" y="3076575"/>
          <p14:tracePt t="50596" x="1133475" y="3090863"/>
          <p14:tracePt t="50612" x="1128713" y="3138488"/>
          <p14:tracePt t="50615" x="1128713" y="3143250"/>
          <p14:tracePt t="50629" x="1128713" y="3157538"/>
          <p14:tracePt t="50646" x="1123950" y="3195638"/>
          <p14:tracePt t="50662" x="1123950" y="3205163"/>
          <p14:tracePt t="50681" x="1123950" y="3209925"/>
          <p14:tracePt t="50696" x="1128713" y="3209925"/>
          <p14:tracePt t="50712" x="1133475" y="3214688"/>
          <p14:tracePt t="50729" x="1138238" y="3228975"/>
          <p14:tracePt t="50746" x="1147763" y="3233738"/>
          <p14:tracePt t="50762" x="1190625" y="3257550"/>
          <p14:tracePt t="50779" x="1238250" y="3271838"/>
          <p14:tracePt t="50796" x="1371600" y="3314700"/>
          <p14:tracePt t="50812" x="1466850" y="3328988"/>
          <p14:tracePt t="50815" x="1509713" y="3328988"/>
          <p14:tracePt t="50829" x="1624013" y="3328988"/>
          <p14:tracePt t="50846" x="1690688" y="3328988"/>
          <p14:tracePt t="50862" x="1733550" y="3319463"/>
          <p14:tracePt t="50879" x="1828800" y="3300413"/>
          <p14:tracePt t="50882" x="1881188" y="3281363"/>
          <p14:tracePt t="50896" x="2028825" y="3243263"/>
          <p14:tracePt t="50912" x="2090738" y="3219450"/>
          <p14:tracePt t="50929" x="2105025" y="3209925"/>
          <p14:tracePt t="50946" x="2119313" y="3200400"/>
          <p14:tracePt t="50962" x="2124075" y="3186113"/>
          <p14:tracePt t="50979" x="2124075" y="3162300"/>
          <p14:tracePt t="50996" x="2124075" y="3133725"/>
          <p14:tracePt t="51012" x="2124075" y="3105150"/>
          <p14:tracePt t="51029" x="2124075" y="3067050"/>
          <p14:tracePt t="51046" x="2114550" y="2995613"/>
          <p14:tracePt t="51049" x="2100263" y="2976563"/>
          <p14:tracePt t="51063" x="2090738" y="2947988"/>
          <p14:tracePt t="51079" x="2043113" y="2890838"/>
          <p14:tracePt t="51096" x="2009775" y="2867025"/>
          <p14:tracePt t="51113" x="1981200" y="2838450"/>
          <p14:tracePt t="51130" x="1909763" y="2809875"/>
          <p14:tracePt t="51146" x="1862138" y="2805113"/>
          <p14:tracePt t="51162" x="1795463" y="2795588"/>
          <p14:tracePt t="51180" x="1738313" y="2795588"/>
          <p14:tracePt t="51196" x="1657350" y="2795588"/>
          <p14:tracePt t="51212" x="1609725" y="2805113"/>
          <p14:tracePt t="51229" x="1538288" y="2819400"/>
          <p14:tracePt t="51246" x="1466850" y="2843213"/>
          <p14:tracePt t="51262" x="1390650" y="2871788"/>
          <p14:tracePt t="51279" x="1357313" y="2890838"/>
          <p14:tracePt t="51296" x="1333500" y="2905125"/>
          <p14:tracePt t="51313" x="1314450" y="2914650"/>
          <p14:tracePt t="51316" x="1309688" y="2919413"/>
          <p14:tracePt t="51329" x="1295400" y="2933700"/>
          <p14:tracePt t="51346" x="1276350" y="2962275"/>
          <p14:tracePt t="51362" x="1266825" y="2976563"/>
          <p14:tracePt t="51379" x="1257300" y="3000375"/>
          <p14:tracePt t="51396" x="1252538" y="3048000"/>
          <p14:tracePt t="51413" x="1243013" y="3095625"/>
          <p14:tracePt t="51429" x="1243013" y="3128963"/>
          <p14:tracePt t="51446" x="1243013" y="3133725"/>
          <p14:tracePt t="51463" x="1243013" y="3152775"/>
          <p14:tracePt t="51479" x="1243013" y="3157538"/>
          <p14:tracePt t="51509" x="1243013" y="3162300"/>
          <p14:tracePt t="51515" x="1252538" y="3176588"/>
          <p14:tracePt t="51529" x="1271588" y="3200400"/>
          <p14:tracePt t="51546" x="1290638" y="3214688"/>
          <p14:tracePt t="51563" x="1357313" y="3262313"/>
          <p14:tracePt t="51564" x="1385888" y="3276600"/>
          <p14:tracePt t="51579" x="1419225" y="3290888"/>
          <p14:tracePt t="51596" x="1452563" y="3290888"/>
          <p14:tracePt t="51613" x="1514475" y="3300413"/>
          <p14:tracePt t="51629" x="1590675" y="3300413"/>
          <p14:tracePt t="51646" x="1695450" y="3295650"/>
          <p14:tracePt t="51663" x="1862138" y="3262313"/>
          <p14:tracePt t="51679" x="1914525" y="3243263"/>
          <p14:tracePt t="51696" x="1943100" y="3228975"/>
          <p14:tracePt t="51713" x="1952625" y="3224213"/>
          <p14:tracePt t="51729" x="1957388" y="3224213"/>
          <p14:tracePt t="51746" x="1962150" y="3219450"/>
          <p14:tracePt t="51779" x="1971675" y="3214688"/>
          <p14:tracePt t="51813" x="1971675" y="3209925"/>
          <p14:tracePt t="51829" x="1981200" y="3209925"/>
          <p14:tracePt t="51846" x="1985963" y="3205163"/>
          <p14:tracePt t="51863" x="1985963" y="3200400"/>
          <p14:tracePt t="51929" x="1985963" y="3190875"/>
          <p14:tracePt t="51949" x="1990725" y="3190875"/>
          <p14:tracePt t="52045" x="1990725" y="3186113"/>
          <p14:tracePt t="52112" x="1990725" y="3181350"/>
          <p14:tracePt t="52196" x="0" y="0"/>
        </p14:tracePtLst>
        <p14:tracePtLst>
          <p14:tracePt t="56365" x="4510088" y="3181350"/>
          <p14:tracePt t="56633" x="4505325" y="3181350"/>
          <p14:tracePt t="56653" x="4500563" y="3181350"/>
          <p14:tracePt t="56683" x="4495800" y="3181350"/>
          <p14:tracePt t="56693" x="4481513" y="3186113"/>
          <p14:tracePt t="56700" x="4462463" y="3209925"/>
          <p14:tracePt t="56715" x="4429125" y="3224213"/>
          <p14:tracePt t="56731" x="4338638" y="3276600"/>
          <p14:tracePt t="56748" x="4238625" y="3333750"/>
          <p14:tracePt t="56749" x="4210050" y="3348038"/>
          <p14:tracePt t="56765" x="4171950" y="3362325"/>
          <p14:tracePt t="56781" x="4148138" y="3376613"/>
          <p14:tracePt t="56798" x="4114800" y="3386138"/>
          <p14:tracePt t="56815" x="4071938" y="3400425"/>
          <p14:tracePt t="56831" x="4029075" y="3409950"/>
          <p14:tracePt t="56848" x="3952875" y="3409950"/>
          <p14:tracePt t="56865" x="3886200" y="3424238"/>
          <p14:tracePt t="56881" x="3805238" y="3433763"/>
          <p14:tracePt t="56883" x="3662363" y="3452813"/>
          <p14:tracePt t="56898" x="3533775" y="3467100"/>
          <p14:tracePt t="56915" x="3267075" y="3486150"/>
          <p14:tracePt t="56931" x="3014663" y="3495675"/>
          <p14:tracePt t="56948" x="2676525" y="3495675"/>
          <p14:tracePt t="56950" x="2576513" y="3495675"/>
          <p14:tracePt t="56965" x="2476500" y="3495675"/>
          <p14:tracePt t="56981" x="2324100" y="3495675"/>
          <p14:tracePt t="56998" x="2095500" y="3490913"/>
          <p14:tracePt t="57015" x="1776413" y="3481388"/>
          <p14:tracePt t="57031" x="1509713" y="3471863"/>
          <p14:tracePt t="57048" x="1371600" y="3462338"/>
          <p14:tracePt t="57065" x="1328738" y="3462338"/>
          <p14:tracePt t="57081" x="1252538" y="3452813"/>
          <p14:tracePt t="57098" x="1243013" y="3452813"/>
          <p14:tracePt t="58267" x="1238250" y="3452813"/>
          <p14:tracePt t="58277" x="1219200" y="3452813"/>
          <p14:tracePt t="58284" x="1195388" y="3467100"/>
          <p14:tracePt t="58299" x="1176338" y="3476625"/>
          <p14:tracePt t="58315" x="1071563" y="3514725"/>
          <p14:tracePt t="58332" x="1004888" y="3529013"/>
          <p14:tracePt t="58349" x="985838" y="3529013"/>
          <p14:tracePt t="58413" x="981075" y="3529013"/>
          <p14:tracePt t="58424" x="976313" y="3529013"/>
          <p14:tracePt t="58432" x="966788" y="3538538"/>
          <p14:tracePt t="58449" x="952500" y="3538538"/>
          <p14:tracePt t="58465" x="942975" y="3538538"/>
          <p14:tracePt t="58495" x="938213" y="3538538"/>
          <p14:tracePt t="58509" x="933450" y="3538538"/>
          <p14:tracePt t="58526" x="928688" y="3538538"/>
          <p14:tracePt t="58539" x="919163" y="3543300"/>
          <p14:tracePt t="58641" x="914400" y="3543300"/>
          <p14:tracePt t="59075" x="923925" y="3543300"/>
          <p14:tracePt t="59081" x="928688" y="3543300"/>
          <p14:tracePt t="59099" x="952500" y="3543300"/>
          <p14:tracePt t="59116" x="985838" y="3543300"/>
          <p14:tracePt t="59133" x="1014413" y="3543300"/>
          <p14:tracePt t="59149" x="1033463" y="3543300"/>
          <p14:tracePt t="59166" x="1066800" y="3548063"/>
          <p14:tracePt t="59182" x="1076325" y="3548063"/>
          <p14:tracePt t="59236" x="1081088" y="3548063"/>
          <p14:tracePt t="59252" x="1085850" y="3548063"/>
          <p14:tracePt t="59280" x="1095375" y="3548063"/>
          <p14:tracePt t="59316" x="1100138" y="3548063"/>
          <p14:tracePt t="59326" x="1104900" y="3548063"/>
          <p14:tracePt t="59336" x="1109663" y="3548063"/>
          <p14:tracePt t="59957" x="1114425" y="3552825"/>
          <p14:tracePt t="59967" x="1138238" y="3552825"/>
          <p14:tracePt t="59977" x="1166813" y="3562350"/>
          <p14:tracePt t="59985" x="1209675" y="3562350"/>
          <p14:tracePt t="59999" x="1262063" y="3571875"/>
          <p14:tracePt t="60016" x="1557338" y="3600450"/>
          <p14:tracePt t="60033" x="1685925" y="3619500"/>
          <p14:tracePt t="60049" x="1757363" y="3624263"/>
          <p14:tracePt t="60066" x="1771650" y="3624263"/>
          <p14:tracePt t="60083" x="1776413" y="3624263"/>
          <p14:tracePt t="60099" x="1790700" y="3633788"/>
          <p14:tracePt t="60116" x="1790700" y="3638550"/>
          <p14:tracePt t="60119" x="1795463" y="3638550"/>
          <p14:tracePt t="60236" x="1781175" y="3638550"/>
          <p14:tracePt t="60242" x="1771650" y="3643313"/>
          <p14:tracePt t="60249" x="1757363" y="3657600"/>
          <p14:tracePt t="60266" x="1728788" y="3686175"/>
          <p14:tracePt t="60283" x="1709738" y="3719513"/>
          <p14:tracePt t="60300" x="1695450" y="3752850"/>
          <p14:tracePt t="60316" x="1681163" y="3814763"/>
          <p14:tracePt t="60320" x="1681163" y="3824288"/>
          <p14:tracePt t="60333" x="1671638" y="3838575"/>
          <p14:tracePt t="60350" x="1666875" y="3867150"/>
          <p14:tracePt t="60366" x="1666875" y="3881438"/>
          <p14:tracePt t="60383" x="1662113" y="3886200"/>
          <p14:tracePt t="60385" x="1662113" y="3890963"/>
          <p14:tracePt t="60399" x="1657350" y="3890963"/>
          <p14:tracePt t="60416" x="1657350" y="3900488"/>
          <p14:tracePt t="60433" x="1657350" y="3905250"/>
          <p14:tracePt t="61234" x="1652588" y="3905250"/>
          <p14:tracePt t="61243" x="1633538" y="3900488"/>
          <p14:tracePt t="61253" x="1609725" y="3895725"/>
          <p14:tracePt t="61267" x="1581150" y="3886200"/>
          <p14:tracePt t="61283" x="1457325" y="3852863"/>
          <p14:tracePt t="61300" x="1400175" y="3852863"/>
          <p14:tracePt t="61317" x="1366838" y="3848100"/>
          <p14:tracePt t="61333" x="1343025" y="3838575"/>
          <p14:tracePt t="61338" x="1328738" y="3838575"/>
          <p14:tracePt t="61350" x="1314450" y="3838575"/>
          <p14:tracePt t="61367" x="1300163" y="3838575"/>
          <p14:tracePt t="61383" x="1266825" y="3838575"/>
          <p14:tracePt t="61400" x="1257300" y="3838575"/>
          <p14:tracePt t="61402" x="1252538" y="3838575"/>
          <p14:tracePt t="61417" x="1247775" y="3838575"/>
          <p14:tracePt t="61433" x="1233488" y="3838575"/>
          <p14:tracePt t="61450" x="1228725" y="3838575"/>
          <p14:tracePt t="61467" x="1223963" y="3838575"/>
          <p14:tracePt t="61470" x="1219200" y="3838575"/>
          <p14:tracePt t="61484" x="1209675" y="3848100"/>
          <p14:tracePt t="61500" x="1190625" y="3852863"/>
          <p14:tracePt t="61517" x="1166813" y="3862388"/>
          <p14:tracePt t="61533" x="1157288" y="3867150"/>
          <p14:tracePt t="61550" x="1143000" y="3881438"/>
          <p14:tracePt t="61567" x="1133475" y="3881438"/>
          <p14:tracePt t="61583" x="1128713" y="3886200"/>
          <p14:tracePt t="61721" x="1123950" y="3886200"/>
          <p14:tracePt t="61731" x="1119188" y="3890963"/>
          <p14:tracePt t="61739" x="1104900" y="3890963"/>
          <p14:tracePt t="61750" x="1095375" y="3895725"/>
          <p14:tracePt t="61767" x="1090613" y="3895725"/>
          <p14:tracePt t="61817" x="1090613" y="3900488"/>
          <p14:tracePt t="62718" x="0" y="0"/>
        </p14:tracePtLst>
        <p14:tracePtLst>
          <p14:tracePt t="78632" x="4729163" y="5138738"/>
          <p14:tracePt t="78640" x="4724400" y="5181600"/>
          <p14:tracePt t="78657" x="4724400" y="5205413"/>
          <p14:tracePt t="78673" x="4719638" y="5205413"/>
          <p14:tracePt t="78825" x="4710113" y="5205413"/>
          <p14:tracePt t="78831" x="4691063" y="5224463"/>
          <p14:tracePt t="78841" x="4633913" y="5262563"/>
          <p14:tracePt t="78857" x="4495800" y="5376863"/>
          <p14:tracePt t="78874" x="4352925" y="5495925"/>
          <p14:tracePt t="78890" x="4338638" y="5510213"/>
          <p14:tracePt t="78931" x="4352925" y="5510213"/>
          <p14:tracePt t="78942" x="4362450" y="5505450"/>
          <p14:tracePt t="78951" x="4386263" y="5500688"/>
          <p14:tracePt t="78957" x="4419600" y="5467350"/>
          <p14:tracePt t="78973" x="4614863" y="5257800"/>
          <p14:tracePt t="78990" x="4762500" y="5105400"/>
          <p14:tracePt t="79007" x="4891088" y="4972050"/>
          <p14:tracePt t="79024" x="4976813" y="4867275"/>
          <p14:tracePt t="79040" x="5014913" y="4848225"/>
          <p14:tracePt t="79057" x="5019675" y="4848225"/>
          <p14:tracePt t="79074" x="5024438" y="4848225"/>
          <p14:tracePt t="79093" x="5029200" y="4848225"/>
          <p14:tracePt t="79107" x="5048250" y="4848225"/>
          <p14:tracePt t="79124" x="5072063" y="4867275"/>
          <p14:tracePt t="79140" x="5110163" y="4919663"/>
          <p14:tracePt t="79157" x="5133975" y="4981575"/>
          <p14:tracePt t="79174" x="5157788" y="5033963"/>
          <p14:tracePt t="79190" x="5186363" y="5086350"/>
          <p14:tracePt t="79207" x="5195888" y="5100638"/>
          <p14:tracePt t="79224" x="5200650" y="5105400"/>
          <p14:tracePt t="79285" x="5210175" y="5105400"/>
          <p14:tracePt t="79295" x="5233988" y="5110163"/>
          <p14:tracePt t="79307" x="5295900" y="5119688"/>
          <p14:tracePt t="79324" x="5305425" y="5119688"/>
          <p14:tracePt t="79341" x="5314950" y="5119688"/>
          <p14:tracePt t="79424" x="5295900" y="5119688"/>
          <p14:tracePt t="79434" x="5276850" y="5119688"/>
          <p14:tracePt t="79446" x="5238750" y="5129213"/>
          <p14:tracePt t="79457" x="5195888" y="5133975"/>
          <p14:tracePt t="79474" x="5100638" y="5153025"/>
          <p14:tracePt t="79490" x="4924425" y="5153025"/>
          <p14:tracePt t="79507" x="4805363" y="5162550"/>
          <p14:tracePt t="79524" x="4729163" y="5172075"/>
          <p14:tracePt t="79540" x="4643438" y="5172075"/>
          <p14:tracePt t="79557" x="4576763" y="5172075"/>
          <p14:tracePt t="79574" x="4510088" y="5172075"/>
          <p14:tracePt t="79591" x="4481513" y="5172075"/>
          <p14:tracePt t="79607" x="4314825" y="5181600"/>
          <p14:tracePt t="79624" x="4267200" y="5181600"/>
          <p14:tracePt t="79640" x="4262438" y="5181600"/>
          <p14:tracePt t="79682" x="4257675" y="5181600"/>
          <p14:tracePt t="79692" x="4248150" y="5181600"/>
          <p14:tracePt t="79702" x="4243388" y="5181600"/>
          <p14:tracePt t="79783" x="4238625" y="5181600"/>
          <p14:tracePt t="79789" x="4233863" y="5186363"/>
          <p14:tracePt t="79800" x="4224338" y="5186363"/>
          <p14:tracePt t="79809" x="4210050" y="5186363"/>
          <p14:tracePt t="79824" x="4148138" y="5186363"/>
          <p14:tracePt t="79841" x="4048125" y="5186363"/>
          <p14:tracePt t="79857" x="3843338" y="5186363"/>
          <p14:tracePt t="79874" x="3690938" y="5186363"/>
          <p14:tracePt t="79891" x="3552825" y="5186363"/>
          <p14:tracePt t="79907" x="3362325" y="5186363"/>
          <p14:tracePt t="79924" x="3195638" y="5186363"/>
          <p14:tracePt t="79941" x="3005138" y="5186363"/>
          <p14:tracePt t="79957" x="2838450" y="5186363"/>
          <p14:tracePt t="79974" x="2809875" y="5186363"/>
          <p14:tracePt t="80083" x="2814638" y="5186363"/>
          <p14:tracePt t="80093" x="2838450" y="5191125"/>
          <p14:tracePt t="80108" x="2928938" y="5191125"/>
          <p14:tracePt t="80124" x="3048000" y="5191125"/>
          <p14:tracePt t="80141" x="3238500" y="5205413"/>
          <p14:tracePt t="80157" x="3338513" y="5205413"/>
          <p14:tracePt t="80174" x="3900488" y="5205413"/>
          <p14:tracePt t="80191" x="4300538" y="5214938"/>
          <p14:tracePt t="80207" x="4900613" y="5233988"/>
          <p14:tracePt t="80224" x="5110163" y="5233988"/>
          <p14:tracePt t="80241" x="5538788" y="5257800"/>
          <p14:tracePt t="80243" x="5743575" y="5257800"/>
          <p14:tracePt t="80257" x="6086475" y="5257800"/>
          <p14:tracePt t="80274" x="6510338" y="5272088"/>
          <p14:tracePt t="80291" x="6677025" y="5272088"/>
          <p14:tracePt t="80307" x="6700838" y="5272088"/>
          <p14:tracePt t="80342" x="6696075" y="5272088"/>
          <p14:tracePt t="80353" x="6691313" y="5272088"/>
          <p14:tracePt t="80361" x="6686550" y="5276850"/>
          <p14:tracePt t="80374" x="6681788" y="5276850"/>
          <p14:tracePt t="80391" x="6662738" y="5276850"/>
          <p14:tracePt t="80408" x="6529388" y="5276850"/>
          <p14:tracePt t="80426" x="6276975" y="5276850"/>
          <p14:tracePt t="80441" x="5624513" y="5291138"/>
          <p14:tracePt t="80458" x="4895850" y="5310188"/>
          <p14:tracePt t="80474" x="4090988" y="5324475"/>
          <p14:tracePt t="80491" x="2928938" y="5343525"/>
          <p14:tracePt t="80507" x="2276475" y="5357813"/>
          <p14:tracePt t="80524" x="1957388" y="5367338"/>
          <p14:tracePt t="80541" x="1762125" y="5367338"/>
          <p14:tracePt t="80557" x="1728788" y="5367338"/>
          <p14:tracePt t="80574" x="1724025" y="5367338"/>
          <p14:tracePt t="80707" x="1733550" y="5367338"/>
          <p14:tracePt t="80717" x="1757363" y="5367338"/>
          <p14:tracePt t="80724" x="1804988" y="5367338"/>
          <p14:tracePt t="80741" x="2052638" y="5367338"/>
          <p14:tracePt t="80758" x="2476500" y="5362575"/>
          <p14:tracePt t="80774" x="3228975" y="5343525"/>
          <p14:tracePt t="80791" x="4348163" y="5267325"/>
          <p14:tracePt t="80808" x="4905375" y="5238750"/>
          <p14:tracePt t="80824" x="5376863" y="5195888"/>
          <p14:tracePt t="80841" x="5495925" y="5186363"/>
          <p14:tracePt t="80858" x="5519738" y="5186363"/>
          <p14:tracePt t="81201" x="5514975" y="5186363"/>
          <p14:tracePt t="81220" x="5510213" y="5186363"/>
          <p14:tracePt t="81241" x="5505450" y="5186363"/>
          <p14:tracePt t="81252" x="5500688" y="5186363"/>
          <p14:tracePt t="81399" x="5491163" y="5186363"/>
          <p14:tracePt t="81413" x="5486400" y="5186363"/>
          <p14:tracePt t="81594" x="5481638" y="5186363"/>
          <p14:tracePt t="81887" x="5476875" y="5186363"/>
          <p14:tracePt t="81913" x="5472113" y="5186363"/>
          <p14:tracePt t="81937" x="5467350" y="5186363"/>
          <p14:tracePt t="81944" x="5467350" y="5191125"/>
          <p14:tracePt t="81993" x="5462588" y="5191125"/>
          <p14:tracePt t="82003" x="5457825" y="5191125"/>
          <p14:tracePt t="82013" x="5448300" y="5195888"/>
          <p14:tracePt t="82025" x="5443538" y="5195888"/>
          <p14:tracePt t="82093" x="5443538" y="5200650"/>
          <p14:tracePt t="82103" x="5457825" y="5205413"/>
          <p14:tracePt t="82111" x="5476875" y="5219700"/>
          <p14:tracePt t="82125" x="5519738" y="5229225"/>
          <p14:tracePt t="82141" x="5534025" y="5233988"/>
          <p14:tracePt t="82158" x="5557838" y="5248275"/>
          <p14:tracePt t="82175" x="5562600" y="5248275"/>
          <p14:tracePt t="82204" x="5567363" y="5248275"/>
          <p14:tracePt t="82250" x="5567363" y="5253038"/>
          <p14:tracePt t="82260" x="5572125" y="5253038"/>
          <p14:tracePt t="82266" x="5576888" y="5257800"/>
          <p14:tracePt t="82276" x="5581650" y="5262563"/>
          <p14:tracePt t="82292" x="5600700" y="5281613"/>
          <p14:tracePt t="82308" x="5610225" y="5295900"/>
          <p14:tracePt t="82325" x="5610225" y="5300663"/>
          <p14:tracePt t="82342" x="5614988" y="5300663"/>
          <p14:tracePt t="82408" x="5614988" y="5305425"/>
          <p14:tracePt t="86721" x="5605463" y="5305425"/>
          <p14:tracePt t="86727" x="5557838" y="5305425"/>
          <p14:tracePt t="86744" x="5353050" y="5324475"/>
          <p14:tracePt t="86760" x="4810125" y="5400675"/>
          <p14:tracePt t="86777" x="4186238" y="5495925"/>
          <p14:tracePt t="86795" x="3509963" y="5591175"/>
          <p14:tracePt t="86812" x="2833688" y="5710238"/>
          <p14:tracePt t="86828" x="2628900" y="5753100"/>
          <p14:tracePt t="86830" x="2576513" y="5753100"/>
          <p14:tracePt t="86843" x="2514600" y="5757863"/>
          <p14:tracePt t="86860" x="2500313" y="5757863"/>
          <p14:tracePt t="86877" x="2481263" y="5767388"/>
          <p14:tracePt t="86893" x="2476500" y="5767388"/>
          <p14:tracePt t="86911" x="2471738" y="5767388"/>
          <p14:tracePt t="86927" x="2466975" y="5767388"/>
          <p14:tracePt t="86944" x="2457450" y="5767388"/>
          <p14:tracePt t="86960" x="2452688" y="5767388"/>
          <p14:tracePt t="86961" x="2443163" y="5767388"/>
          <p14:tracePt t="87062" x="2438400" y="5767388"/>
          <p14:tracePt t="87155" x="2447925" y="5767388"/>
          <p14:tracePt t="87161" x="2452688" y="5767388"/>
          <p14:tracePt t="87177" x="2462213" y="5762625"/>
          <p14:tracePt t="87194" x="2481263" y="5757863"/>
          <p14:tracePt t="87210" x="2490788" y="5748338"/>
          <p14:tracePt t="87227" x="2500313" y="5743575"/>
          <p14:tracePt t="87230" x="2509838" y="5729288"/>
          <p14:tracePt t="87244" x="2514600" y="5715000"/>
          <p14:tracePt t="87260" x="2524125" y="5681663"/>
          <p14:tracePt t="87263" x="2547938" y="5643563"/>
          <p14:tracePt t="87277" x="2590800" y="5553075"/>
          <p14:tracePt t="87294" x="2652713" y="5476875"/>
          <p14:tracePt t="87311" x="2743200" y="5400675"/>
          <p14:tracePt t="87327" x="2786063" y="5372100"/>
          <p14:tracePt t="87344" x="2795588" y="5367338"/>
          <p14:tracePt t="87360" x="2795588" y="5362575"/>
          <p14:tracePt t="87555" x="2805113" y="5362575"/>
          <p14:tracePt t="87822" x="0" y="0"/>
        </p14:tracePtLst>
        <p14:tracePtLst>
          <p14:tracePt t="90882" x="1795463" y="5300663"/>
          <p14:tracePt t="91342" x="1814513" y="5300663"/>
          <p14:tracePt t="91356" x="1843088" y="5300663"/>
          <p14:tracePt t="91362" x="1881188" y="5300663"/>
          <p14:tracePt t="91379" x="1995488" y="5305425"/>
          <p14:tracePt t="91395" x="2114550" y="5314950"/>
          <p14:tracePt t="91399" x="2176463" y="5314950"/>
          <p14:tracePt t="91412" x="2290763" y="5324475"/>
          <p14:tracePt t="91429" x="2381250" y="5324475"/>
          <p14:tracePt t="91445" x="2547938" y="5324475"/>
          <p14:tracePt t="91462" x="2771775" y="5324475"/>
          <p14:tracePt t="91465" x="2900363" y="5324475"/>
          <p14:tracePt t="91479" x="3162300" y="5324475"/>
          <p14:tracePt t="91495" x="3276600" y="5324475"/>
          <p14:tracePt t="91513" x="3600450" y="5324475"/>
          <p14:tracePt t="91515" x="3714750" y="5324475"/>
          <p14:tracePt t="91529" x="3843338" y="5324475"/>
          <p14:tracePt t="91546" x="4205288" y="5324475"/>
          <p14:tracePt t="91562" x="4524375" y="5334000"/>
          <p14:tracePt t="91579" x="4957763" y="5348288"/>
          <p14:tracePt t="91595" x="5353050" y="5348288"/>
          <p14:tracePt t="91613" x="5591175" y="5348288"/>
          <p14:tracePt t="91629" x="5681663" y="5348288"/>
          <p14:tracePt t="91646" x="5829300" y="5348288"/>
          <p14:tracePt t="91662" x="5834063" y="5348288"/>
          <p14:tracePt t="91686" x="5843588" y="5348288"/>
          <p14:tracePt t="91696" x="5848350" y="5348288"/>
          <p14:tracePt t="91712" x="5886450" y="5348288"/>
          <p14:tracePt t="91729" x="5953125" y="5348288"/>
          <p14:tracePt t="91745" x="5976938" y="5348288"/>
          <p14:tracePt t="91762" x="5981700" y="5348288"/>
          <p14:tracePt t="91822" x="5991225" y="5348288"/>
          <p14:tracePt t="91833" x="6000750" y="5348288"/>
          <p14:tracePt t="91845" x="6019800" y="5348288"/>
          <p14:tracePt t="91862" x="6029325" y="5348288"/>
          <p14:tracePt t="91879" x="6034088" y="5348288"/>
          <p14:tracePt t="91881" x="6038850" y="5348288"/>
          <p14:tracePt t="91896" x="6067425" y="5348288"/>
          <p14:tracePt t="91912" x="6200775" y="5348288"/>
          <p14:tracePt t="91929" x="6405563" y="5348288"/>
          <p14:tracePt t="91946" x="6581775" y="5348288"/>
          <p14:tracePt t="91948" x="6619875" y="5348288"/>
          <p14:tracePt t="91962" x="6653213" y="5343525"/>
          <p14:tracePt t="92079" x="6653213" y="5338763"/>
          <p14:tracePt t="92110" x="6653213" y="5334000"/>
          <p14:tracePt t="92116" x="6653213" y="5314950"/>
          <p14:tracePt t="92129" x="6638925" y="5286375"/>
          <p14:tracePt t="92146" x="6610350" y="5253038"/>
          <p14:tracePt t="92162" x="6591300" y="5214938"/>
          <p14:tracePt t="92179" x="6557963" y="5181600"/>
          <p14:tracePt t="92196" x="6529388" y="5157788"/>
          <p14:tracePt t="92212" x="6515100" y="5133975"/>
          <p14:tracePt t="92215" x="6510338" y="5129213"/>
          <p14:tracePt t="92229" x="6500813" y="5114925"/>
          <p14:tracePt t="92246" x="6481763" y="5105400"/>
          <p14:tracePt t="92262" x="6462713" y="5091113"/>
          <p14:tracePt t="92279" x="6429375" y="5086350"/>
          <p14:tracePt t="92296" x="6381750" y="5072063"/>
          <p14:tracePt t="92312" x="6262688" y="5062538"/>
          <p14:tracePt t="92329" x="6086475" y="5062538"/>
          <p14:tracePt t="92346" x="5834063" y="5072063"/>
          <p14:tracePt t="92362" x="5519738" y="5081588"/>
          <p14:tracePt t="92379" x="5124450" y="5095875"/>
          <p14:tracePt t="92381" x="4933950" y="5105400"/>
          <p14:tracePt t="92396" x="4610100" y="5119688"/>
          <p14:tracePt t="92412" x="4452938" y="5119688"/>
          <p14:tracePt t="92416" x="4119563" y="5119688"/>
          <p14:tracePt t="92429" x="3905250" y="5133975"/>
          <p14:tracePt t="92446" x="3252788" y="5133975"/>
          <p14:tracePt t="92462" x="2757488" y="5133975"/>
          <p14:tracePt t="92480" x="2519363" y="5133975"/>
          <p14:tracePt t="92496" x="2419350" y="5133975"/>
          <p14:tracePt t="92512" x="2243138" y="5133975"/>
          <p14:tracePt t="92516" x="2152650" y="5133975"/>
          <p14:tracePt t="92529" x="1871663" y="5133975"/>
          <p14:tracePt t="92546" x="1733550" y="5133975"/>
          <p14:tracePt t="92562" x="1638300" y="5133975"/>
          <p14:tracePt t="92579" x="1566863" y="5133975"/>
          <p14:tracePt t="92596" x="1543050" y="5133975"/>
          <p14:tracePt t="92612" x="1495425" y="5133975"/>
          <p14:tracePt t="92615" x="1466850" y="5138738"/>
          <p14:tracePt t="92629" x="1385888" y="5148263"/>
          <p14:tracePt t="92646" x="1319213" y="5148263"/>
          <p14:tracePt t="92662" x="1281113" y="5157788"/>
          <p14:tracePt t="92679" x="1271588" y="5157788"/>
          <p14:tracePt t="92741" x="1271588" y="5162550"/>
          <p14:tracePt t="92781" x="1271588" y="5172075"/>
          <p14:tracePt t="92791" x="1276350" y="5200650"/>
          <p14:tracePt t="92798" x="1276350" y="5229225"/>
          <p14:tracePt t="92813" x="1281113" y="5253038"/>
          <p14:tracePt t="92830" x="1309688" y="5314950"/>
          <p14:tracePt t="92846" x="1319213" y="5334000"/>
          <p14:tracePt t="92863" x="1323975" y="5343525"/>
          <p14:tracePt t="92879" x="1333500" y="5367338"/>
          <p14:tracePt t="92896" x="1338263" y="5386388"/>
          <p14:tracePt t="92913" x="1347788" y="5410200"/>
          <p14:tracePt t="92916" x="1352550" y="5424488"/>
          <p14:tracePt t="92929" x="1357313" y="5434013"/>
          <p14:tracePt t="92946" x="1381125" y="5462588"/>
          <p14:tracePt t="92963" x="1414463" y="5476875"/>
          <p14:tracePt t="92979" x="1438275" y="5491163"/>
          <p14:tracePt t="92983" x="1462088" y="5505450"/>
          <p14:tracePt t="92996" x="1471613" y="5505450"/>
          <p14:tracePt t="93013" x="1504950" y="5514975"/>
          <p14:tracePt t="93030" x="1604963" y="5543550"/>
          <p14:tracePt t="93046" x="1885950" y="5553075"/>
          <p14:tracePt t="93050" x="2038350" y="5553075"/>
          <p14:tracePt t="93063" x="2195513" y="5553075"/>
          <p14:tracePt t="93079" x="2747963" y="5562600"/>
          <p14:tracePt t="93097" x="2876550" y="5562600"/>
          <p14:tracePt t="93100" x="3000375" y="5562600"/>
          <p14:tracePt t="93113" x="3152775" y="5562600"/>
          <p14:tracePt t="93131" x="3857625" y="5562600"/>
          <p14:tracePt t="93146" x="4481513" y="5581650"/>
          <p14:tracePt t="93164" x="5000625" y="5581650"/>
          <p14:tracePt t="93179" x="5343525" y="5581650"/>
          <p14:tracePt t="93196" x="5581650" y="5581650"/>
          <p14:tracePt t="93213" x="5757863" y="5581650"/>
          <p14:tracePt t="93229" x="5900738" y="5581650"/>
          <p14:tracePt t="93246" x="6091238" y="5581650"/>
          <p14:tracePt t="93263" x="6243638" y="5581650"/>
          <p14:tracePt t="93265" x="6329363" y="5581650"/>
          <p14:tracePt t="93279" x="6448425" y="5581650"/>
          <p14:tracePt t="93296" x="6477000" y="5581650"/>
          <p14:tracePt t="93313" x="6500813" y="5581650"/>
          <p14:tracePt t="93346" x="6510338" y="5581650"/>
          <p14:tracePt t="93363" x="6534150" y="5581650"/>
          <p14:tracePt t="93380" x="6562725" y="5581650"/>
          <p14:tracePt t="93396" x="6572250" y="5581650"/>
          <p14:tracePt t="97639" x="6548438" y="5581650"/>
          <p14:tracePt t="97649" x="6519863" y="5586413"/>
          <p14:tracePt t="97656" x="6486525" y="5595938"/>
          <p14:tracePt t="97664" x="6438900" y="5595938"/>
          <p14:tracePt t="97681" x="6267450" y="5624513"/>
          <p14:tracePt t="97698" x="6010275" y="5657850"/>
          <p14:tracePt t="97714" x="5715000" y="5667375"/>
          <p14:tracePt t="97731" x="5486400" y="5676900"/>
          <p14:tracePt t="97748" x="5257800" y="5691188"/>
          <p14:tracePt t="97765" x="5043488" y="5700713"/>
          <p14:tracePt t="97781" x="4852988" y="5700713"/>
          <p14:tracePt t="97798" x="4624388" y="5700713"/>
          <p14:tracePt t="97800" x="4510088" y="5700713"/>
          <p14:tracePt t="97815" x="4262438" y="5700713"/>
          <p14:tracePt t="97831" x="4133850" y="5700713"/>
          <p14:tracePt t="97849" x="3781425" y="5710238"/>
          <p14:tracePt t="97864" x="3371850" y="5719763"/>
          <p14:tracePt t="97882" x="3205163" y="5719763"/>
          <p14:tracePt t="97898" x="3052763" y="5719763"/>
          <p14:tracePt t="97915" x="2976563" y="5719763"/>
          <p14:tracePt t="97915" x="2900363" y="5719763"/>
          <p14:tracePt t="97931" x="2786063" y="5719763"/>
          <p14:tracePt t="97948" x="2762250" y="5719763"/>
          <p14:tracePt t="97965" x="2747963" y="5715000"/>
          <p14:tracePt t="97982" x="2743200" y="5715000"/>
          <p14:tracePt t="97998" x="2733675" y="5705475"/>
          <p14:tracePt t="98015" x="2709863" y="5695950"/>
          <p14:tracePt t="98015" x="2686050" y="5686425"/>
          <p14:tracePt t="98031" x="2671763" y="5681663"/>
          <p14:tracePt t="98048" x="2638425" y="5667375"/>
          <p14:tracePt t="98065" x="2590800" y="5653088"/>
          <p14:tracePt t="98081" x="2314575" y="5581650"/>
          <p14:tracePt t="98098" x="2071688" y="5529263"/>
          <p14:tracePt t="98115" x="1995488" y="5519738"/>
          <p14:tracePt t="98116" x="1938338" y="5510213"/>
          <p14:tracePt t="98131" x="1876425" y="5495925"/>
          <p14:tracePt t="98148" x="1857375" y="5486400"/>
          <p14:tracePt t="98165" x="1852613" y="5481638"/>
          <p14:tracePt t="98181" x="1828800" y="5457825"/>
          <p14:tracePt t="98198" x="1824038" y="5457825"/>
          <p14:tracePt t="98215" x="1824038" y="5453063"/>
          <p14:tracePt t="98328" x="1819275" y="5453063"/>
          <p14:tracePt t="98354" x="1814513" y="5453063"/>
          <p14:tracePt t="98362" x="1804988" y="5453063"/>
          <p14:tracePt t="98371" x="1800225" y="5462588"/>
          <p14:tracePt t="98381" x="1795463" y="5467350"/>
          <p14:tracePt t="98398" x="1785938" y="5467350"/>
          <p14:tracePt t="98450" x="1781175" y="5467350"/>
          <p14:tracePt t="98470" x="1776413" y="5467350"/>
          <p14:tracePt t="98477" x="1766888" y="5467350"/>
          <p14:tracePt t="98486" x="1762125" y="5467350"/>
          <p14:tracePt t="98498" x="1752600" y="5467350"/>
          <p14:tracePt t="98515" x="1709738" y="5467350"/>
          <p14:tracePt t="98517" x="1700213" y="5467350"/>
          <p14:tracePt t="98531" x="1695450" y="5467350"/>
          <p14:tracePt t="98548" x="1681163" y="5472113"/>
          <p14:tracePt t="98570" x="1681163" y="5476875"/>
          <p14:tracePt t="98581" x="1681163" y="5481638"/>
          <p14:tracePt t="98602" x="1690688" y="5486400"/>
          <p14:tracePt t="98615" x="1690688" y="5491163"/>
          <p14:tracePt t="98631" x="1695450" y="5500688"/>
          <p14:tracePt t="98648" x="1704975" y="5500688"/>
          <p14:tracePt t="98665" x="1738313" y="5491163"/>
          <p14:tracePt t="98682" x="1781175" y="5453063"/>
          <p14:tracePt t="98698" x="1804988" y="5367338"/>
          <p14:tracePt t="98715" x="1814513" y="5300663"/>
          <p14:tracePt t="98732" x="1814513" y="5238750"/>
          <p14:tracePt t="98748" x="1795463" y="5214938"/>
          <p14:tracePt t="98765" x="1785938" y="5200650"/>
          <p14:tracePt t="98782" x="1752600" y="5200650"/>
          <p14:tracePt t="98798" x="1714500" y="5205413"/>
          <p14:tracePt t="98815" x="1695450" y="5224463"/>
          <p14:tracePt t="98818" x="1690688" y="5243513"/>
          <p14:tracePt t="98832" x="1666875" y="5295900"/>
          <p14:tracePt t="98848" x="1666875" y="5305425"/>
          <p14:tracePt t="98852" x="1662113" y="5334000"/>
          <p14:tracePt t="98865" x="1662113" y="5357813"/>
          <p14:tracePt t="98882" x="1662113" y="5424488"/>
          <p14:tracePt t="98898" x="1676400" y="5476875"/>
          <p14:tracePt t="98915" x="1695450" y="5495925"/>
          <p14:tracePt t="98932" x="1700213" y="5495925"/>
          <p14:tracePt t="98949" x="1709738" y="5500688"/>
          <p14:tracePt t="98965" x="1724025" y="5500688"/>
          <p14:tracePt t="98982" x="1733550" y="5500688"/>
          <p14:tracePt t="98998" x="1738313" y="5491163"/>
          <p14:tracePt t="99015" x="1752600" y="5457825"/>
          <p14:tracePt t="99032" x="1752600" y="5414963"/>
          <p14:tracePt t="99048" x="1752600" y="5381625"/>
          <p14:tracePt t="99050" x="1752600" y="5376863"/>
          <p14:tracePt t="99065" x="1747838" y="5372100"/>
          <p14:tracePt t="99082" x="1743075" y="5372100"/>
          <p14:tracePt t="99098" x="1724025" y="5372100"/>
          <p14:tracePt t="99115" x="1719263" y="5386388"/>
          <p14:tracePt t="99132" x="1704975" y="5462588"/>
          <p14:tracePt t="99149" x="1704975" y="5543550"/>
          <p14:tracePt t="99152" x="1704975" y="5572125"/>
          <p14:tracePt t="99165" x="1733550" y="5614988"/>
          <p14:tracePt t="99182" x="1762125" y="5629275"/>
          <p14:tracePt t="99199" x="1766888" y="5629275"/>
          <p14:tracePt t="99215" x="1771650" y="5629275"/>
          <p14:tracePt t="99232" x="1790700" y="5629275"/>
          <p14:tracePt t="99249" x="1824038" y="5553075"/>
          <p14:tracePt t="99265" x="1843088" y="5443538"/>
          <p14:tracePt t="99282" x="1852613" y="5338763"/>
          <p14:tracePt t="99299" x="1852613" y="5319713"/>
          <p14:tracePt t="99315" x="1824038" y="5243513"/>
          <p14:tracePt t="99332" x="1814513" y="5238750"/>
          <p14:tracePt t="99349" x="1800225" y="5243513"/>
          <p14:tracePt t="99365" x="1771650" y="5262563"/>
          <p14:tracePt t="99382" x="1743075" y="5314950"/>
          <p14:tracePt t="99399" x="1728788" y="5381625"/>
          <p14:tracePt t="99415" x="1719263" y="5443538"/>
          <p14:tracePt t="99432" x="1719263" y="5472113"/>
          <p14:tracePt t="99449" x="1724025" y="5486400"/>
          <p14:tracePt t="99451" x="1728788" y="5486400"/>
          <p14:tracePt t="99465" x="1743075" y="5491163"/>
          <p14:tracePt t="99470" x="1762125" y="5491163"/>
          <p14:tracePt t="99482" x="1781175" y="5491163"/>
          <p14:tracePt t="99500" x="1824038" y="5491163"/>
          <p14:tracePt t="99515" x="1843088" y="5476875"/>
          <p14:tracePt t="99533" x="1857375" y="5443538"/>
          <p14:tracePt t="99534" x="1862138" y="5414963"/>
          <p14:tracePt t="99549" x="1862138" y="5343525"/>
          <p14:tracePt t="99565" x="1862138" y="5310188"/>
          <p14:tracePt t="99582" x="1862138" y="5305425"/>
          <p14:tracePt t="99599" x="1852613" y="5300663"/>
          <p14:tracePt t="99600" x="1838325" y="5295900"/>
          <p14:tracePt t="99616" x="1814513" y="5295900"/>
          <p14:tracePt t="99632" x="1766888" y="5305425"/>
          <p14:tracePt t="99649" x="1700213" y="5343525"/>
          <p14:tracePt t="99665" x="1638300" y="5434013"/>
          <p14:tracePt t="99682" x="1614488" y="5505450"/>
          <p14:tracePt t="99699" x="1604963" y="5538788"/>
          <p14:tracePt t="99701" x="1609725" y="5553075"/>
          <p14:tracePt t="99715" x="1614488" y="5557838"/>
          <p14:tracePt t="99732" x="1624013" y="5562600"/>
          <p14:tracePt t="99749" x="1643063" y="5562600"/>
          <p14:tracePt t="99765" x="1681163" y="5562600"/>
          <p14:tracePt t="99782" x="1700213" y="5557838"/>
          <p14:tracePt t="99799" x="1724025" y="5519738"/>
          <p14:tracePt t="99815" x="1733550" y="5467350"/>
          <p14:tracePt t="99832" x="1738313" y="5400675"/>
          <p14:tracePt t="99833" x="1738313" y="5381625"/>
          <p14:tracePt t="99849" x="1733550" y="5353050"/>
          <p14:tracePt t="99865" x="1724025" y="5338763"/>
          <p14:tracePt t="99882" x="1714500" y="5334000"/>
          <p14:tracePt t="99899" x="1695450" y="5334000"/>
          <p14:tracePt t="99901" x="1676400" y="5343525"/>
          <p14:tracePt t="99915" x="1657350" y="5348288"/>
          <p14:tracePt t="99932" x="1633538" y="5429250"/>
          <p14:tracePt t="99949" x="1633538" y="5467350"/>
          <p14:tracePt t="99966" x="1657350" y="5600700"/>
          <p14:tracePt t="99983" x="1690688" y="5648325"/>
          <p14:tracePt t="99999" x="1747838" y="5676900"/>
          <p14:tracePt t="100016" x="1804988" y="5686425"/>
          <p14:tracePt t="100032" x="1862138" y="5686425"/>
          <p14:tracePt t="100035" x="1871663" y="5686425"/>
          <p14:tracePt t="100049" x="1885950" y="5686425"/>
          <p14:tracePt t="100066" x="1890713" y="5634038"/>
          <p14:tracePt t="100082" x="1890713" y="5576888"/>
          <p14:tracePt t="100099" x="1890713" y="5448300"/>
          <p14:tracePt t="100102" x="1890713" y="5419725"/>
          <p14:tracePt t="100116" x="1890713" y="5391150"/>
          <p14:tracePt t="100132" x="1881188" y="5367338"/>
          <p14:tracePt t="100149" x="1871663" y="5362575"/>
          <p14:tracePt t="100166" x="1862138" y="5357813"/>
          <p14:tracePt t="100168" x="1847850" y="5357813"/>
          <p14:tracePt t="100182" x="1838325" y="5357813"/>
          <p14:tracePt t="100185" x="1814513" y="5357813"/>
          <p14:tracePt t="100199" x="1795463" y="5362575"/>
          <p14:tracePt t="100215" x="1728788" y="5424488"/>
          <p14:tracePt t="100232" x="1685925" y="5505450"/>
          <p14:tracePt t="100234" x="1681163" y="5534025"/>
          <p14:tracePt t="100250" x="1681163" y="5553075"/>
          <p14:tracePt t="100265" x="1681163" y="5562600"/>
          <p14:tracePt t="100296" x="1685925" y="5562600"/>
          <p14:tracePt t="100306" x="1690688" y="5562600"/>
          <p14:tracePt t="100315" x="1695450" y="5562600"/>
          <p14:tracePt t="100332" x="1714500" y="5557838"/>
          <p14:tracePt t="100349" x="1733550" y="5524500"/>
          <p14:tracePt t="100365" x="1766888" y="5410200"/>
          <p14:tracePt t="100382" x="1766888" y="5381625"/>
          <p14:tracePt t="100399" x="1766888" y="5353050"/>
          <p14:tracePt t="100492" x="1757363" y="5362575"/>
          <p14:tracePt t="100498" x="1752600" y="5376863"/>
          <p14:tracePt t="100508" x="1747838" y="5405438"/>
          <p14:tracePt t="100518" x="1738313" y="5424488"/>
          <p14:tracePt t="100532" x="1733550" y="5462588"/>
          <p14:tracePt t="100549" x="1733550" y="5476875"/>
          <p14:tracePt t="100565" x="1733550" y="5495925"/>
          <p14:tracePt t="100582" x="1766888" y="5529263"/>
          <p14:tracePt t="100599" x="1790700" y="5548313"/>
          <p14:tracePt t="100616" x="1824038" y="5553075"/>
          <p14:tracePt t="100632" x="1871663" y="5553075"/>
          <p14:tracePt t="100635" x="1900238" y="5553075"/>
          <p14:tracePt t="100649" x="1914525" y="5553075"/>
          <p14:tracePt t="100666" x="1933575" y="5548313"/>
          <p14:tracePt t="100682" x="1933575" y="5534025"/>
          <p14:tracePt t="100699" x="1933575" y="5524500"/>
          <p14:tracePt t="100716" x="1924050" y="5505450"/>
          <p14:tracePt t="100733" x="1909763" y="5467350"/>
          <p14:tracePt t="100749" x="1900238" y="5457825"/>
          <p14:tracePt t="100765" x="1890713" y="5438775"/>
          <p14:tracePt t="100782" x="1881188" y="5434013"/>
          <p14:tracePt t="100799" x="1871663" y="5434013"/>
          <p14:tracePt t="100816" x="1847850" y="5434013"/>
          <p14:tracePt t="100832" x="1814513" y="5434013"/>
          <p14:tracePt t="100849" x="1809750" y="5434013"/>
          <p14:tracePt t="100870" x="1804988" y="5434013"/>
          <p14:tracePt t="100884" x="1800225" y="5434013"/>
          <p14:tracePt t="100899" x="1800225" y="5429250"/>
          <p14:tracePt t="100916" x="1790700" y="5429250"/>
          <p14:tracePt t="100932" x="1790700" y="5419725"/>
          <p14:tracePt t="100950" x="1785938" y="5419725"/>
          <p14:tracePt t="102581" x="1785938" y="5414963"/>
          <p14:tracePt t="102591" x="1795463" y="5391150"/>
          <p14:tracePt t="102602" x="1804988" y="5367338"/>
          <p14:tracePt t="102617" x="1828800" y="5295900"/>
          <p14:tracePt t="102634" x="1843088" y="5253038"/>
          <p14:tracePt t="102650" x="1847850" y="5219700"/>
          <p14:tracePt t="102668" x="1847850" y="5195888"/>
          <p14:tracePt t="102671" x="1847850" y="5176838"/>
          <p14:tracePt t="102683" x="1847850" y="5162550"/>
          <p14:tracePt t="102701" x="1847850" y="5148263"/>
          <p14:tracePt t="102717" x="1847850" y="5143500"/>
          <p14:tracePt t="102737" x="1843088" y="5143500"/>
          <p14:tracePt t="102750" x="1838325" y="5138738"/>
          <p14:tracePt t="102767" x="1819275" y="5138738"/>
          <p14:tracePt t="102783" x="1795463" y="5129213"/>
          <p14:tracePt t="102800" x="1771650" y="5129213"/>
          <p14:tracePt t="102803" x="1762125" y="5124450"/>
          <p14:tracePt t="102817" x="1757363" y="5124450"/>
          <p14:tracePt t="102833" x="1747838" y="5124450"/>
          <p14:tracePt t="102850" x="1728788" y="5124450"/>
          <p14:tracePt t="102867" x="1714500" y="5124450"/>
          <p14:tracePt t="102883" x="1695450" y="5133975"/>
          <p14:tracePt t="102900" x="1695450" y="5138738"/>
          <p14:tracePt t="102995" x="1690688" y="5138738"/>
          <p14:tracePt t="103005" x="1690688" y="5143500"/>
          <p14:tracePt t="103037" x="1690688" y="5148263"/>
          <p14:tracePt t="103047" x="1690688" y="5153025"/>
          <p14:tracePt t="103057" x="1685925" y="5157788"/>
          <p14:tracePt t="103066" x="1685925" y="5167313"/>
          <p14:tracePt t="103083" x="1685925" y="5181600"/>
          <p14:tracePt t="103100" x="1676400" y="5205413"/>
          <p14:tracePt t="103117" x="1676400" y="5238750"/>
          <p14:tracePt t="103134" x="1676400" y="5248275"/>
          <p14:tracePt t="103136" x="1676400" y="5262563"/>
          <p14:tracePt t="103150" x="1676400" y="5272088"/>
          <p14:tracePt t="103167" x="1676400" y="5314950"/>
          <p14:tracePt t="103169" x="1676400" y="5334000"/>
          <p14:tracePt t="103183" x="1676400" y="5367338"/>
          <p14:tracePt t="103200" x="1676400" y="5391150"/>
          <p14:tracePt t="103217" x="1676400" y="5395913"/>
          <p14:tracePt t="103234" x="1676400" y="5410200"/>
          <p14:tracePt t="103250" x="1676400" y="5419725"/>
          <p14:tracePt t="103267" x="1676400" y="5443538"/>
          <p14:tracePt t="103270" x="1676400" y="5453063"/>
          <p14:tracePt t="103283" x="1676400" y="5467350"/>
          <p14:tracePt t="103300" x="1676400" y="5491163"/>
          <p14:tracePt t="103589" x="1681163" y="5491163"/>
          <p14:tracePt t="103595" x="1685925" y="5491163"/>
          <p14:tracePt t="103605" x="1690688" y="5491163"/>
          <p14:tracePt t="103617" x="1695450" y="5491163"/>
          <p14:tracePt t="103634" x="1724025" y="5491163"/>
          <p14:tracePt t="103650" x="1728788" y="5486400"/>
          <p14:tracePt t="103667" x="1743075" y="5486400"/>
          <p14:tracePt t="103669" x="1747838" y="5486400"/>
          <p14:tracePt t="103684" x="1752600" y="5486400"/>
          <p14:tracePt t="103700" x="1766888" y="5481638"/>
          <p14:tracePt t="103717" x="1771650" y="5481638"/>
          <p14:tracePt t="103734" x="1771650" y="5476875"/>
          <p14:tracePt t="103786" x="1781175" y="5476875"/>
          <p14:tracePt t="103797" x="1781175" y="5472113"/>
          <p14:tracePt t="103806" x="1785938" y="5472113"/>
          <p14:tracePt t="103817" x="1790700" y="5462588"/>
          <p14:tracePt t="103834" x="1804988" y="5448300"/>
          <p14:tracePt t="103850" x="1814513" y="5434013"/>
          <p14:tracePt t="103867" x="1824038" y="5424488"/>
          <p14:tracePt t="103884" x="1833563" y="5405438"/>
          <p14:tracePt t="103900" x="1852613" y="5381625"/>
          <p14:tracePt t="103902" x="1862138" y="5367338"/>
          <p14:tracePt t="103917" x="1866900" y="5353050"/>
          <p14:tracePt t="103934" x="1871663" y="5334000"/>
          <p14:tracePt t="103950" x="1876425" y="5319713"/>
          <p14:tracePt t="103967" x="1881188" y="5291138"/>
          <p14:tracePt t="103984" x="1881188" y="5262563"/>
          <p14:tracePt t="104001" x="1881188" y="5233988"/>
          <p14:tracePt t="104017" x="1881188" y="5219700"/>
          <p14:tracePt t="104034" x="1881188" y="5200650"/>
          <p14:tracePt t="104051" x="1881188" y="5181600"/>
          <p14:tracePt t="104067" x="1881188" y="5167313"/>
          <p14:tracePt t="104084" x="1881188" y="5157788"/>
          <p14:tracePt t="104101" x="1881188" y="5148263"/>
          <p14:tracePt t="104117" x="1881188" y="5143500"/>
          <p14:tracePt t="104134" x="1881188" y="5138738"/>
          <p14:tracePt t="104150" x="1881188" y="5133975"/>
          <p14:tracePt t="104167" x="1881188" y="5129213"/>
          <p14:tracePt t="104318" x="1876425" y="5129213"/>
          <p14:tracePt t="104327" x="1871663" y="5129213"/>
          <p14:tracePt t="104334" x="1862138" y="5129213"/>
          <p14:tracePt t="104350" x="1828800" y="5129213"/>
          <p14:tracePt t="104367" x="1781175" y="5129213"/>
          <p14:tracePt t="104384" x="1752600" y="5129213"/>
          <p14:tracePt t="104400" x="1743075" y="5129213"/>
          <p14:tracePt t="104417" x="1733550" y="5129213"/>
          <p14:tracePt t="104434" x="1724025" y="5129213"/>
          <p14:tracePt t="104450" x="1719263" y="5129213"/>
          <p14:tracePt t="104470" x="1714500" y="5129213"/>
          <p14:tracePt t="104495" x="1714500" y="5133975"/>
          <p14:tracePt t="104504" x="1709738" y="5133975"/>
          <p14:tracePt t="104517" x="1709738" y="5138738"/>
          <p14:tracePt t="104534" x="1695450" y="5153025"/>
          <p14:tracePt t="104551" x="1695450" y="5157788"/>
          <p14:tracePt t="104567" x="1690688" y="5162550"/>
          <p14:tracePt t="104584" x="1681163" y="5172075"/>
          <p14:tracePt t="104601" x="1676400" y="5195888"/>
          <p14:tracePt t="104617" x="1671638" y="5257800"/>
          <p14:tracePt t="104634" x="1666875" y="5262563"/>
          <p14:tracePt t="104650" x="1666875" y="5281613"/>
          <p14:tracePt t="104652" x="1666875" y="5286375"/>
          <p14:tracePt t="104667" x="1666875" y="5310188"/>
          <p14:tracePt t="104684" x="1666875" y="5338763"/>
          <p14:tracePt t="104700" x="1676400" y="5386388"/>
          <p14:tracePt t="104717" x="1685925" y="5429250"/>
          <p14:tracePt t="104734" x="1695450" y="5434013"/>
          <p14:tracePt t="104751" x="1695450" y="5438775"/>
          <p14:tracePt t="105030" x="0" y="0"/>
        </p14:tracePtLst>
        <p14:tracePtLst>
          <p14:tracePt t="108180" x="6538913" y="5338763"/>
          <p14:tracePt t="108248" x="6543675" y="5338763"/>
          <p14:tracePt t="108291" x="6543675" y="5334000"/>
          <p14:tracePt t="108301" x="6543675" y="5295900"/>
          <p14:tracePt t="108308" x="6543675" y="5257800"/>
          <p14:tracePt t="108319" x="6543675" y="5229225"/>
          <p14:tracePt t="108335" x="6538913" y="5157788"/>
          <p14:tracePt t="108352" x="6519863" y="5119688"/>
          <p14:tracePt t="108355" x="6505575" y="5095875"/>
          <p14:tracePt t="108369" x="6491288" y="5081588"/>
          <p14:tracePt t="108386" x="6457950" y="5062538"/>
          <p14:tracePt t="108402" x="6443663" y="5062538"/>
          <p14:tracePt t="108419" x="6429375" y="5062538"/>
          <p14:tracePt t="108423" x="6415088" y="5067300"/>
          <p14:tracePt t="108436" x="6381750" y="5072063"/>
          <p14:tracePt t="108452" x="6348413" y="5086350"/>
          <p14:tracePt t="108469" x="6305550" y="5100638"/>
          <p14:tracePt t="108485" x="6262688" y="5129213"/>
          <p14:tracePt t="108502" x="6253163" y="5138738"/>
          <p14:tracePt t="108558" x="6253163" y="5143500"/>
          <p14:tracePt t="108598" x="6257925" y="5143500"/>
          <p14:tracePt t="108603" x="6272213" y="5143500"/>
          <p14:tracePt t="108619" x="6291263" y="5143500"/>
          <p14:tracePt t="108635" x="6357938" y="5143500"/>
          <p14:tracePt t="108652" x="6500813" y="5124450"/>
          <p14:tracePt t="108654" x="6557963" y="5095875"/>
          <p14:tracePt t="108669" x="6610350" y="5076825"/>
          <p14:tracePt t="108685" x="6681788" y="5024438"/>
          <p14:tracePt t="108702" x="6696075" y="4991100"/>
          <p14:tracePt t="108719" x="6696075" y="4957763"/>
          <p14:tracePt t="108736" x="6696075" y="4943475"/>
          <p14:tracePt t="108777" x="6686550" y="4943475"/>
          <p14:tracePt t="108787" x="6672263" y="4948238"/>
          <p14:tracePt t="108797" x="6657975" y="4962525"/>
          <p14:tracePt t="108804" x="6634163" y="5000625"/>
          <p14:tracePt t="108819" x="6572250" y="5162550"/>
          <p14:tracePt t="108836" x="6534150" y="5295900"/>
          <p14:tracePt t="108852" x="6524625" y="5424488"/>
          <p14:tracePt t="108855" x="6524625" y="5514975"/>
          <p14:tracePt t="108869" x="6524625" y="5534025"/>
          <p14:tracePt t="108886" x="6538913" y="5562600"/>
          <p14:tracePt t="108909" x="6543675" y="5562600"/>
          <p14:tracePt t="108919" x="6548438" y="5562600"/>
          <p14:tracePt t="108936" x="6562725" y="5562600"/>
          <p14:tracePt t="108940" x="6567488" y="5562600"/>
          <p14:tracePt t="108952" x="6572250" y="5562600"/>
          <p14:tracePt t="108972" x="6586538" y="5472113"/>
          <p14:tracePt t="108986" x="6586538" y="5424488"/>
          <p14:tracePt t="109004" x="6586538" y="5319713"/>
          <p14:tracePt t="109020" x="6586538" y="5162550"/>
          <p14:tracePt t="109037" x="6577013" y="5133975"/>
          <p14:tracePt t="109056" x="6577013" y="5129213"/>
          <p14:tracePt t="109113" x="6572250" y="5129213"/>
          <p14:tracePt t="109127" x="6567488" y="5143500"/>
          <p14:tracePt t="109136" x="6567488" y="5162550"/>
          <p14:tracePt t="109152" x="6572250" y="5243513"/>
          <p14:tracePt t="109169" x="6605588" y="5343525"/>
          <p14:tracePt t="109171" x="6619875" y="5362575"/>
          <p14:tracePt t="109186" x="6634163" y="5376863"/>
          <p14:tracePt t="109202" x="6643688" y="5381625"/>
          <p14:tracePt t="109219" x="6653213" y="5381625"/>
          <p14:tracePt t="109236" x="6657975" y="5381625"/>
          <p14:tracePt t="109252" x="6672263" y="5381625"/>
          <p14:tracePt t="109269" x="6672263" y="5376863"/>
          <p14:tracePt t="109286" x="6677025" y="5300663"/>
          <p14:tracePt t="109303" x="6677025" y="5133975"/>
          <p14:tracePt t="109319" x="6648450" y="5033963"/>
          <p14:tracePt t="109341" x="6624638" y="4981575"/>
          <p14:tracePt t="109345" x="6619875" y="4972050"/>
          <p14:tracePt t="109354" x="6615113" y="4972050"/>
          <p14:tracePt t="109385" x="6610350" y="4972050"/>
          <p14:tracePt t="109392" x="6596063" y="4972050"/>
          <p14:tracePt t="109403" x="6591300" y="4972050"/>
          <p14:tracePt t="109419" x="6557963" y="4986338"/>
          <p14:tracePt t="109436" x="6519863" y="5076825"/>
          <p14:tracePt t="109453" x="6491288" y="5210175"/>
          <p14:tracePt t="109469" x="6481763" y="5348288"/>
          <p14:tracePt t="109486" x="6491288" y="5362575"/>
          <p14:tracePt t="109503" x="6500813" y="5381625"/>
          <p14:tracePt t="109504" x="6500813" y="5386388"/>
          <p14:tracePt t="109519" x="6505575" y="5391150"/>
          <p14:tracePt t="109536" x="6510338" y="5391150"/>
          <p14:tracePt t="109553" x="6519863" y="5395913"/>
          <p14:tracePt t="109569" x="6524625" y="5395913"/>
          <p14:tracePt t="109586" x="6524625" y="5400675"/>
          <p14:tracePt t="109607" x="6529388" y="5400675"/>
          <p14:tracePt t="109623" x="6534150" y="5400675"/>
          <p14:tracePt t="109647" x="6538913" y="5400675"/>
          <p14:tracePt t="111900" x="0" y="0"/>
        </p14:tracePtLst>
        <p14:tracePtLst>
          <p14:tracePt t="112422" x="5205413" y="5005388"/>
          <p14:tracePt t="112461" x="5205413" y="4995863"/>
          <p14:tracePt t="112478" x="5205413" y="4991100"/>
          <p14:tracePt t="112487" x="5176838" y="4967288"/>
          <p14:tracePt t="112504" x="5157788" y="4953000"/>
          <p14:tracePt t="112520" x="5000625" y="4857750"/>
          <p14:tracePt t="112537" x="4886325" y="4814888"/>
          <p14:tracePt t="112554" x="4767263" y="4776788"/>
          <p14:tracePt t="112570" x="4581525" y="4724400"/>
          <p14:tracePt t="112587" x="4424363" y="4686300"/>
          <p14:tracePt t="112604" x="4243388" y="4652963"/>
          <p14:tracePt t="112607" x="4176713" y="4643438"/>
          <p14:tracePt t="112620" x="4124325" y="4643438"/>
          <p14:tracePt t="112637" x="4000500" y="4643438"/>
          <p14:tracePt t="112654" x="3867150" y="4648200"/>
          <p14:tracePt t="112670" x="3748088" y="4686300"/>
          <p14:tracePt t="112672" x="3657600" y="4710113"/>
          <p14:tracePt t="112687" x="3605213" y="4729163"/>
          <p14:tracePt t="112704" x="3581400" y="4743450"/>
          <p14:tracePt t="112720" x="3548063" y="4772025"/>
          <p14:tracePt t="112737" x="3505200" y="4814888"/>
          <p14:tracePt t="112754" x="3490913" y="4848225"/>
          <p14:tracePt t="112770" x="3476625" y="4886325"/>
          <p14:tracePt t="112787" x="3462338" y="4957763"/>
          <p14:tracePt t="112804" x="3462338" y="5048250"/>
          <p14:tracePt t="112820" x="3529013" y="5324475"/>
          <p14:tracePt t="112837" x="3609975" y="5486400"/>
          <p14:tracePt t="112854" x="3667125" y="5600700"/>
          <p14:tracePt t="112870" x="3724275" y="5667375"/>
          <p14:tracePt t="112887" x="3762375" y="5686425"/>
          <p14:tracePt t="112904" x="3824288" y="5719763"/>
          <p14:tracePt t="112920" x="4005263" y="5748338"/>
          <p14:tracePt t="112937" x="4295775" y="5757863"/>
          <p14:tracePt t="112954" x="4410075" y="5753100"/>
          <p14:tracePt t="112970" x="4719638" y="5667375"/>
          <p14:tracePt t="112987" x="5033963" y="5572125"/>
          <p14:tracePt t="113004" x="5191125" y="5524500"/>
          <p14:tracePt t="113020" x="5291138" y="5495925"/>
          <p14:tracePt t="113037" x="5295900" y="5491163"/>
          <p14:tracePt t="113054" x="5295900" y="5467350"/>
          <p14:tracePt t="113071" x="5291138" y="5343525"/>
          <p14:tracePt t="113087" x="5262563" y="5262563"/>
          <p14:tracePt t="113104" x="5229225" y="5172075"/>
          <p14:tracePt t="113106" x="5181600" y="5105400"/>
          <p14:tracePt t="113121" x="5129213" y="5048250"/>
          <p14:tracePt t="113137" x="5038725" y="4962525"/>
          <p14:tracePt t="113141" x="4995863" y="4933950"/>
          <p14:tracePt t="113154" x="4938713" y="4910138"/>
          <p14:tracePt t="113171" x="4772025" y="4862513"/>
          <p14:tracePt t="113187" x="4657725" y="4843463"/>
          <p14:tracePt t="113204" x="4576763" y="4843463"/>
          <p14:tracePt t="113208" x="4514850" y="4843463"/>
          <p14:tracePt t="113221" x="4438650" y="4843463"/>
          <p14:tracePt t="113238" x="4205288" y="4881563"/>
          <p14:tracePt t="113241" x="4114800" y="4900613"/>
          <p14:tracePt t="113254" x="4024313" y="4919663"/>
          <p14:tracePt t="113271" x="3838575" y="4972050"/>
          <p14:tracePt t="113287" x="3752850" y="5014913"/>
          <p14:tracePt t="113304" x="3714750" y="5057775"/>
          <p14:tracePt t="113308" x="3700463" y="5100638"/>
          <p14:tracePt t="113321" x="3667125" y="5167313"/>
          <p14:tracePt t="113338" x="3619500" y="5376863"/>
          <p14:tracePt t="113354" x="3586163" y="5510213"/>
          <p14:tracePt t="113371" x="3581400" y="5557838"/>
          <p14:tracePt t="113375" x="3581400" y="5576888"/>
          <p14:tracePt t="113387" x="3581400" y="5591175"/>
          <p14:tracePt t="113404" x="3624263" y="5653088"/>
          <p14:tracePt t="113421" x="3752850" y="5734050"/>
          <p14:tracePt t="113438" x="4029075" y="5857875"/>
          <p14:tracePt t="113454" x="4348163" y="5919788"/>
          <p14:tracePt t="113471" x="4476750" y="5929313"/>
          <p14:tracePt t="113475" x="4629150" y="5929313"/>
          <p14:tracePt t="113487" x="4810125" y="5929313"/>
          <p14:tracePt t="113504" x="5391150" y="5819775"/>
          <p14:tracePt t="113507" x="5524500" y="5776913"/>
          <p14:tracePt t="113521" x="5672138" y="5705475"/>
          <p14:tracePt t="113538" x="5705475" y="5629275"/>
          <p14:tracePt t="113554" x="5691188" y="5462588"/>
          <p14:tracePt t="113571" x="5662613" y="5386388"/>
          <p14:tracePt t="113573" x="5643563" y="5319713"/>
          <p14:tracePt t="113587" x="5595938" y="5195888"/>
          <p14:tracePt t="113604" x="5557838" y="5086350"/>
          <p14:tracePt t="113621" x="5514975" y="5010150"/>
          <p14:tracePt t="113638" x="5495925" y="4981575"/>
          <p14:tracePt t="113654" x="5491163" y="4976813"/>
          <p14:tracePt t="113682" x="5486400" y="4976813"/>
          <p14:tracePt t="113698" x="5476875" y="4976813"/>
          <p14:tracePt t="113708" x="5472113" y="4976813"/>
          <p14:tracePt t="113721" x="5462588" y="4976813"/>
          <p14:tracePt t="113738" x="5410200" y="4976813"/>
          <p14:tracePt t="113755" x="5376863" y="4976813"/>
          <p14:tracePt t="113771" x="5362575" y="4976813"/>
          <p14:tracePt t="113789" x="5324475" y="4986338"/>
          <p14:tracePt t="113804" x="5286375" y="4991100"/>
          <p14:tracePt t="113821" x="5262563" y="4995863"/>
          <p14:tracePt t="113837" x="5229225" y="5005388"/>
          <p14:tracePt t="113854" x="5200650" y="5010150"/>
          <p14:tracePt t="113871" x="5191125" y="5010150"/>
          <p14:tracePt t="113888" x="5181600" y="5010150"/>
          <p14:tracePt t="113889" x="5167313" y="5010150"/>
          <p14:tracePt t="113905" x="5148263" y="5019675"/>
          <p14:tracePt t="113921" x="5005388" y="5019675"/>
          <p14:tracePt t="113938" x="4814888" y="5019675"/>
          <p14:tracePt t="113954" x="4586288" y="5038725"/>
          <p14:tracePt t="113971" x="4357688" y="5048250"/>
          <p14:tracePt t="113988" x="4205288" y="5057775"/>
          <p14:tracePt t="114004" x="4076700" y="5057775"/>
          <p14:tracePt t="114021" x="3995738" y="5057775"/>
          <p14:tracePt t="114038" x="3976688" y="5057775"/>
          <p14:tracePt t="114404" x="0" y="0"/>
        </p14:tracePtLst>
        <p14:tracePtLst>
          <p14:tracePt t="117855" x="2000250" y="5343525"/>
          <p14:tracePt t="117898" x="1995488" y="5338763"/>
          <p14:tracePt t="117916" x="1957388" y="5334000"/>
          <p14:tracePt t="117926" x="1914525" y="5324475"/>
          <p14:tracePt t="117939" x="1824038" y="5324475"/>
          <p14:tracePt t="117956" x="1733550" y="5324475"/>
          <p14:tracePt t="117960" x="1695450" y="5324475"/>
          <p14:tracePt t="117973" x="1666875" y="5324475"/>
          <p14:tracePt t="117989" x="1619250" y="5324475"/>
          <p14:tracePt t="118006" x="1590675" y="5338763"/>
          <p14:tracePt t="118023" x="1585913" y="5343525"/>
          <p14:tracePt t="118027" x="1571625" y="5357813"/>
          <p14:tracePt t="118039" x="1566863" y="5367338"/>
          <p14:tracePt t="118056" x="1557338" y="5395913"/>
          <p14:tracePt t="118073" x="1557338" y="5410200"/>
          <p14:tracePt t="118089" x="1557338" y="5429250"/>
          <p14:tracePt t="118106" x="1562100" y="5443538"/>
          <p14:tracePt t="118123" x="1590675" y="5457825"/>
          <p14:tracePt t="118125" x="1604963" y="5457825"/>
          <p14:tracePt t="118139" x="1647825" y="5457825"/>
          <p14:tracePt t="118156" x="1743075" y="5453063"/>
          <p14:tracePt t="118173" x="1809750" y="5434013"/>
          <p14:tracePt t="118189" x="1947863" y="5357813"/>
          <p14:tracePt t="118191" x="2005013" y="5319713"/>
          <p14:tracePt t="118206" x="2066925" y="5238750"/>
          <p14:tracePt t="118223" x="2076450" y="5172075"/>
          <p14:tracePt t="118239" x="2071688" y="5114925"/>
          <p14:tracePt t="118256" x="2043113" y="5076825"/>
          <p14:tracePt t="118273" x="2038350" y="5076825"/>
          <p14:tracePt t="118290" x="2033588" y="5072063"/>
          <p14:tracePt t="118306" x="2024063" y="5072063"/>
          <p14:tracePt t="118323" x="2005013" y="5091113"/>
          <p14:tracePt t="118340" x="1981200" y="5153025"/>
          <p14:tracePt t="118356" x="1957388" y="5224463"/>
          <p14:tracePt t="118373" x="1957388" y="5367338"/>
          <p14:tracePt t="118390" x="1971675" y="5462588"/>
          <p14:tracePt t="118393" x="1985963" y="5491163"/>
          <p14:tracePt t="118411" x="2052638" y="5553075"/>
          <p14:tracePt t="118423" x="2105025" y="5557838"/>
          <p14:tracePt t="118439" x="2133600" y="5557838"/>
          <p14:tracePt t="118456" x="2190750" y="5557838"/>
          <p14:tracePt t="118458" x="2247900" y="5548313"/>
          <p14:tracePt t="118473" x="2271713" y="5534025"/>
          <p14:tracePt t="118489" x="2319338" y="5472113"/>
          <p14:tracePt t="118506" x="2357438" y="5372100"/>
          <p14:tracePt t="118523" x="2357438" y="5319713"/>
          <p14:tracePt t="118525" x="2357438" y="5267325"/>
          <p14:tracePt t="118540" x="2352675" y="5200650"/>
          <p14:tracePt t="118556" x="2300288" y="5124450"/>
          <p14:tracePt t="118573" x="2209800" y="5048250"/>
          <p14:tracePt t="118589" x="2109788" y="5014913"/>
          <p14:tracePt t="118606" x="2019300" y="5005388"/>
          <p14:tracePt t="118623" x="1885950" y="5029200"/>
          <p14:tracePt t="118639" x="1795463" y="5091113"/>
          <p14:tracePt t="118656" x="1724025" y="5181600"/>
          <p14:tracePt t="118673" x="1676400" y="5319713"/>
          <p14:tracePt t="118689" x="1657350" y="5424488"/>
          <p14:tracePt t="118706" x="1685925" y="5534025"/>
          <p14:tracePt t="118723" x="1743075" y="5591175"/>
          <p14:tracePt t="118739" x="1800225" y="5619750"/>
          <p14:tracePt t="118756" x="1924050" y="5667375"/>
          <p14:tracePt t="118773" x="2233613" y="5695950"/>
          <p14:tracePt t="118789" x="2333625" y="5695950"/>
          <p14:tracePt t="118806" x="2581275" y="5614988"/>
          <p14:tracePt t="118808" x="2652713" y="5572125"/>
          <p14:tracePt t="118823" x="2733675" y="5491163"/>
          <p14:tracePt t="118840" x="2776538" y="5414963"/>
          <p14:tracePt t="118856" x="2790825" y="5310188"/>
          <p14:tracePt t="118873" x="2790825" y="5229225"/>
          <p14:tracePt t="118889" x="2776538" y="5181600"/>
          <p14:tracePt t="118906" x="2738438" y="5133975"/>
          <p14:tracePt t="118923" x="2695575" y="5105400"/>
          <p14:tracePt t="118940" x="2643188" y="5100638"/>
          <p14:tracePt t="118956" x="2552700" y="5091113"/>
          <p14:tracePt t="118973" x="2457450" y="5095875"/>
          <p14:tracePt t="118974" x="2390775" y="5105400"/>
          <p14:tracePt t="118990" x="2338388" y="5114925"/>
          <p14:tracePt t="119006" x="2200275" y="5181600"/>
          <p14:tracePt t="119023" x="2081213" y="5253038"/>
          <p14:tracePt t="119040" x="2062163" y="5272088"/>
          <p14:tracePt t="119056" x="2057400" y="5295900"/>
          <p14:tracePt t="119073" x="2066925" y="5343525"/>
          <p14:tracePt t="119090" x="2095500" y="5395913"/>
          <p14:tracePt t="119106" x="2138363" y="5462588"/>
          <p14:tracePt t="119123" x="2233613" y="5543550"/>
          <p14:tracePt t="119140" x="2381250" y="5634038"/>
          <p14:tracePt t="119156" x="2557463" y="5705475"/>
          <p14:tracePt t="119173" x="2747963" y="5748338"/>
          <p14:tracePt t="119190" x="2809875" y="5748338"/>
          <p14:tracePt t="119206" x="2824163" y="5738813"/>
          <p14:tracePt t="119223" x="2824163" y="5710238"/>
          <p14:tracePt t="119240" x="2824163" y="5643563"/>
          <p14:tracePt t="119241" x="2824163" y="5600700"/>
          <p14:tracePt t="119256" x="2809875" y="5486400"/>
          <p14:tracePt t="119273" x="2786063" y="5381625"/>
          <p14:tracePt t="119290" x="2752725" y="5305425"/>
          <p14:tracePt t="119306" x="2690813" y="5248275"/>
          <p14:tracePt t="119323" x="2552700" y="5219700"/>
          <p14:tracePt t="119340" x="2424113" y="5210175"/>
          <p14:tracePt t="119356" x="2362200" y="5210175"/>
          <p14:tracePt t="119373" x="2185988" y="5253038"/>
          <p14:tracePt t="119390" x="2143125" y="5281613"/>
          <p14:tracePt t="119407" x="2128838" y="5300663"/>
          <p14:tracePt t="119408" x="2109788" y="5334000"/>
          <p14:tracePt t="119423" x="2100263" y="5367338"/>
          <p14:tracePt t="119440" x="2090738" y="5376863"/>
          <p14:tracePt t="119457" x="2095500" y="5395913"/>
          <p14:tracePt t="119473" x="2114550" y="5410200"/>
          <p14:tracePt t="119490" x="2138363" y="5438775"/>
          <p14:tracePt t="119507" x="2171700" y="5453063"/>
          <p14:tracePt t="119510" x="2181225" y="5457825"/>
          <p14:tracePt t="119523" x="2185988" y="5457825"/>
          <p14:tracePt t="119803" x="2190750" y="5462588"/>
          <p14:tracePt t="119813" x="2190750" y="5467350"/>
          <p14:tracePt t="119823" x="2195513" y="5467350"/>
          <p14:tracePt t="119840" x="2200275" y="5481638"/>
          <p14:tracePt t="119857" x="2205038" y="5486400"/>
          <p14:tracePt t="119874" x="2214563" y="5500688"/>
          <p14:tracePt t="119877" x="2219325" y="5500688"/>
          <p14:tracePt t="119890" x="2219325" y="5510213"/>
          <p14:tracePt t="119907" x="2219325" y="5514975"/>
          <p14:tracePt t="119924" x="2228850" y="5538788"/>
          <p14:tracePt t="119940" x="2252663" y="5600700"/>
          <p14:tracePt t="119944" x="2262188" y="5619750"/>
          <p14:tracePt t="119957" x="2281238" y="5648325"/>
          <p14:tracePt t="119973" x="2305050" y="5662613"/>
          <p14:tracePt t="119977" x="2319338" y="5676900"/>
          <p14:tracePt t="119990" x="2347913" y="5710238"/>
          <p14:tracePt t="120007" x="2466975" y="5819775"/>
          <p14:tracePt t="120023" x="2595563" y="5895975"/>
          <p14:tracePt t="120040" x="2695575" y="5953125"/>
          <p14:tracePt t="120044" x="2714625" y="5967413"/>
          <p14:tracePt t="120057" x="2743200" y="5972175"/>
          <p14:tracePt t="120073" x="2828925" y="6000750"/>
          <p14:tracePt t="120090" x="2919413" y="6000750"/>
          <p14:tracePt t="120107" x="3048000" y="6000750"/>
          <p14:tracePt t="120109" x="3124200" y="6000750"/>
          <p14:tracePt t="120124" x="3309938" y="5953125"/>
          <p14:tracePt t="120140" x="3433763" y="5929313"/>
          <p14:tracePt t="120157" x="3743325" y="5824538"/>
          <p14:tracePt t="120157" x="3838575" y="5781675"/>
          <p14:tracePt t="120173" x="3971925" y="5715000"/>
          <p14:tracePt t="120190" x="4019550" y="5676900"/>
          <p14:tracePt t="120207" x="4038600" y="5657850"/>
          <p14:tracePt t="120223" x="4038600" y="5643563"/>
          <p14:tracePt t="120240" x="4038600" y="5629275"/>
          <p14:tracePt t="120257" x="4038600" y="5581650"/>
          <p14:tracePt t="120273" x="4048125" y="5538788"/>
          <p14:tracePt t="120290" x="4052888" y="5495925"/>
          <p14:tracePt t="120307" x="4052888" y="5457825"/>
          <p14:tracePt t="120323" x="4052888" y="5424488"/>
          <p14:tracePt t="120340" x="4067175" y="5395913"/>
          <p14:tracePt t="120357" x="4067175" y="5386388"/>
          <p14:tracePt t="120374" x="4071938" y="5381625"/>
          <p14:tracePt t="120512" x="4076700" y="5376863"/>
          <p14:tracePt t="120522" x="4076700" y="5362575"/>
          <p14:tracePt t="120530" x="4081463" y="5353050"/>
          <p14:tracePt t="120540" x="4081463" y="5343525"/>
          <p14:tracePt t="120557" x="4090988" y="5319713"/>
          <p14:tracePt t="120573" x="4090988" y="5310188"/>
          <p14:tracePt t="120682" x="4090988" y="5305425"/>
          <p14:tracePt t="120692" x="4086225" y="5305425"/>
          <p14:tracePt t="120697" x="4076700" y="5300663"/>
          <p14:tracePt t="120707" x="4071938" y="5300663"/>
          <p14:tracePt t="120724" x="4067175" y="5295900"/>
          <p14:tracePt t="120740" x="4052888" y="5295900"/>
          <p14:tracePt t="120757" x="4033838" y="5286375"/>
          <p14:tracePt t="120774" x="4005263" y="5276850"/>
          <p14:tracePt t="120790" x="4000500" y="5276850"/>
          <p14:tracePt t="120807" x="3986213" y="5276850"/>
          <p14:tracePt t="120824" x="3971925" y="5276850"/>
          <p14:tracePt t="120840" x="3962400" y="5276850"/>
          <p14:tracePt t="120857" x="3952875" y="5276850"/>
          <p14:tracePt t="120860" x="3948113" y="5276850"/>
          <p14:tracePt t="120874" x="3924300" y="5276850"/>
          <p14:tracePt t="120890" x="3905250" y="5276850"/>
          <p14:tracePt t="120924" x="3900488" y="5276850"/>
          <p14:tracePt t="120946" x="3895725" y="5276850"/>
          <p14:tracePt t="120981" x="3895725" y="5281613"/>
          <p14:tracePt t="120990" x="3895725" y="5310188"/>
          <p14:tracePt t="120996" x="3914775" y="5362575"/>
          <p14:tracePt t="121007" x="3929063" y="5391150"/>
          <p14:tracePt t="121024" x="3967163" y="5419725"/>
          <p14:tracePt t="121041" x="3976688" y="5434013"/>
          <p14:tracePt t="121057" x="3986213" y="5438775"/>
          <p14:tracePt t="121059" x="3990975" y="5438775"/>
          <p14:tracePt t="121074" x="4010025" y="5448300"/>
          <p14:tracePt t="121090" x="4090988" y="5448300"/>
          <p14:tracePt t="121107" x="4181475" y="5448300"/>
          <p14:tracePt t="121124" x="4257675" y="5424488"/>
          <p14:tracePt t="121126" x="4276725" y="5419725"/>
          <p14:tracePt t="121140" x="4281488" y="5405438"/>
          <p14:tracePt t="121157" x="4300538" y="5400675"/>
          <p14:tracePt t="121174" x="4333875" y="5381625"/>
          <p14:tracePt t="121176" x="4348163" y="5372100"/>
          <p14:tracePt t="121190" x="4357688" y="5372100"/>
          <p14:tracePt t="121207" x="4367213" y="5362575"/>
          <p14:tracePt t="121241" x="4367213" y="5353050"/>
          <p14:tracePt t="121257" x="4367213" y="5329238"/>
          <p14:tracePt t="121274" x="4367213" y="5305425"/>
          <p14:tracePt t="121290" x="4362450" y="5276850"/>
          <p14:tracePt t="121307" x="4352925" y="5267325"/>
          <p14:tracePt t="121324" x="4343400" y="5257800"/>
          <p14:tracePt t="121348" x="4338638" y="5257800"/>
          <p14:tracePt t="121358" x="4338638" y="5253038"/>
          <p14:tracePt t="121374" x="4329113" y="5253038"/>
          <p14:tracePt t="121391" x="4310063" y="5253038"/>
          <p14:tracePt t="121407" x="4305300" y="5253038"/>
          <p14:tracePt t="121424" x="4300538" y="5253038"/>
          <p14:tracePt t="121441" x="4300538" y="5257800"/>
          <p14:tracePt t="121457" x="4305300" y="5276850"/>
          <p14:tracePt t="121474" x="4329113" y="5310188"/>
          <p14:tracePt t="121491" x="4357688" y="5353050"/>
          <p14:tracePt t="121494" x="4391025" y="5395913"/>
          <p14:tracePt t="121507" x="4410075" y="5414963"/>
          <p14:tracePt t="121524" x="4467225" y="5457825"/>
          <p14:tracePt t="121541" x="4510088" y="5486400"/>
          <p14:tracePt t="121558" x="4562475" y="5514975"/>
          <p14:tracePt t="121561" x="4581525" y="5519738"/>
          <p14:tracePt t="121574" x="4610100" y="5529263"/>
          <p14:tracePt t="121591" x="4652963" y="5529263"/>
          <p14:tracePt t="121608" x="4691063" y="5524500"/>
          <p14:tracePt t="121624" x="4719638" y="5505450"/>
          <p14:tracePt t="121629" x="4733925" y="5486400"/>
          <p14:tracePt t="121641" x="4762500" y="5448300"/>
          <p14:tracePt t="121657" x="4781550" y="5414963"/>
          <p14:tracePt t="121675" x="4810125" y="5381625"/>
          <p14:tracePt t="121691" x="4824413" y="5367338"/>
          <p14:tracePt t="121708" x="4838700" y="5348288"/>
          <p14:tracePt t="121769" x="4843463" y="5343525"/>
          <p14:tracePt t="121778" x="4857750" y="5334000"/>
          <p14:tracePt t="121791" x="4862513" y="5329238"/>
          <p14:tracePt t="121809" x="4891088" y="5310188"/>
          <p14:tracePt t="121824" x="4895850" y="5300663"/>
          <p14:tracePt t="121858" x="4900613" y="5291138"/>
          <p14:tracePt t="121874" x="4914900" y="5276850"/>
          <p14:tracePt t="121891" x="4924425" y="5253038"/>
          <p14:tracePt t="121908" x="4938713" y="5229225"/>
          <p14:tracePt t="121911" x="4943475" y="5229225"/>
          <p14:tracePt t="121924" x="4948238" y="5214938"/>
          <p14:tracePt t="121941" x="4953000" y="5214938"/>
          <p14:tracePt t="121958" x="4953000" y="5210175"/>
          <p14:tracePt t="121974" x="4953000" y="5205413"/>
          <p14:tracePt t="121991" x="4967288" y="5181600"/>
          <p14:tracePt t="122008" x="4972050" y="5157788"/>
          <p14:tracePt t="122081" x="4967288" y="5157788"/>
          <p14:tracePt t="122090" x="4962525" y="5162550"/>
          <p14:tracePt t="122109" x="4962525" y="5176838"/>
          <p14:tracePt t="122114" x="4962525" y="5186363"/>
          <p14:tracePt t="122124" x="4962525" y="5224463"/>
          <p14:tracePt t="122141" x="4962525" y="5281613"/>
          <p14:tracePt t="122157" x="4967288" y="5314950"/>
          <p14:tracePt t="122174" x="4972050" y="5319713"/>
          <p14:tracePt t="122191" x="4976813" y="5334000"/>
          <p14:tracePt t="122207" x="5000625" y="5395913"/>
          <p14:tracePt t="122224" x="5029200" y="5448300"/>
          <p14:tracePt t="122241" x="5043488" y="5481638"/>
          <p14:tracePt t="122242" x="5048250" y="5486400"/>
          <p14:tracePt t="122257" x="5053013" y="5491163"/>
          <p14:tracePt t="122322" x="5053013" y="5486400"/>
          <p14:tracePt t="122332" x="5043488" y="5476875"/>
          <p14:tracePt t="122342" x="5033963" y="5453063"/>
          <p14:tracePt t="122358" x="5019675" y="5386388"/>
          <p14:tracePt t="122374" x="5005388" y="5314950"/>
          <p14:tracePt t="122391" x="4995863" y="5272088"/>
          <p14:tracePt t="122408" x="4991100" y="5248275"/>
          <p14:tracePt t="122424" x="4981575" y="5238750"/>
          <p14:tracePt t="122441" x="4962525" y="5219700"/>
          <p14:tracePt t="122443" x="4957763" y="5214938"/>
          <p14:tracePt t="122458" x="4943475" y="5205413"/>
          <p14:tracePt t="122474" x="4919663" y="5195888"/>
          <p14:tracePt t="122491" x="4824413" y="5157788"/>
          <p14:tracePt t="122508" x="4648200" y="5133975"/>
          <p14:tracePt t="122524" x="4548188" y="5133975"/>
          <p14:tracePt t="122541" x="4505325" y="5124450"/>
          <p14:tracePt t="122558" x="4405313" y="5124450"/>
          <p14:tracePt t="122574" x="4357688" y="5124450"/>
          <p14:tracePt t="122591" x="4329113" y="5138738"/>
          <p14:tracePt t="122608" x="4305300" y="5167313"/>
          <p14:tracePt t="122624" x="4267200" y="5210175"/>
          <p14:tracePt t="122641" x="4210050" y="5257800"/>
          <p14:tracePt t="122658" x="4171950" y="5300663"/>
          <p14:tracePt t="122674" x="4152900" y="5343525"/>
          <p14:tracePt t="122691" x="4138613" y="5386388"/>
          <p14:tracePt t="122708" x="4133850" y="5429250"/>
          <p14:tracePt t="122710" x="4133850" y="5448300"/>
          <p14:tracePt t="122724" x="4133850" y="5467350"/>
          <p14:tracePt t="122741" x="4138613" y="5505450"/>
          <p14:tracePt t="122758" x="4176713" y="5538788"/>
          <p14:tracePt t="122775" x="4210050" y="5557838"/>
          <p14:tracePt t="122776" x="4229100" y="5557838"/>
          <p14:tracePt t="122791" x="4314825" y="5586413"/>
          <p14:tracePt t="122808" x="4400550" y="5591175"/>
          <p14:tracePt t="122824" x="4476750" y="5600700"/>
          <p14:tracePt t="122841" x="4872038" y="5595938"/>
          <p14:tracePt t="122858" x="5005388" y="5557838"/>
          <p14:tracePt t="122874" x="5053013" y="5529263"/>
          <p14:tracePt t="122891" x="5053013" y="5505450"/>
          <p14:tracePt t="122908" x="5043488" y="5457825"/>
          <p14:tracePt t="122925" x="5043488" y="5400675"/>
          <p14:tracePt t="122941" x="5043488" y="5357813"/>
          <p14:tracePt t="122958" x="5038725" y="5334000"/>
          <p14:tracePt t="122975" x="5024438" y="5305425"/>
          <p14:tracePt t="122991" x="4995863" y="5262563"/>
          <p14:tracePt t="123008" x="4948238" y="5219700"/>
          <p14:tracePt t="123010" x="4929188" y="5205413"/>
          <p14:tracePt t="123024" x="4910138" y="5191125"/>
          <p14:tracePt t="123041" x="4895850" y="5191125"/>
          <p14:tracePt t="123058" x="4862513" y="5176838"/>
          <p14:tracePt t="123075" x="4795838" y="5162550"/>
          <p14:tracePt t="123076" x="4729163" y="5153025"/>
          <p14:tracePt t="123091" x="4629150" y="5153025"/>
          <p14:tracePt t="123108" x="4381500" y="5143500"/>
          <p14:tracePt t="123125" x="4238625" y="5143500"/>
          <p14:tracePt t="123126" x="4148138" y="5148263"/>
          <p14:tracePt t="123141" x="4081463" y="5162550"/>
          <p14:tracePt t="123158" x="4029075" y="5176838"/>
          <p14:tracePt t="123175" x="4005263" y="5191125"/>
          <p14:tracePt t="123191" x="3990975" y="5210175"/>
          <p14:tracePt t="123208" x="3976688" y="5233988"/>
          <p14:tracePt t="123224" x="3976688" y="5281613"/>
          <p14:tracePt t="123241" x="3976688" y="5338763"/>
          <p14:tracePt t="123259" x="3986213" y="5391150"/>
          <p14:tracePt t="123275" x="4010025" y="5424488"/>
          <p14:tracePt t="123292" x="4033838" y="5443538"/>
          <p14:tracePt t="123308" x="4071938" y="5472113"/>
          <p14:tracePt t="123326" x="4152900" y="5519738"/>
          <p14:tracePt t="123341" x="4210050" y="5534025"/>
          <p14:tracePt t="123360" x="4381500" y="5572125"/>
          <p14:tracePt t="123375" x="4457700" y="5572125"/>
          <p14:tracePt t="123392" x="4738688" y="5557838"/>
          <p14:tracePt t="123408" x="4886325" y="5519738"/>
          <p14:tracePt t="123425" x="4938713" y="5500688"/>
          <p14:tracePt t="123426" x="4972050" y="5486400"/>
          <p14:tracePt t="123442" x="5000625" y="5467350"/>
          <p14:tracePt t="123458" x="5000625" y="5448300"/>
          <p14:tracePt t="123475" x="5000625" y="5405438"/>
          <p14:tracePt t="123491" x="4986338" y="5357813"/>
          <p14:tracePt t="123508" x="4967288" y="5324475"/>
          <p14:tracePt t="123525" x="4948238" y="5281613"/>
          <p14:tracePt t="123542" x="4924425" y="5238750"/>
          <p14:tracePt t="123558" x="4910138" y="5210175"/>
          <p14:tracePt t="123575" x="4891088" y="5191125"/>
          <p14:tracePt t="123592" x="4872038" y="5181600"/>
          <p14:tracePt t="123608" x="4824413" y="5157788"/>
          <p14:tracePt t="123625" x="4705350" y="5129213"/>
          <p14:tracePt t="123627" x="4624388" y="5119688"/>
          <p14:tracePt t="123642" x="4548188" y="5110163"/>
          <p14:tracePt t="123658" x="4343400" y="5095875"/>
          <p14:tracePt t="123675" x="4129088" y="5095875"/>
          <p14:tracePt t="123678" x="4000500" y="5105400"/>
          <p14:tracePt t="123692" x="3948113" y="5114925"/>
          <p14:tracePt t="123695" x="3910013" y="5119688"/>
          <p14:tracePt t="123708" x="3886200" y="5129213"/>
          <p14:tracePt t="123725" x="3867150" y="5133975"/>
          <p14:tracePt t="123742" x="3862388" y="5153025"/>
          <p14:tracePt t="123758" x="3843338" y="5205413"/>
          <p14:tracePt t="123775" x="3824288" y="5276850"/>
          <p14:tracePt t="123792" x="3800475" y="5353050"/>
          <p14:tracePt t="123794" x="3800475" y="5381625"/>
          <p14:tracePt t="123808" x="3800475" y="5391150"/>
          <p14:tracePt t="123825" x="3800475" y="5419725"/>
          <p14:tracePt t="123842" x="3800475" y="5424488"/>
          <p14:tracePt t="123860" x="3810000" y="5443538"/>
          <p14:tracePt t="123875" x="3810000" y="5448300"/>
          <p14:tracePt t="123892" x="3819525" y="5448300"/>
          <p14:tracePt t="123908" x="3819525" y="5453063"/>
          <p14:tracePt t="123956" x="3824288" y="5453063"/>
          <p14:tracePt t="123966" x="3833813" y="5453063"/>
          <p14:tracePt t="123977" x="3857625" y="5462588"/>
          <p14:tracePt t="123992" x="3948113" y="5467350"/>
          <p14:tracePt t="124009" x="4086225" y="5476875"/>
          <p14:tracePt t="124025" x="4305300" y="5491163"/>
          <p14:tracePt t="124042" x="4495800" y="5500688"/>
          <p14:tracePt t="124058" x="4610100" y="5510213"/>
          <p14:tracePt t="124075" x="4681538" y="5519738"/>
          <p14:tracePt t="124092" x="4724400" y="5519738"/>
          <p14:tracePt t="124108" x="4738688" y="5519738"/>
          <p14:tracePt t="124125" x="4757738" y="5514975"/>
          <p14:tracePt t="124127" x="4767263" y="5514975"/>
          <p14:tracePt t="124142" x="4781550" y="5510213"/>
          <p14:tracePt t="124158" x="4800600" y="5500688"/>
          <p14:tracePt t="124175" x="4810125" y="5486400"/>
          <p14:tracePt t="124192" x="4819650" y="5486400"/>
          <p14:tracePt t="124460" x="0" y="0"/>
        </p14:tracePtLst>
        <p14:tracePtLst>
          <p14:tracePt t="128219" x="5110163" y="5267325"/>
          <p14:tracePt t="128396" x="5114925" y="5267325"/>
          <p14:tracePt t="128408" x="5119688" y="5267325"/>
          <p14:tracePt t="128427" x="5148263" y="5262563"/>
          <p14:tracePt t="128444" x="5176838" y="5262563"/>
          <p14:tracePt t="128446" x="5191125" y="5262563"/>
          <p14:tracePt t="128460" x="5200650" y="5262563"/>
          <p14:tracePt t="128477" x="5229225" y="5262563"/>
          <p14:tracePt t="128480" x="5233988" y="5262563"/>
          <p14:tracePt t="128494" x="5238750" y="5262563"/>
          <p14:tracePt t="128510" x="5243513" y="5262563"/>
          <p14:tracePt t="128527" x="5248275" y="5262563"/>
          <p14:tracePt t="128543" x="5253038" y="5262563"/>
          <p14:tracePt t="128561" x="5276850" y="5262563"/>
          <p14:tracePt t="128577" x="5319713" y="5262563"/>
          <p14:tracePt t="128593" x="5367338" y="5267325"/>
          <p14:tracePt t="128611" x="5414963" y="5267325"/>
          <p14:tracePt t="128613" x="5438775" y="5267325"/>
          <p14:tracePt t="128627" x="5505450" y="5267325"/>
          <p14:tracePt t="128643" x="5553075" y="5267325"/>
          <p14:tracePt t="128660" x="5610225" y="5262563"/>
          <p14:tracePt t="128677" x="5676900" y="5262563"/>
          <p14:tracePt t="128693" x="5719763" y="5262563"/>
          <p14:tracePt t="128710" x="5738813" y="5262563"/>
          <p14:tracePt t="128727" x="5743575" y="5262563"/>
          <p14:tracePt t="128744" x="5757863" y="5262563"/>
          <p14:tracePt t="128760" x="5762625" y="5262563"/>
          <p14:tracePt t="128777" x="5776913" y="5262563"/>
          <p14:tracePt t="128793" x="5786438" y="5262563"/>
          <p14:tracePt t="128810" x="5795963" y="5262563"/>
          <p14:tracePt t="128827" x="5800725" y="5262563"/>
          <p14:tracePt t="129187" x="5815013" y="5262563"/>
          <p14:tracePt t="129197" x="5834063" y="5262563"/>
          <p14:tracePt t="129210" x="5853113" y="5262563"/>
          <p14:tracePt t="129227" x="5986463" y="5267325"/>
          <p14:tracePt t="129244" x="6024563" y="5276850"/>
          <p14:tracePt t="129247" x="6053138" y="5276850"/>
          <p14:tracePt t="129465" x="6053138" y="5281613"/>
          <p14:tracePt t="129651" x="6048375" y="5281613"/>
          <p14:tracePt t="129742" x="6048375" y="5276850"/>
          <p14:tracePt t="129752" x="6048375" y="5262563"/>
          <p14:tracePt t="129761" x="6043613" y="5233988"/>
          <p14:tracePt t="129777" x="6034088" y="5167313"/>
          <p14:tracePt t="129794" x="6024563" y="5062538"/>
          <p14:tracePt t="129797" x="6024563" y="5010150"/>
          <p14:tracePt t="129811" x="6024563" y="4981575"/>
          <p14:tracePt t="129827" x="6019800" y="4938713"/>
          <p14:tracePt t="129844" x="6010275" y="4919663"/>
          <p14:tracePt t="129861" x="6005513" y="4910138"/>
          <p14:tracePt t="129864" x="6005513" y="4905375"/>
          <p14:tracePt t="129879" x="6000750" y="4905375"/>
          <p14:tracePt t="129949" x="5995988" y="4905375"/>
          <p14:tracePt t="129960" x="5991225" y="4905375"/>
          <p14:tracePt t="129966" x="5981700" y="4914900"/>
          <p14:tracePt t="129977" x="5967413" y="4948238"/>
          <p14:tracePt t="129994" x="5938838" y="5067300"/>
          <p14:tracePt t="130011" x="5900738" y="5214938"/>
          <p14:tracePt t="130028" x="5781675" y="5586413"/>
          <p14:tracePt t="130044" x="5719763" y="5819775"/>
          <p14:tracePt t="130061" x="5700713" y="5895975"/>
          <p14:tracePt t="130078" x="5667375" y="6015038"/>
          <p14:tracePt t="130094" x="5662613" y="6024563"/>
          <p14:tracePt t="130141" x="5667375" y="6019800"/>
          <p14:tracePt t="130151" x="5676900" y="6010275"/>
          <p14:tracePt t="130161" x="5681663" y="5995988"/>
          <p14:tracePt t="130178" x="5681663" y="5910263"/>
          <p14:tracePt t="130181" x="5681663" y="5772150"/>
          <p14:tracePt t="130194" x="5681663" y="5657850"/>
          <p14:tracePt t="130211" x="5681663" y="5395913"/>
          <p14:tracePt t="130228" x="5691188" y="5176838"/>
          <p14:tracePt t="130230" x="5700713" y="5053013"/>
          <p14:tracePt t="130244" x="5710238" y="4995863"/>
          <p14:tracePt t="130261" x="5719763" y="4910138"/>
          <p14:tracePt t="130278" x="5719763" y="4881563"/>
          <p14:tracePt t="130294" x="5719763" y="4833938"/>
          <p14:tracePt t="130296" x="5719763" y="4810125"/>
          <p14:tracePt t="130311" x="5719763" y="4800600"/>
          <p14:tracePt t="130327" x="5719763" y="4791075"/>
          <p14:tracePt t="130382" x="5719763" y="4810125"/>
          <p14:tracePt t="130386" x="5719763" y="4857750"/>
          <p14:tracePt t="130396" x="5719763" y="4943475"/>
          <p14:tracePt t="130411" x="5719763" y="5072063"/>
          <p14:tracePt t="130427" x="5719763" y="5410200"/>
          <p14:tracePt t="130444" x="5719763" y="5500688"/>
          <p14:tracePt t="130461" x="5719763" y="5605463"/>
          <p14:tracePt t="130478" x="5719763" y="5610225"/>
          <p14:tracePt t="130564" x="5710238" y="5595938"/>
          <p14:tracePt t="130574" x="5705475" y="5567363"/>
          <p14:tracePt t="130585" x="5695950" y="5529263"/>
          <p14:tracePt t="130594" x="5686425" y="5438775"/>
          <p14:tracePt t="130611" x="5676900" y="5310188"/>
          <p14:tracePt t="130628" x="5667375" y="5091113"/>
          <p14:tracePt t="130644" x="5657850" y="4810125"/>
          <p14:tracePt t="130661" x="5657850" y="4700588"/>
          <p14:tracePt t="130665" x="5657850" y="4610100"/>
          <p14:tracePt t="130678" x="5643563" y="4533900"/>
          <p14:tracePt t="130696" x="5643563" y="4448175"/>
          <p14:tracePt t="130711" x="5643563" y="4438650"/>
          <p14:tracePt t="130761" x="5643563" y="4443413"/>
          <p14:tracePt t="130768" x="5643563" y="4452938"/>
          <p14:tracePt t="130778" x="5643563" y="4481513"/>
          <p14:tracePt t="130795" x="5643563" y="4572000"/>
          <p14:tracePt t="130811" x="5648325" y="4676775"/>
          <p14:tracePt t="130828" x="5648325" y="4852988"/>
          <p14:tracePt t="130845" x="5648325" y="5019675"/>
          <p14:tracePt t="130861" x="5643563" y="5300663"/>
          <p14:tracePt t="130878" x="5643563" y="5367338"/>
          <p14:tracePt t="130895" x="5643563" y="5395913"/>
          <p14:tracePt t="130911" x="5643563" y="5429250"/>
          <p14:tracePt t="130928" x="5643563" y="5467350"/>
          <p14:tracePt t="131864" x="5648325" y="5467350"/>
          <p14:tracePt t="131884" x="5653088" y="5453063"/>
          <p14:tracePt t="131888" x="5653088" y="5448300"/>
          <p14:tracePt t="131898" x="5653088" y="5438775"/>
          <p14:tracePt t="131911" x="5657850" y="5424488"/>
          <p14:tracePt t="131928" x="5657850" y="5400675"/>
          <p14:tracePt t="131945" x="5667375" y="5319713"/>
          <p14:tracePt t="131962" x="5667375" y="5291138"/>
          <p14:tracePt t="131978" x="5667375" y="5224463"/>
          <p14:tracePt t="131981" x="5667375" y="5195888"/>
          <p14:tracePt t="131995" x="5667375" y="5148263"/>
          <p14:tracePt t="132012" x="5667375" y="5081588"/>
          <p14:tracePt t="132028" x="5676900" y="4938713"/>
          <p14:tracePt t="132046" x="5676900" y="4824413"/>
          <p14:tracePt t="132049" x="5676900" y="4772025"/>
          <p14:tracePt t="132062" x="5686425" y="4705350"/>
          <p14:tracePt t="132078" x="5686425" y="4648200"/>
          <p14:tracePt t="132095" x="5686425" y="4624388"/>
          <p14:tracePt t="132112" x="5686425" y="4605338"/>
          <p14:tracePt t="132128" x="5686425" y="4595813"/>
          <p14:tracePt t="132145" x="5686425" y="4581525"/>
          <p14:tracePt t="132162" x="5686425" y="4572000"/>
          <p14:tracePt t="132239" x="5686425" y="4567238"/>
          <p14:tracePt t="132255" x="5686425" y="4562475"/>
          <p14:tracePt t="134744" x="0" y="0"/>
        </p14:tracePtLst>
        <p14:tracePtLst>
          <p14:tracePt t="136826" x="3743325" y="4862513"/>
          <p14:tracePt t="136842" x="3719513" y="4862513"/>
          <p14:tracePt t="136852" x="3705225" y="4862513"/>
          <p14:tracePt t="136863" x="3657600" y="4862513"/>
          <p14:tracePt t="136880" x="3614738" y="4862513"/>
          <p14:tracePt t="136897" x="3567113" y="4867275"/>
          <p14:tracePt t="136913" x="3495675" y="4886325"/>
          <p14:tracePt t="136930" x="3452813" y="4895850"/>
          <p14:tracePt t="136947" x="3429000" y="4910138"/>
          <p14:tracePt t="136963" x="3400425" y="4929188"/>
          <p14:tracePt t="136980" x="3381375" y="4948238"/>
          <p14:tracePt t="136997" x="3371850" y="4967288"/>
          <p14:tracePt t="137014" x="3352800" y="5005388"/>
          <p14:tracePt t="137030" x="3343275" y="5048250"/>
          <p14:tracePt t="137047" x="3338513" y="5105400"/>
          <p14:tracePt t="137063" x="3338513" y="5167313"/>
          <p14:tracePt t="137080" x="3338513" y="5191125"/>
          <p14:tracePt t="137097" x="3338513" y="5214938"/>
          <p14:tracePt t="137113" x="3362325" y="5248275"/>
          <p14:tracePt t="137130" x="3376613" y="5267325"/>
          <p14:tracePt t="137147" x="3386138" y="5272088"/>
          <p14:tracePt t="137164" x="3395663" y="5276850"/>
          <p14:tracePt t="137166" x="3400425" y="5281613"/>
          <p14:tracePt t="137180" x="3405188" y="5281613"/>
          <p14:tracePt t="137197" x="3414713" y="5291138"/>
          <p14:tracePt t="137214" x="3438525" y="5300663"/>
          <p14:tracePt t="137230" x="3481388" y="5314950"/>
          <p14:tracePt t="137232" x="3505200" y="5324475"/>
          <p14:tracePt t="137247" x="3562350" y="5343525"/>
          <p14:tracePt t="137264" x="3590925" y="5353050"/>
          <p14:tracePt t="137268" x="3624263" y="5357813"/>
          <p14:tracePt t="137281" x="3671888" y="5357813"/>
          <p14:tracePt t="137298" x="3819525" y="5367338"/>
          <p14:tracePt t="137314" x="3886200" y="5367338"/>
          <p14:tracePt t="137330" x="3943350" y="5357813"/>
          <p14:tracePt t="137347" x="3995738" y="5343525"/>
          <p14:tracePt t="137364" x="4090988" y="5300663"/>
          <p14:tracePt t="137381" x="4133850" y="5276850"/>
          <p14:tracePt t="137397" x="4171950" y="5243513"/>
          <p14:tracePt t="137414" x="4205288" y="5172075"/>
          <p14:tracePt t="137431" x="4219575" y="5110163"/>
          <p14:tracePt t="137434" x="4219575" y="5081588"/>
          <p14:tracePt t="137447" x="4219575" y="5014913"/>
          <p14:tracePt t="137464" x="4219575" y="4995863"/>
          <p14:tracePt t="137480" x="4214813" y="4957763"/>
          <p14:tracePt t="137497" x="4162425" y="4872038"/>
          <p14:tracePt t="137516" x="4105275" y="4810125"/>
          <p14:tracePt t="137531" x="4090988" y="4805363"/>
          <p14:tracePt t="137550" x="4019550" y="4781550"/>
          <p14:tracePt t="137564" x="3881438" y="4781550"/>
          <p14:tracePt t="137582" x="3714750" y="4781550"/>
          <p14:tracePt t="137597" x="3557588" y="4819650"/>
          <p14:tracePt t="137622" x="3300413" y="4938713"/>
          <p14:tracePt t="137634" x="3257550" y="4967288"/>
          <p14:tracePt t="137648" x="3219450" y="5019675"/>
          <p14:tracePt t="137651" x="3209925" y="5043488"/>
          <p14:tracePt t="137664" x="3209925" y="5081588"/>
          <p14:tracePt t="137681" x="3205163" y="5138738"/>
          <p14:tracePt t="137697" x="3219450" y="5233988"/>
          <p14:tracePt t="137714" x="3252788" y="5343525"/>
          <p14:tracePt t="137730" x="3333750" y="5467350"/>
          <p14:tracePt t="137747" x="3409950" y="5586413"/>
          <p14:tracePt t="137764" x="3514725" y="5691188"/>
          <p14:tracePt t="137780" x="3590925" y="5753100"/>
          <p14:tracePt t="137797" x="3633788" y="5767388"/>
          <p14:tracePt t="137814" x="3805238" y="5810250"/>
          <p14:tracePt t="137817" x="3895725" y="5829300"/>
          <p14:tracePt t="137830" x="4000500" y="5848350"/>
          <p14:tracePt t="137847" x="4267200" y="5867400"/>
          <p14:tracePt t="137864" x="4443413" y="5867400"/>
          <p14:tracePt t="137880" x="4600575" y="5862638"/>
          <p14:tracePt t="137897" x="4776788" y="5853113"/>
          <p14:tracePt t="137914" x="5086350" y="5829300"/>
          <p14:tracePt t="137917" x="5200650" y="5819775"/>
          <p14:tracePt t="137931" x="5305425" y="5800725"/>
          <p14:tracePt t="137947" x="5472113" y="5781675"/>
          <p14:tracePt t="137964" x="5581650" y="5753100"/>
          <p14:tracePt t="137981" x="5638800" y="5738813"/>
          <p14:tracePt t="137997" x="5681663" y="5700713"/>
          <p14:tracePt t="138014" x="5815013" y="5619750"/>
          <p14:tracePt t="138030" x="5862638" y="5595938"/>
          <p14:tracePt t="138047" x="5924550" y="5553075"/>
          <p14:tracePt t="138064" x="5976938" y="5519738"/>
          <p14:tracePt t="138080" x="5981700" y="5505450"/>
          <p14:tracePt t="138097" x="5986463" y="5491163"/>
          <p14:tracePt t="138114" x="5991225" y="5472113"/>
          <p14:tracePt t="138131" x="5995988" y="5453063"/>
          <p14:tracePt t="138147" x="6005513" y="5434013"/>
          <p14:tracePt t="138164" x="6010275" y="5424488"/>
          <p14:tracePt t="138202" x="6010275" y="5419725"/>
          <p14:tracePt t="138349" x="6005513" y="5419725"/>
          <p14:tracePt t="138378" x="5995988" y="5419725"/>
          <p14:tracePt t="138399" x="5991225" y="5419725"/>
          <p14:tracePt t="138410" x="5986463" y="5419725"/>
          <p14:tracePt t="138418" x="5981700" y="5419725"/>
          <p14:tracePt t="138431" x="5972175" y="5419725"/>
          <p14:tracePt t="138447" x="5953125" y="5419725"/>
          <p14:tracePt t="138464" x="5948363" y="5419725"/>
          <p14:tracePt t="138481" x="5867400" y="5448300"/>
          <p14:tracePt t="138497" x="5734050" y="5486400"/>
          <p14:tracePt t="138514" x="5662613" y="5510213"/>
          <p14:tracePt t="138531" x="5619750" y="5510213"/>
          <p14:tracePt t="138547" x="5605463" y="5514975"/>
          <p14:tracePt t="138565" x="5600700" y="5514975"/>
          <p14:tracePt t="138581" x="5591175" y="5514975"/>
          <p14:tracePt t="138583" x="5581650" y="5505450"/>
          <p14:tracePt t="138597" x="5553075" y="5462588"/>
          <p14:tracePt t="138614" x="5486400" y="5362575"/>
          <p14:tracePt t="138631" x="5429250" y="5305425"/>
          <p14:tracePt t="138647" x="5414963" y="5286375"/>
          <p14:tracePt t="138664" x="5353050" y="5200650"/>
          <p14:tracePt t="138681" x="5324475" y="5157788"/>
          <p14:tracePt t="138697" x="5295900" y="5114925"/>
          <p14:tracePt t="138714" x="5281613" y="5095875"/>
          <p14:tracePt t="138731" x="5272088" y="5076825"/>
          <p14:tracePt t="138748" x="5253038" y="5053013"/>
          <p14:tracePt t="138764" x="5229225" y="5000625"/>
          <p14:tracePt t="138781" x="5210175" y="4972050"/>
          <p14:tracePt t="138783" x="5205413" y="4962525"/>
          <p14:tracePt t="138797" x="5205413" y="4953000"/>
          <p14:tracePt t="138814" x="5205413" y="4948238"/>
          <p14:tracePt t="138861" x="5195888" y="4943475"/>
          <p14:tracePt t="138876" x="5195888" y="4938713"/>
          <p14:tracePt t="138886" x="5195888" y="4933950"/>
          <p14:tracePt t="138897" x="5191125" y="4929188"/>
          <p14:tracePt t="138914" x="5186363" y="4924425"/>
          <p14:tracePt t="138931" x="5186363" y="4905375"/>
          <p14:tracePt t="138948" x="5181600" y="4891088"/>
          <p14:tracePt t="138964" x="5181600" y="4881563"/>
          <p14:tracePt t="138981" x="5181600" y="4876800"/>
          <p14:tracePt t="139113" x="5181600" y="4886325"/>
          <p14:tracePt t="139123" x="5181600" y="4891088"/>
          <p14:tracePt t="139131" x="5186363" y="4900613"/>
          <p14:tracePt t="139148" x="5210175" y="4943475"/>
          <p14:tracePt t="139166" x="5248275" y="5076825"/>
          <p14:tracePt t="139168" x="5267325" y="5133975"/>
          <p14:tracePt t="139181" x="5276850" y="5210175"/>
          <p14:tracePt t="139199" x="5286375" y="5338763"/>
          <p14:tracePt t="139215" x="5295900" y="5434013"/>
          <p14:tracePt t="139231" x="5295900" y="5467350"/>
          <p14:tracePt t="139235" x="5295900" y="5486400"/>
          <p14:tracePt t="139248" x="5295900" y="5491163"/>
          <p14:tracePt t="139265" x="5305425" y="5514975"/>
          <p14:tracePt t="139267" x="5305425" y="5538788"/>
          <p14:tracePt t="139281" x="5305425" y="5548313"/>
          <p14:tracePt t="139298" x="5305425" y="5567363"/>
          <p14:tracePt t="139315" x="5305425" y="5572125"/>
          <p14:tracePt t="139907" x="5300663" y="5572125"/>
          <p14:tracePt t="140039" x="5300663" y="5567363"/>
          <p14:tracePt t="140049" x="5295900" y="5562600"/>
          <p14:tracePt t="140058" x="5291138" y="5562600"/>
          <p14:tracePt t="140068" x="5291138" y="5557838"/>
          <p14:tracePt t="140082" x="5276850" y="5538788"/>
          <p14:tracePt t="140098" x="5267325" y="5519738"/>
          <p14:tracePt t="140115" x="5262563" y="5500688"/>
          <p14:tracePt t="140132" x="5253038" y="5491163"/>
          <p14:tracePt t="140135" x="5248275" y="5486400"/>
          <p14:tracePt t="140148" x="5248275" y="5472113"/>
          <p14:tracePt t="140165" x="5243513" y="5429250"/>
          <p14:tracePt t="140182" x="5243513" y="5386388"/>
          <p14:tracePt t="140198" x="5243513" y="5338763"/>
          <p14:tracePt t="140215" x="5243513" y="5238750"/>
          <p14:tracePt t="140232" x="5253038" y="5148263"/>
          <p14:tracePt t="140235" x="5262563" y="5091113"/>
          <p14:tracePt t="140253" x="5281613" y="5010150"/>
          <p14:tracePt t="140265" x="5295900" y="4967288"/>
          <p14:tracePt t="140267" x="5305425" y="4924425"/>
          <p14:tracePt t="140281" x="5319713" y="4895850"/>
          <p14:tracePt t="140298" x="5343525" y="4819650"/>
          <p14:tracePt t="140315" x="5367338" y="4767263"/>
          <p14:tracePt t="140331" x="5376863" y="4729163"/>
          <p14:tracePt t="140348" x="5381625" y="4714875"/>
          <p14:tracePt t="140365" x="5381625" y="4710113"/>
          <p14:tracePt t="140381" x="5386388" y="4681538"/>
          <p14:tracePt t="140398" x="5391150" y="4672013"/>
          <p14:tracePt t="140415" x="5391150" y="4667250"/>
          <p14:tracePt t="140432" x="5391150" y="4657725"/>
          <p14:tracePt t="140433" x="5395913" y="4648200"/>
          <p14:tracePt t="140448" x="5395913" y="4633913"/>
          <p14:tracePt t="140465" x="5410200" y="4605338"/>
          <p14:tracePt t="140481" x="5414963" y="4605338"/>
          <p14:tracePt t="140863" x="5419725" y="4605338"/>
          <p14:tracePt t="140870" x="5424488" y="4605338"/>
          <p14:tracePt t="140882" x="5424488" y="4600575"/>
          <p14:tracePt t="140899" x="5438775" y="4600575"/>
          <p14:tracePt t="140916" x="5448300" y="4591050"/>
          <p14:tracePt t="140932" x="5453063" y="4591050"/>
          <p14:tracePt t="140949" x="5462588" y="4591050"/>
          <p14:tracePt t="141112" x="5462588" y="4586288"/>
          <p14:tracePt t="142688" x="5457825" y="4586288"/>
          <p14:tracePt t="142698" x="5453063" y="4595813"/>
          <p14:tracePt t="142709" x="5448300" y="4600575"/>
          <p14:tracePt t="142717" x="5438775" y="4610100"/>
          <p14:tracePt t="142732" x="5434013" y="4629150"/>
          <p14:tracePt t="142749" x="5429250" y="4667250"/>
          <p14:tracePt t="142766" x="5419725" y="4700588"/>
          <p14:tracePt t="142782" x="5414963" y="4729163"/>
          <p14:tracePt t="142799" x="5410200" y="4748213"/>
          <p14:tracePt t="142816" x="5410200" y="4757738"/>
          <p14:tracePt t="142832" x="5400675" y="4767263"/>
          <p14:tracePt t="142834" x="5400675" y="4772025"/>
          <p14:tracePt t="142849" x="5400675" y="4786313"/>
          <p14:tracePt t="142866" x="5400675" y="4791075"/>
          <p14:tracePt t="142883" x="5395913" y="4805363"/>
          <p14:tracePt t="142899" x="5395913" y="4810125"/>
          <p14:tracePt t="144812" x="5386388" y="4810125"/>
          <p14:tracePt t="144816" x="5353050" y="4833938"/>
          <p14:tracePt t="144833" x="5310188" y="4852988"/>
          <p14:tracePt t="144850" x="5176838" y="4910138"/>
          <p14:tracePt t="144867" x="4991100" y="4972050"/>
          <p14:tracePt t="144883" x="4471988" y="5148263"/>
          <p14:tracePt t="144900" x="4229100" y="5224463"/>
          <p14:tracePt t="144917" x="3995738" y="5286375"/>
          <p14:tracePt t="144933" x="3776663" y="5338763"/>
          <p14:tracePt t="144950" x="3619500" y="5367338"/>
          <p14:tracePt t="144967" x="3552825" y="5376863"/>
          <p14:tracePt t="144984" x="3548063" y="5376863"/>
          <p14:tracePt t="145000" x="3543300" y="5376863"/>
          <p14:tracePt t="145017" x="3524250" y="5376863"/>
          <p14:tracePt t="145034" x="3490913" y="5357813"/>
          <p14:tracePt t="145050" x="3481388" y="5353050"/>
          <p14:tracePt t="145053" x="3476625" y="5343525"/>
          <p14:tracePt t="145070" x="3476625" y="5334000"/>
          <p14:tracePt t="145084" x="3476625" y="5319713"/>
          <p14:tracePt t="145100" x="3476625" y="5310188"/>
          <p14:tracePt t="145117" x="3476625" y="5305425"/>
          <p14:tracePt t="145161" x="3471863" y="5305425"/>
          <p14:tracePt t="145168" x="3467100" y="5305425"/>
          <p14:tracePt t="145184" x="3462338" y="5305425"/>
          <p14:tracePt t="145200" x="3443288" y="5305425"/>
          <p14:tracePt t="145217" x="3395663" y="5310188"/>
          <p14:tracePt t="145220" x="3362325" y="5314950"/>
          <p14:tracePt t="145234" x="3333750" y="5314950"/>
          <p14:tracePt t="145250" x="3324225" y="5314950"/>
          <p14:tracePt t="145595" x="3343275" y="5314950"/>
          <p14:tracePt t="145605" x="3390900" y="5314950"/>
          <p14:tracePt t="145617" x="3452813" y="5314950"/>
          <p14:tracePt t="145634" x="3786188" y="5314950"/>
          <p14:tracePt t="145650" x="3990975" y="5324475"/>
          <p14:tracePt t="145667" x="4052888" y="5324475"/>
          <p14:tracePt t="145670" x="4090988" y="5324475"/>
          <p14:tracePt t="145684" x="4148138" y="5324475"/>
          <p14:tracePt t="145700" x="4167188" y="5324475"/>
          <p14:tracePt t="145717" x="4171950" y="5324475"/>
          <p14:tracePt t="145837" x="4167188" y="5324475"/>
          <p14:tracePt t="146211" x="4167188" y="5334000"/>
          <p14:tracePt t="146221" x="4210050" y="5367338"/>
          <p14:tracePt t="146234" x="4338638" y="5443538"/>
          <p14:tracePt t="146251" x="4367213" y="5457825"/>
          <p14:tracePt t="146267" x="4457700" y="5500688"/>
          <p14:tracePt t="146268" x="0" y="0"/>
        </p14:tracePtLst>
        <p14:tracePtLst>
          <p14:tracePt t="146843" x="5348288" y="5100638"/>
          <p14:tracePt t="147071" x="5343525" y="5100638"/>
          <p14:tracePt t="147085" x="5338763" y="5100638"/>
          <p14:tracePt t="147101" x="5334000" y="5100638"/>
          <p14:tracePt t="147118" x="5329238" y="5100638"/>
          <p14:tracePt t="147141" x="5324475" y="5100638"/>
          <p14:tracePt t="147173" x="5319713" y="5100638"/>
          <p14:tracePt t="147187" x="5314950" y="5100638"/>
          <p14:tracePt t="147196" x="5305425" y="5100638"/>
          <p14:tracePt t="147204" x="5300663" y="5100638"/>
          <p14:tracePt t="147218" x="5295900" y="5100638"/>
          <p14:tracePt t="147235" x="5286375" y="5100638"/>
          <p14:tracePt t="147268" x="5281613" y="5100638"/>
          <p14:tracePt t="147284" x="5276850" y="5100638"/>
          <p14:tracePt t="147301" x="5267325" y="5100638"/>
          <p14:tracePt t="147318" x="5262563" y="5100638"/>
          <p14:tracePt t="147334" x="5257800" y="5100638"/>
          <p14:tracePt t="147351" x="5253038" y="5100638"/>
          <p14:tracePt t="147368" x="5248275" y="5100638"/>
          <p14:tracePt t="147384" x="5243513" y="5100638"/>
          <p14:tracePt t="147401" x="5238750" y="5100638"/>
          <p14:tracePt t="147418" x="5219700" y="5100638"/>
          <p14:tracePt t="147434" x="5214938" y="5100638"/>
          <p14:tracePt t="147451" x="5205413" y="5100638"/>
          <p14:tracePt t="147468" x="5186363" y="5100638"/>
          <p14:tracePt t="147484" x="5176838" y="5095875"/>
          <p14:tracePt t="147501" x="5172075" y="5095875"/>
          <p14:tracePt t="147518" x="5162550" y="5091113"/>
          <p14:tracePt t="147534" x="5124450" y="5081588"/>
          <p14:tracePt t="147551" x="5095875" y="5072063"/>
          <p14:tracePt t="147568" x="5081588" y="5057775"/>
          <p14:tracePt t="147584" x="5076825" y="5057775"/>
          <p14:tracePt t="147585" x="5072063" y="5057775"/>
          <p14:tracePt t="147601" x="5057775" y="5053013"/>
          <p14:tracePt t="147618" x="5043488" y="5053013"/>
          <p14:tracePt t="147634" x="5029200" y="5048250"/>
          <p14:tracePt t="147651" x="5014913" y="5043488"/>
          <p14:tracePt t="147668" x="4986338" y="5033963"/>
          <p14:tracePt t="147685" x="4972050" y="5029200"/>
          <p14:tracePt t="147701" x="4953000" y="5024438"/>
          <p14:tracePt t="147718" x="4929188" y="5024438"/>
          <p14:tracePt t="147734" x="4924425" y="5019675"/>
          <p14:tracePt t="147751" x="4910138" y="5019675"/>
          <p14:tracePt t="147768" x="4886325" y="5019675"/>
          <p14:tracePt t="147784" x="4862513" y="5014913"/>
          <p14:tracePt t="147801" x="4838700" y="5014913"/>
          <p14:tracePt t="147818" x="4805363" y="5014913"/>
          <p14:tracePt t="147835" x="4772025" y="5014913"/>
          <p14:tracePt t="147851" x="4738688" y="5014913"/>
          <p14:tracePt t="147868" x="4700588" y="5014913"/>
          <p14:tracePt t="147885" x="4657725" y="5014913"/>
          <p14:tracePt t="147901" x="4624388" y="5014913"/>
          <p14:tracePt t="147918" x="4586288" y="5014913"/>
          <p14:tracePt t="147921" x="4567238" y="5014913"/>
          <p14:tracePt t="147935" x="4543425" y="5014913"/>
          <p14:tracePt t="147951" x="4510088" y="5005388"/>
          <p14:tracePt t="147953" x="4491038" y="5005388"/>
          <p14:tracePt t="147968" x="4443413" y="5010150"/>
          <p14:tracePt t="147985" x="4429125" y="5010150"/>
          <p14:tracePt t="147987" x="4419600" y="5010150"/>
          <p14:tracePt t="148001" x="4410075" y="5010150"/>
          <p14:tracePt t="148018" x="4405313" y="5010150"/>
          <p14:tracePt t="148040" x="4400550" y="5010150"/>
          <p14:tracePt t="148051" x="4395788" y="5010150"/>
          <p14:tracePt t="148068" x="4371975" y="5014913"/>
          <p14:tracePt t="148085" x="4324350" y="5014913"/>
          <p14:tracePt t="148087" x="4310063" y="5014913"/>
          <p14:tracePt t="148101" x="4291013" y="5014913"/>
          <p14:tracePt t="148118" x="4286250" y="5014913"/>
          <p14:tracePt t="148970" x="4300538" y="5014913"/>
          <p14:tracePt t="148977" x="4333875" y="4981575"/>
          <p14:tracePt t="148987" x="4367213" y="4948238"/>
          <p14:tracePt t="149002" x="4419600" y="4872038"/>
          <p14:tracePt t="149018" x="4452938" y="4786313"/>
          <p14:tracePt t="149035" x="4471988" y="4743450"/>
          <p14:tracePt t="149052" x="4481513" y="4710113"/>
          <p14:tracePt t="149068" x="4486275" y="4681538"/>
          <p14:tracePt t="149070" x="4486275" y="4676775"/>
          <p14:tracePt t="149085" x="4491038" y="4676775"/>
          <p14:tracePt t="149102" x="4491038" y="4667250"/>
          <p14:tracePt t="149118" x="4491038" y="4657725"/>
          <p14:tracePt t="149135" x="4491038" y="4652963"/>
          <p14:tracePt t="149152" x="4491038" y="4648200"/>
          <p14:tracePt t="149168" x="4495800" y="4648200"/>
          <p14:tracePt t="149185" x="4495800" y="4633913"/>
          <p14:tracePt t="149202" x="4505325" y="4619625"/>
          <p14:tracePt t="149218" x="4510088" y="4614863"/>
          <p14:tracePt t="149269" x="4510088" y="4610100"/>
          <p14:tracePt t="149279" x="4514850" y="4595813"/>
          <p14:tracePt t="149285" x="4514850" y="4591050"/>
          <p14:tracePt t="149302" x="4519613" y="4572000"/>
          <p14:tracePt t="149319" x="4519613" y="4567238"/>
          <p14:tracePt t="151650" x="0" y="0"/>
        </p14:tracePtLst>
        <p14:tracePtLst>
          <p14:tracePt t="154739" x="4495800" y="4895850"/>
          <p14:tracePt t="154871" x="4491038" y="4895850"/>
          <p14:tracePt t="154883" x="4476750" y="4895850"/>
          <p14:tracePt t="154904" x="4467225" y="4895850"/>
          <p14:tracePt t="154921" x="4462463" y="4895850"/>
          <p14:tracePt t="154941" x="4457700" y="4895850"/>
          <p14:tracePt t="154954" x="4452938" y="4895850"/>
          <p14:tracePt t="154971" x="4438650" y="4895850"/>
          <p14:tracePt t="154988" x="4424363" y="4895850"/>
          <p14:tracePt t="154990" x="4414838" y="4895850"/>
          <p14:tracePt t="155004" x="4400550" y="4886325"/>
          <p14:tracePt t="155021" x="4310063" y="4867275"/>
          <p14:tracePt t="155039" x="4281488" y="4867275"/>
          <p14:tracePt t="155040" x="4271963" y="4857750"/>
          <p14:tracePt t="155054" x="4257675" y="4857750"/>
          <p14:tracePt t="155071" x="4252913" y="4857750"/>
          <p14:tracePt t="155073" x="4248150" y="4857750"/>
          <p14:tracePt t="155275" x="4252913" y="4857750"/>
          <p14:tracePt t="155286" x="4257675" y="4852988"/>
          <p14:tracePt t="155293" x="4262438" y="4852988"/>
          <p14:tracePt t="155304" x="4267200" y="4852988"/>
          <p14:tracePt t="155321" x="4286250" y="4852988"/>
          <p14:tracePt t="155338" x="4291013" y="4852988"/>
          <p14:tracePt t="155354" x="4300538" y="4848225"/>
          <p14:tracePt t="155371" x="4371975" y="4819650"/>
          <p14:tracePt t="155388" x="4429125" y="4795838"/>
          <p14:tracePt t="155404" x="4443413" y="4795838"/>
          <p14:tracePt t="155425" x="4452938" y="4795838"/>
          <p14:tracePt t="155455" x="4457700" y="4795838"/>
          <p14:tracePt t="155465" x="4462463" y="4795838"/>
          <p14:tracePt t="155475" x="4467225" y="4795838"/>
          <p14:tracePt t="155488" x="4471988" y="4795838"/>
          <p14:tracePt t="155626" x="4467225" y="4795838"/>
          <p14:tracePt t="155636" x="4462463" y="4795838"/>
          <p14:tracePt t="155643" x="4457700" y="4795838"/>
          <p14:tracePt t="155713" x="4448175" y="4795838"/>
          <p14:tracePt t="156600" x="4443413" y="4810125"/>
          <p14:tracePt t="156622" x="4419600" y="4843463"/>
          <p14:tracePt t="156625" x="4405313" y="4872038"/>
          <p14:tracePt t="156638" x="4367213" y="4919663"/>
          <p14:tracePt t="156656" x="4343400" y="4967288"/>
          <p14:tracePt t="156672" x="4314825" y="5014913"/>
          <p14:tracePt t="156674" x="4310063" y="5024438"/>
          <p14:tracePt t="156688" x="4295775" y="5048250"/>
          <p14:tracePt t="156706" x="4276725" y="5072063"/>
          <p14:tracePt t="156722" x="4276725" y="5081588"/>
          <p14:tracePt t="157128" x="4281488" y="5086350"/>
          <p14:tracePt t="157159" x="4286250" y="5086350"/>
          <p14:tracePt t="157165" x="4286250" y="5091113"/>
          <p14:tracePt t="157175" x="4291013" y="5095875"/>
          <p14:tracePt t="157188" x="4295775" y="5095875"/>
          <p14:tracePt t="157205" x="4305300" y="5100638"/>
          <p14:tracePt t="157222" x="4305300" y="5105400"/>
          <p14:tracePt t="157260" x="4300538" y="5105400"/>
          <p14:tracePt t="157266" x="4291013" y="5110163"/>
          <p14:tracePt t="157274" x="4276725" y="5119688"/>
          <p14:tracePt t="157288" x="4271963" y="5119688"/>
          <p14:tracePt t="157305" x="4262438" y="5129213"/>
          <p14:tracePt t="157322" x="4262438" y="5133975"/>
          <p14:tracePt t="157338" x="4257675" y="5133975"/>
          <p14:tracePt t="157355" x="4257675" y="5138738"/>
          <p14:tracePt t="157372" x="4252913" y="5138738"/>
          <p14:tracePt t="157388" x="4243388" y="5148263"/>
          <p14:tracePt t="157604" x="4238625" y="5148263"/>
          <p14:tracePt t="157961" x="4233863" y="5148263"/>
          <p14:tracePt t="158082" x="4229100" y="5148263"/>
          <p14:tracePt t="158119" x="4224338" y="5148263"/>
          <p14:tracePt t="158142" x="4219575" y="5148263"/>
          <p14:tracePt t="158183" x="4219575" y="5153025"/>
          <p14:tracePt t="158195" x="4214813" y="5153025"/>
          <p14:tracePt t="158206" x="4205288" y="5153025"/>
          <p14:tracePt t="158222" x="4195763" y="5157788"/>
          <p14:tracePt t="158239" x="4186238" y="5162550"/>
          <p14:tracePt t="158256" x="4167188" y="5167313"/>
          <p14:tracePt t="158274" x="4129088" y="5172075"/>
          <p14:tracePt t="158289" x="4114800" y="5181600"/>
          <p14:tracePt t="158306" x="4095750" y="5181600"/>
          <p14:tracePt t="158322" x="4081463" y="5186363"/>
          <p14:tracePt t="158400" x="4086225" y="5186363"/>
          <p14:tracePt t="158404" x="4095750" y="5186363"/>
          <p14:tracePt t="158422" x="4119563" y="5186363"/>
          <p14:tracePt t="158439" x="4133850" y="5186363"/>
          <p14:tracePt t="158439" x="4138613" y="5181600"/>
          <p14:tracePt t="158455" x="4148138" y="5167313"/>
          <p14:tracePt t="158472" x="4148138" y="5138738"/>
          <p14:tracePt t="158489" x="4133850" y="5086350"/>
          <p14:tracePt t="158505" x="4081463" y="5019675"/>
          <p14:tracePt t="158522" x="3990975" y="4957763"/>
          <p14:tracePt t="158539" x="3852863" y="4867275"/>
          <p14:tracePt t="158556" x="3714750" y="4795838"/>
          <p14:tracePt t="158572" x="3567113" y="4738688"/>
          <p14:tracePt t="158589" x="3448050" y="4700588"/>
          <p14:tracePt t="158606" x="3295650" y="4676775"/>
          <p14:tracePt t="158622" x="3286125" y="4676775"/>
          <p14:tracePt t="158639" x="3281363" y="4672013"/>
          <p14:tracePt t="158642" x="3276600" y="4672013"/>
          <p14:tracePt t="158683" x="3267075" y="4672013"/>
          <p14:tracePt t="158693" x="3262313" y="4672013"/>
          <p14:tracePt t="158706" x="3252788" y="4662488"/>
          <p14:tracePt t="158723" x="3214688" y="4657725"/>
          <p14:tracePt t="158739" x="3171825" y="4643438"/>
          <p14:tracePt t="158756" x="3138488" y="4629150"/>
          <p14:tracePt t="158772" x="3128963" y="4629150"/>
          <p14:tracePt t="158789" x="3124200" y="4629150"/>
          <p14:tracePt t="158805" x="3114675" y="4629150"/>
          <p14:tracePt t="158822" x="3109913" y="4629150"/>
          <p14:tracePt t="158839" x="3109913" y="4624388"/>
          <p14:tracePt t="158970" x="3124200" y="4633913"/>
          <p14:tracePt t="158981" x="3138488" y="4633913"/>
          <p14:tracePt t="158991" x="3148013" y="4638675"/>
          <p14:tracePt t="159006" x="3181350" y="4657725"/>
          <p14:tracePt t="159023" x="3252788" y="4667250"/>
          <p14:tracePt t="159039" x="3409950" y="4686300"/>
          <p14:tracePt t="159056" x="3786188" y="4686300"/>
          <p14:tracePt t="159072" x="4081463" y="4686300"/>
          <p14:tracePt t="159077" x="4219575" y="4686300"/>
          <p14:tracePt t="159089" x="4343400" y="4686300"/>
          <p14:tracePt t="159106" x="4681538" y="4676775"/>
          <p14:tracePt t="159123" x="4900613" y="4667250"/>
          <p14:tracePt t="159139" x="5076825" y="4667250"/>
          <p14:tracePt t="159143" x="5167313" y="4667250"/>
          <p14:tracePt t="159156" x="5319713" y="4672013"/>
          <p14:tracePt t="159173" x="5372100" y="4672013"/>
          <p14:tracePt t="159189" x="5429250" y="4672013"/>
          <p14:tracePt t="159206" x="5443538" y="4672013"/>
          <p14:tracePt t="159223" x="5448300" y="4672013"/>
          <p14:tracePt t="159239" x="5453063" y="4672013"/>
          <p14:tracePt t="159439" x="5453063" y="4676775"/>
          <p14:tracePt t="159823" x="5448300" y="4676775"/>
          <p14:tracePt t="159833" x="5429250" y="4676775"/>
          <p14:tracePt t="159842" x="5414963" y="4672013"/>
          <p14:tracePt t="159856" x="5395913" y="4672013"/>
          <p14:tracePt t="159860" x="5376863" y="4672013"/>
          <p14:tracePt t="159873" x="5295900" y="4657725"/>
          <p14:tracePt t="159890" x="5191125" y="4638675"/>
          <p14:tracePt t="159906" x="5005388" y="4610100"/>
          <p14:tracePt t="159923" x="4672013" y="4576763"/>
          <p14:tracePt t="159939" x="4405313" y="4552950"/>
          <p14:tracePt t="159956" x="4076700" y="4552950"/>
          <p14:tracePt t="159973" x="3709988" y="4552950"/>
          <p14:tracePt t="159989" x="3033713" y="4567238"/>
          <p14:tracePt t="160006" x="2843213" y="4576763"/>
          <p14:tracePt t="160023" x="2776538" y="4591050"/>
          <p14:tracePt t="160039" x="2752725" y="4605338"/>
          <p14:tracePt t="160056" x="2709863" y="4633913"/>
          <p14:tracePt t="160057" x="2686050" y="4643438"/>
          <p14:tracePt t="160073" x="2667000" y="4657725"/>
          <p14:tracePt t="160089" x="2647950" y="4672013"/>
          <p14:tracePt t="160106" x="2628900" y="4691063"/>
          <p14:tracePt t="160123" x="2614613" y="4714875"/>
          <p14:tracePt t="160139" x="2605088" y="4719638"/>
          <p14:tracePt t="160156" x="2605088" y="4724400"/>
          <p14:tracePt t="160173" x="2605088" y="4729163"/>
          <p14:tracePt t="160174" x="2600325" y="4729163"/>
          <p14:tracePt t="160190" x="2600325" y="4743450"/>
          <p14:tracePt t="160206" x="2600325" y="4757738"/>
          <p14:tracePt t="160223" x="2609850" y="4776788"/>
          <p14:tracePt t="160240" x="2628900" y="4805363"/>
          <p14:tracePt t="160256" x="2657475" y="4843463"/>
          <p14:tracePt t="160260" x="2714625" y="4872038"/>
          <p14:tracePt t="160273" x="2743200" y="4881563"/>
          <p14:tracePt t="160290" x="2824163" y="4895850"/>
          <p14:tracePt t="160306" x="2957513" y="4914900"/>
          <p14:tracePt t="160323" x="3219450" y="4948238"/>
          <p14:tracePt t="160326" x="3324225" y="4957763"/>
          <p14:tracePt t="160340" x="3538538" y="4972050"/>
          <p14:tracePt t="160356" x="3614738" y="4972050"/>
          <p14:tracePt t="160373" x="3767138" y="4972050"/>
          <p14:tracePt t="160390" x="3814763" y="4972050"/>
          <p14:tracePt t="160391" x="3824288" y="4967288"/>
          <p14:tracePt t="160572" x="0" y="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(1) Binary Classifier – Precision &amp; Recall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06807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Precision/Recall Trade-off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Changing threshold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87" y="1672438"/>
            <a:ext cx="3321050" cy="22578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009" y="1764115"/>
            <a:ext cx="5392066" cy="18458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615" y="4458736"/>
            <a:ext cx="7010770" cy="11069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2" name="직선 화살표 연결선 11"/>
          <p:cNvCxnSpPr/>
          <p:nvPr/>
        </p:nvCxnSpPr>
        <p:spPr>
          <a:xfrm flipV="1">
            <a:off x="3842879" y="1447475"/>
            <a:ext cx="443371" cy="3233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57179" y="1165290"/>
            <a:ext cx="3793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Every instance has score given from model</a:t>
            </a:r>
            <a:endParaRPr lang="ko-KR" altLang="en-US" sz="16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590009" y="1777186"/>
            <a:ext cx="50574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2775" y="5552907"/>
            <a:ext cx="2456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Calibri" panose="020F0502020204030204" pitchFamily="34" charset="0"/>
              </a:rPr>
              <a:t>» </a:t>
            </a:r>
            <a:r>
              <a:rPr lang="en-US" altLang="ko-KR" sz="1800" dirty="0">
                <a:latin typeface="Calibri" panose="020F0502020204030204" pitchFamily="34" charset="0"/>
              </a:rPr>
              <a:t>0.9085523880044428 </a:t>
            </a:r>
            <a:endParaRPr lang="en-US" altLang="ko-KR" sz="1800" dirty="0" smtClean="0">
              <a:latin typeface="Calibri" panose="020F0502020204030204" pitchFamily="34" charset="0"/>
            </a:endParaRPr>
          </a:p>
          <a:p>
            <a:r>
              <a:rPr lang="en-US" altLang="ko-KR" sz="1800" dirty="0">
                <a:latin typeface="Calibri" panose="020F0502020204030204" pitchFamily="34" charset="0"/>
              </a:rPr>
              <a:t>» </a:t>
            </a:r>
            <a:r>
              <a:rPr lang="en-US" altLang="ko-KR" sz="1800" dirty="0" smtClean="0">
                <a:latin typeface="Calibri" panose="020F0502020204030204" pitchFamily="34" charset="0"/>
              </a:rPr>
              <a:t>0.4526840066408412</a:t>
            </a:r>
          </a:p>
        </p:txBody>
      </p:sp>
      <p:cxnSp>
        <p:nvCxnSpPr>
          <p:cNvPr id="21" name="직선 화살표 연결선 20"/>
          <p:cNvCxnSpPr>
            <a:endCxn id="22" idx="1"/>
          </p:cNvCxnSpPr>
          <p:nvPr/>
        </p:nvCxnSpPr>
        <p:spPr>
          <a:xfrm>
            <a:off x="4635579" y="4818306"/>
            <a:ext cx="526969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62548" y="4525919"/>
            <a:ext cx="2508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True when instance’s score 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is larger than threshold</a:t>
            </a:r>
            <a:endParaRPr lang="ko-KR" altLang="en-US" sz="16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463879" y="4629550"/>
            <a:ext cx="507921" cy="159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66532" y="4452384"/>
            <a:ext cx="1413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Default is Zero</a:t>
            </a:r>
            <a:endParaRPr lang="ko-KR" altLang="en-US" sz="16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30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512"/>
    </mc:Choice>
    <mc:Fallback xmlns="">
      <p:transition spd="slow" advTm="10051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451" x="1457325" y="1981200"/>
          <p14:tracePt t="3461" x="1433513" y="1976438"/>
          <p14:tracePt t="3471" x="1428750" y="1976438"/>
          <p14:tracePt t="3517" x="1423988" y="1976438"/>
          <p14:tracePt t="3521" x="1409700" y="1976438"/>
          <p14:tracePt t="3538" x="1381125" y="1976438"/>
          <p14:tracePt t="3555" x="1304925" y="2009775"/>
          <p14:tracePt t="3571" x="1133475" y="2124075"/>
          <p14:tracePt t="3588" x="1009650" y="2200275"/>
          <p14:tracePt t="3605" x="881063" y="2266950"/>
          <p14:tracePt t="3622" x="781050" y="2352675"/>
          <p14:tracePt t="3638" x="728663" y="2419350"/>
          <p14:tracePt t="3655" x="690563" y="2528888"/>
          <p14:tracePt t="3671" x="681038" y="2695575"/>
          <p14:tracePt t="3688" x="661988" y="2838450"/>
          <p14:tracePt t="3705" x="661988" y="2967038"/>
          <p14:tracePt t="3724" x="685800" y="3152775"/>
          <p14:tracePt t="3738" x="704850" y="3195638"/>
          <p14:tracePt t="3755" x="747713" y="3295650"/>
          <p14:tracePt t="3772" x="857250" y="3514725"/>
          <p14:tracePt t="3788" x="966788" y="3652838"/>
          <p14:tracePt t="3805" x="1028700" y="3714750"/>
          <p14:tracePt t="3821" x="1390650" y="3890963"/>
          <p14:tracePt t="3838" x="1624013" y="3967163"/>
          <p14:tracePt t="3855" x="1876425" y="4019550"/>
          <p14:tracePt t="3871" x="2209800" y="4033838"/>
          <p14:tracePt t="3888" x="2457450" y="3971925"/>
          <p14:tracePt t="3905" x="2781300" y="3805238"/>
          <p14:tracePt t="3921" x="3109913" y="3529013"/>
          <p14:tracePt t="3938" x="3190875" y="3343275"/>
          <p14:tracePt t="3955" x="3200400" y="3076575"/>
          <p14:tracePt t="3972" x="3181350" y="2700338"/>
          <p14:tracePt t="3988" x="3128963" y="2505075"/>
          <p14:tracePt t="3991" x="3090863" y="2424113"/>
          <p14:tracePt t="4005" x="3038475" y="2343150"/>
          <p14:tracePt t="4021" x="2881313" y="2185988"/>
          <p14:tracePt t="4038" x="2652713" y="2043113"/>
          <p14:tracePt t="4055" x="2309813" y="1905000"/>
          <p14:tracePt t="4072" x="2195513" y="1862138"/>
          <p14:tracePt t="4088" x="1819275" y="1752600"/>
          <p14:tracePt t="4090" x="1671638" y="1714500"/>
          <p14:tracePt t="4105" x="1509713" y="1704975"/>
          <p14:tracePt t="4122" x="942975" y="1695450"/>
          <p14:tracePt t="4138" x="714375" y="1733550"/>
          <p14:tracePt t="4155" x="633413" y="1752600"/>
          <p14:tracePt t="4158" x="581025" y="1781175"/>
          <p14:tracePt t="4172" x="471488" y="1885950"/>
          <p14:tracePt t="4188" x="404813" y="2033588"/>
          <p14:tracePt t="4205" x="333375" y="2219325"/>
          <p14:tracePt t="4222" x="266700" y="2466975"/>
          <p14:tracePt t="4238" x="233363" y="2671763"/>
          <p14:tracePt t="4255" x="233363" y="2871788"/>
          <p14:tracePt t="4258" x="242888" y="2986088"/>
          <p14:tracePt t="4272" x="261938" y="3090863"/>
          <p14:tracePt t="4288" x="352425" y="3352800"/>
          <p14:tracePt t="4305" x="419100" y="3514725"/>
          <p14:tracePt t="4322" x="538163" y="3686175"/>
          <p14:tracePt t="4338" x="581025" y="3738563"/>
          <p14:tracePt t="4355" x="604838" y="3752850"/>
          <p14:tracePt t="4372" x="652463" y="3781425"/>
          <p14:tracePt t="4388" x="657225" y="3781425"/>
          <p14:tracePt t="4405" x="661988" y="3781425"/>
          <p14:tracePt t="4422" x="661988" y="3786188"/>
          <p14:tracePt t="4554" x="657225" y="3786188"/>
          <p14:tracePt t="4571" x="652463" y="3786188"/>
          <p14:tracePt t="4726" x="647700" y="3786188"/>
          <p14:tracePt t="4737" x="642938" y="3781425"/>
          <p14:tracePt t="4740" x="633413" y="3757613"/>
          <p14:tracePt t="4755" x="628650" y="3690938"/>
          <p14:tracePt t="4772" x="619125" y="3638550"/>
          <p14:tracePt t="4789" x="600075" y="3519488"/>
          <p14:tracePt t="4792" x="590550" y="3452813"/>
          <p14:tracePt t="4805" x="581025" y="3309938"/>
          <p14:tracePt t="4822" x="557213" y="3024188"/>
          <p14:tracePt t="4838" x="547688" y="2809875"/>
          <p14:tracePt t="4855" x="547688" y="2571750"/>
          <p14:tracePt t="4872" x="538163" y="2257425"/>
          <p14:tracePt t="4888" x="538163" y="2028825"/>
          <p14:tracePt t="4905" x="542925" y="1776413"/>
          <p14:tracePt t="4922" x="566738" y="1557338"/>
          <p14:tracePt t="4938" x="595313" y="1362075"/>
          <p14:tracePt t="4955" x="609600" y="1314450"/>
          <p14:tracePt t="4957" x="614363" y="1309688"/>
          <p14:tracePt t="4972" x="614363" y="1300163"/>
          <p14:tracePt t="5078" x="619125" y="1300163"/>
          <p14:tracePt t="5095" x="619125" y="1304925"/>
          <p14:tracePt t="5101" x="619125" y="1314450"/>
          <p14:tracePt t="5111" x="619125" y="1333500"/>
          <p14:tracePt t="5122" x="619125" y="1371600"/>
          <p14:tracePt t="5139" x="628650" y="1514475"/>
          <p14:tracePt t="5155" x="638175" y="1633538"/>
          <p14:tracePt t="5159" x="638175" y="1695450"/>
          <p14:tracePt t="5172" x="661988" y="1800225"/>
          <p14:tracePt t="5189" x="714375" y="2047875"/>
          <p14:tracePt t="5206" x="847725" y="2657475"/>
          <p14:tracePt t="5222" x="895350" y="2957513"/>
          <p14:tracePt t="5239" x="904875" y="3057525"/>
          <p14:tracePt t="5256" x="938213" y="3376613"/>
          <p14:tracePt t="5273" x="947738" y="3557588"/>
          <p14:tracePt t="5289" x="957263" y="3709988"/>
          <p14:tracePt t="5307" x="976313" y="3900488"/>
          <p14:tracePt t="5310" x="976313" y="3981450"/>
          <p14:tracePt t="5323" x="976313" y="4057650"/>
          <p14:tracePt t="5339" x="995363" y="4271963"/>
          <p14:tracePt t="5355" x="995363" y="4333875"/>
          <p14:tracePt t="5372" x="995363" y="4338638"/>
          <p14:tracePt t="5453" x="995363" y="4324350"/>
          <p14:tracePt t="5462" x="990600" y="4295775"/>
          <p14:tracePt t="5472" x="981075" y="4243388"/>
          <p14:tracePt t="5489" x="947738" y="4048125"/>
          <p14:tracePt t="5505" x="914400" y="3781425"/>
          <p14:tracePt t="5522" x="876300" y="3533775"/>
          <p14:tracePt t="5539" x="819150" y="3276600"/>
          <p14:tracePt t="5555" x="728663" y="2676525"/>
          <p14:tracePt t="5572" x="671513" y="2238375"/>
          <p14:tracePt t="5575" x="647700" y="2038350"/>
          <p14:tracePt t="5589" x="623888" y="1800225"/>
          <p14:tracePt t="5606" x="614363" y="1671638"/>
          <p14:tracePt t="5607" x="614363" y="1619250"/>
          <p14:tracePt t="5622" x="614363" y="1566863"/>
          <p14:tracePt t="5625" x="614363" y="1547813"/>
          <p14:tracePt t="5639" x="614363" y="1528763"/>
          <p14:tracePt t="5724" x="614363" y="1533525"/>
          <p14:tracePt t="5734" x="614363" y="1543050"/>
          <p14:tracePt t="5744" x="614363" y="1581150"/>
          <p14:tracePt t="5755" x="614363" y="1619250"/>
          <p14:tracePt t="5772" x="619125" y="1785938"/>
          <p14:tracePt t="5773" x="619125" y="1876425"/>
          <p14:tracePt t="5789" x="619125" y="1976438"/>
          <p14:tracePt t="5805" x="642938" y="2395538"/>
          <p14:tracePt t="5822" x="657225" y="2657475"/>
          <p14:tracePt t="5839" x="676275" y="3286125"/>
          <p14:tracePt t="5840" x="685800" y="3500438"/>
          <p14:tracePt t="5855" x="714375" y="3900488"/>
          <p14:tracePt t="5872" x="738188" y="4238625"/>
          <p14:tracePt t="5889" x="747713" y="4367213"/>
          <p14:tracePt t="5905" x="747713" y="4400550"/>
          <p14:tracePt t="5922" x="747713" y="4405313"/>
          <p14:tracePt t="6079" x="747713" y="4395788"/>
          <p14:tracePt t="6083" x="747713" y="4381500"/>
          <p14:tracePt t="6093" x="747713" y="4367213"/>
          <p14:tracePt t="6106" x="752475" y="4348163"/>
          <p14:tracePt t="6122" x="752475" y="4271963"/>
          <p14:tracePt t="6139" x="752475" y="4191000"/>
          <p14:tracePt t="6156" x="752475" y="4138613"/>
          <p14:tracePt t="6172" x="738188" y="3948113"/>
          <p14:tracePt t="6176" x="728663" y="3871913"/>
          <p14:tracePt t="6189" x="728663" y="3743325"/>
          <p14:tracePt t="6206" x="709613" y="3600450"/>
          <p14:tracePt t="6223" x="700088" y="3319463"/>
          <p14:tracePt t="6239" x="676275" y="3138488"/>
          <p14:tracePt t="6241" x="661988" y="2924175"/>
          <p14:tracePt t="6256" x="614363" y="2586038"/>
          <p14:tracePt t="6273" x="595313" y="2328863"/>
          <p14:tracePt t="6289" x="571500" y="2138363"/>
          <p14:tracePt t="6306" x="571500" y="1985963"/>
          <p14:tracePt t="6322" x="561975" y="1857375"/>
          <p14:tracePt t="6339" x="557213" y="1790700"/>
          <p14:tracePt t="6467" x="557213" y="1809750"/>
          <p14:tracePt t="6471" x="557213" y="1847850"/>
          <p14:tracePt t="6481" x="566738" y="1914525"/>
          <p14:tracePt t="6490" x="566738" y="2000250"/>
          <p14:tracePt t="6506" x="585788" y="2247900"/>
          <p14:tracePt t="6522" x="585788" y="2476500"/>
          <p14:tracePt t="6539" x="609600" y="2638425"/>
          <p14:tracePt t="6543" x="647700" y="3086100"/>
          <p14:tracePt t="6556" x="695325" y="3671888"/>
          <p14:tracePt t="6573" x="704850" y="4048125"/>
          <p14:tracePt t="6589" x="704850" y="4252913"/>
          <p14:tracePt t="6606" x="704850" y="4295775"/>
          <p14:tracePt t="6622" x="704850" y="4300538"/>
          <p14:tracePt t="6669" x="700088" y="4300538"/>
          <p14:tracePt t="6689" x="695325" y="4300538"/>
          <p14:tracePt t="6895" x="695325" y="4267200"/>
          <p14:tracePt t="6904" x="695325" y="4243388"/>
          <p14:tracePt t="6911" x="695325" y="4233863"/>
          <p14:tracePt t="6922" x="695325" y="4214813"/>
          <p14:tracePt t="6939" x="695325" y="4195763"/>
          <p14:tracePt t="6957" x="690563" y="4186238"/>
          <p14:tracePt t="6973" x="690563" y="4167188"/>
          <p14:tracePt t="6990" x="681038" y="4071938"/>
          <p14:tracePt t="7006" x="676275" y="4043363"/>
          <p14:tracePt t="7023" x="661988" y="3990975"/>
          <p14:tracePt t="7039" x="652463" y="3924300"/>
          <p14:tracePt t="7056" x="647700" y="3881438"/>
          <p14:tracePt t="7073" x="638175" y="3848100"/>
          <p14:tracePt t="7089" x="638175" y="3843338"/>
          <p14:tracePt t="7249" x="642938" y="3843338"/>
          <p14:tracePt t="7269" x="681038" y="3843338"/>
          <p14:tracePt t="7273" x="795338" y="3852863"/>
          <p14:tracePt t="7289" x="1214438" y="3867150"/>
          <p14:tracePt t="7306" x="1804988" y="3867150"/>
          <p14:tracePt t="7323" x="2586038" y="3852863"/>
          <p14:tracePt t="7325" x="3000375" y="3852863"/>
          <p14:tracePt t="7340" x="3748088" y="3852863"/>
          <p14:tracePt t="7356" x="4529138" y="3862388"/>
          <p14:tracePt t="7373" x="4757738" y="3862388"/>
          <p14:tracePt t="7389" x="4848225" y="3862388"/>
          <p14:tracePt t="7406" x="4862513" y="3862388"/>
          <p14:tracePt t="7948" x="4857750" y="3862388"/>
          <p14:tracePt t="7959" x="4819650" y="3862388"/>
          <p14:tracePt t="7970" x="4743450" y="3862388"/>
          <p14:tracePt t="7974" x="4652963" y="3862388"/>
          <p14:tracePt t="7989" x="4200525" y="3843338"/>
          <p14:tracePt t="8006" x="3929063" y="3814763"/>
          <p14:tracePt t="8023" x="3343275" y="3767138"/>
          <p14:tracePt t="8025" x="3076575" y="3752850"/>
          <p14:tracePt t="8040" x="2571750" y="3724275"/>
          <p14:tracePt t="8056" x="2095500" y="3705225"/>
          <p14:tracePt t="8073" x="1928813" y="3705225"/>
          <p14:tracePt t="8090" x="1881188" y="3705225"/>
          <p14:tracePt t="8106" x="1862138" y="3705225"/>
          <p14:tracePt t="8123" x="1857375" y="3705225"/>
          <p14:tracePt t="8780" x="1862138" y="3705225"/>
          <p14:tracePt t="8786" x="1900238" y="3705225"/>
          <p14:tracePt t="8795" x="1981200" y="3709988"/>
          <p14:tracePt t="8806" x="2066925" y="3724275"/>
          <p14:tracePt t="8823" x="2319338" y="3733800"/>
          <p14:tracePt t="8840" x="2671763" y="3743325"/>
          <p14:tracePt t="8856" x="2938463" y="3743325"/>
          <p14:tracePt t="8873" x="3176588" y="3743325"/>
          <p14:tracePt t="8890" x="3300413" y="3743325"/>
          <p14:tracePt t="8907" x="3305175" y="3743325"/>
          <p14:tracePt t="9270" x="3305175" y="3733800"/>
          <p14:tracePt t="9276" x="3305175" y="3729038"/>
          <p14:tracePt t="9290" x="3305175" y="3709988"/>
          <p14:tracePt t="9307" x="3305175" y="3700463"/>
          <p14:tracePt t="9310" x="3305175" y="3676650"/>
          <p14:tracePt t="9324" x="3305175" y="3648075"/>
          <p14:tracePt t="9340" x="3305175" y="3581400"/>
          <p14:tracePt t="9357" x="3305175" y="3552825"/>
          <p14:tracePt t="9374" x="3300413" y="3486150"/>
          <p14:tracePt t="9377" x="3295650" y="3443288"/>
          <p14:tracePt t="9390" x="3286125" y="3405188"/>
          <p14:tracePt t="9407" x="3248025" y="3228975"/>
          <p14:tracePt t="9424" x="3219450" y="3124200"/>
          <p14:tracePt t="9440" x="3195638" y="3076575"/>
          <p14:tracePt t="9444" x="3176588" y="3024188"/>
          <p14:tracePt t="9457" x="3114675" y="2933700"/>
          <p14:tracePt t="9474" x="3048000" y="2843213"/>
          <p14:tracePt t="9490" x="2928938" y="2709863"/>
          <p14:tracePt t="9507" x="2800350" y="2581275"/>
          <p14:tracePt t="9524" x="2609850" y="2433638"/>
          <p14:tracePt t="9540" x="2247900" y="2209800"/>
          <p14:tracePt t="9544" x="2119313" y="2128838"/>
          <p14:tracePt t="9557" x="1995488" y="2062163"/>
          <p14:tracePt t="9574" x="1781175" y="1943100"/>
          <p14:tracePt t="9591" x="1500188" y="1804988"/>
          <p14:tracePt t="9607" x="1223963" y="1700213"/>
          <p14:tracePt t="9624" x="1143000" y="1681163"/>
          <p14:tracePt t="9641" x="962025" y="1652588"/>
          <p14:tracePt t="9645" x="933450" y="1652588"/>
          <p14:tracePt t="9657" x="904875" y="1652588"/>
          <p14:tracePt t="9674" x="885825" y="1652588"/>
          <p14:tracePt t="9690" x="866775" y="1652588"/>
          <p14:tracePt t="9707" x="842963" y="1671638"/>
          <p14:tracePt t="9724" x="800100" y="1709738"/>
          <p14:tracePt t="9741" x="733425" y="1776413"/>
          <p14:tracePt t="9757" x="704850" y="1809750"/>
          <p14:tracePt t="9774" x="676275" y="1847850"/>
          <p14:tracePt t="9791" x="657225" y="1881188"/>
          <p14:tracePt t="9807" x="642938" y="1895475"/>
          <p14:tracePt t="9810" x="638175" y="1909763"/>
          <p14:tracePt t="9824" x="633413" y="1914525"/>
          <p14:tracePt t="9840" x="619125" y="1938338"/>
          <p14:tracePt t="9857" x="619125" y="1943100"/>
          <p14:tracePt t="10554" x="614363" y="1952625"/>
          <p14:tracePt t="10559" x="609600" y="1966913"/>
          <p14:tracePt t="10574" x="595313" y="1985963"/>
          <p14:tracePt t="10591" x="595313" y="2000250"/>
          <p14:tracePt t="10594" x="590550" y="2005013"/>
          <p14:tracePt t="10607" x="585788" y="2009775"/>
          <p14:tracePt t="10624" x="585788" y="2014538"/>
          <p14:tracePt t="10851" x="0" y="0"/>
        </p14:tracePtLst>
        <p14:tracePtLst>
          <p14:tracePt t="20137" x="4090988" y="1966913"/>
          <p14:tracePt t="20359" x="4086225" y="1966913"/>
          <p14:tracePt t="20369" x="4081463" y="1952625"/>
          <p14:tracePt t="20379" x="4057650" y="1938338"/>
          <p14:tracePt t="20395" x="4010025" y="1885950"/>
          <p14:tracePt t="20399" x="4000500" y="1871663"/>
          <p14:tracePt t="20411" x="3976688" y="1866900"/>
          <p14:tracePt t="20428" x="3948113" y="1838325"/>
          <p14:tracePt t="20445" x="3895725" y="1804988"/>
          <p14:tracePt t="20461" x="3857625" y="1776413"/>
          <p14:tracePt t="20465" x="3843338" y="1771650"/>
          <p14:tracePt t="20478" x="3819525" y="1766888"/>
          <p14:tracePt t="20495" x="3810000" y="1766888"/>
          <p14:tracePt t="20498" x="3805238" y="1766888"/>
          <p14:tracePt t="20515" x="3800475" y="1766888"/>
          <p14:tracePt t="20528" x="3795713" y="1766888"/>
          <p14:tracePt t="20545" x="3776663" y="1766888"/>
          <p14:tracePt t="20561" x="3752850" y="1757363"/>
          <p14:tracePt t="20564" x="3738563" y="1757363"/>
          <p14:tracePt t="20578" x="3729038" y="1757363"/>
          <p14:tracePt t="20595" x="3709988" y="1757363"/>
          <p14:tracePt t="20611" x="3705225" y="1757363"/>
          <p14:tracePt t="20628" x="3676650" y="1771650"/>
          <p14:tracePt t="20629" x="3662363" y="1776413"/>
          <p14:tracePt t="20645" x="3629025" y="1800225"/>
          <p14:tracePt t="20661" x="3600450" y="1809750"/>
          <p14:tracePt t="20678" x="3581400" y="1838325"/>
          <p14:tracePt t="20695" x="3576638" y="1843088"/>
          <p14:tracePt t="20697" x="3571875" y="1847850"/>
          <p14:tracePt t="20711" x="3557588" y="1866900"/>
          <p14:tracePt t="20728" x="3552825" y="1890713"/>
          <p14:tracePt t="20745" x="3543300" y="1909763"/>
          <p14:tracePt t="20761" x="3543300" y="1919288"/>
          <p14:tracePt t="20778" x="3543300" y="1933575"/>
          <p14:tracePt t="20795" x="3548063" y="1938338"/>
          <p14:tracePt t="20796" x="3552825" y="1938338"/>
          <p14:tracePt t="20811" x="3557588" y="1943100"/>
          <p14:tracePt t="20828" x="3562350" y="1947863"/>
          <p14:tracePt t="20845" x="3571875" y="1947863"/>
          <p14:tracePt t="20862" x="3595688" y="1957388"/>
          <p14:tracePt t="20878" x="3605213" y="1966913"/>
          <p14:tracePt t="20895" x="3624263" y="1971675"/>
          <p14:tracePt t="20911" x="3643313" y="1971675"/>
          <p14:tracePt t="20928" x="3667125" y="1971675"/>
          <p14:tracePt t="20945" x="3690938" y="1976438"/>
          <p14:tracePt t="20962" x="3714750" y="1976438"/>
          <p14:tracePt t="20978" x="3724275" y="1976438"/>
          <p14:tracePt t="20995" x="3757613" y="1976438"/>
          <p14:tracePt t="20999" x="3795713" y="1976438"/>
          <p14:tracePt t="21011" x="3819525" y="1966913"/>
          <p14:tracePt t="21028" x="3867150" y="1962150"/>
          <p14:tracePt t="21045" x="3910013" y="1947863"/>
          <p14:tracePt t="21062" x="3943350" y="1933575"/>
          <p14:tracePt t="21065" x="3948113" y="1933575"/>
          <p14:tracePt t="21078" x="3967163" y="1928813"/>
          <p14:tracePt t="21095" x="3976688" y="1919288"/>
          <p14:tracePt t="21113" x="3995738" y="1909763"/>
          <p14:tracePt t="21118" x="4000500" y="1905000"/>
          <p14:tracePt t="21128" x="4010025" y="1905000"/>
          <p14:tracePt t="21146" x="4029075" y="1895475"/>
          <p14:tracePt t="21162" x="4043363" y="1881188"/>
          <p14:tracePt t="21180" x="4052888" y="1881188"/>
          <p14:tracePt t="21215" x="4052888" y="1876425"/>
          <p14:tracePt t="21291" x="4052888" y="1871663"/>
          <p14:tracePt t="21301" x="4052888" y="1866900"/>
          <p14:tracePt t="21307" x="4052888" y="1852613"/>
          <p14:tracePt t="21317" x="4052888" y="1843088"/>
          <p14:tracePt t="21328" x="4052888" y="1828800"/>
          <p14:tracePt t="21346" x="4024313" y="1790700"/>
          <p14:tracePt t="21362" x="4019550" y="1776413"/>
          <p14:tracePt t="21378" x="3981450" y="1728788"/>
          <p14:tracePt t="21395" x="3933825" y="1690688"/>
          <p14:tracePt t="21412" x="3910013" y="1681163"/>
          <p14:tracePt t="21429" x="3886200" y="1666875"/>
          <p14:tracePt t="21445" x="3871913" y="1662113"/>
          <p14:tracePt t="21462" x="3862388" y="1662113"/>
          <p14:tracePt t="21478" x="3857625" y="1662113"/>
          <p14:tracePt t="21495" x="3848100" y="1662113"/>
          <p14:tracePt t="21512" x="3833813" y="1662113"/>
          <p14:tracePt t="21528" x="3819525" y="1662113"/>
          <p14:tracePt t="21545" x="3800475" y="1662113"/>
          <p14:tracePt t="21562" x="3786188" y="1666875"/>
          <p14:tracePt t="21578" x="3771900" y="1676400"/>
          <p14:tracePt t="21595" x="3767138" y="1676400"/>
          <p14:tracePt t="21612" x="3757613" y="1681163"/>
          <p14:tracePt t="21615" x="3743325" y="1681163"/>
          <p14:tracePt t="21629" x="3719513" y="1685925"/>
          <p14:tracePt t="21645" x="3700463" y="1700213"/>
          <p14:tracePt t="21662" x="3686175" y="1704975"/>
          <p14:tracePt t="21679" x="3657600" y="1714500"/>
          <p14:tracePt t="21695" x="3638550" y="1733550"/>
          <p14:tracePt t="21712" x="3605213" y="1762125"/>
          <p14:tracePt t="21729" x="3590925" y="1771650"/>
          <p14:tracePt t="21745" x="3548063" y="1824038"/>
          <p14:tracePt t="21762" x="3529013" y="1866900"/>
          <p14:tracePt t="21779" x="3524250" y="1885950"/>
          <p14:tracePt t="21795" x="3524250" y="1895475"/>
          <p14:tracePt t="21812" x="3524250" y="1914525"/>
          <p14:tracePt t="21829" x="3524250" y="1928813"/>
          <p14:tracePt t="21845" x="3529013" y="1957388"/>
          <p14:tracePt t="21863" x="3533775" y="1962150"/>
          <p14:tracePt t="21879" x="3533775" y="1966913"/>
          <p14:tracePt t="21895" x="3543300" y="1966913"/>
          <p14:tracePt t="21912" x="3552825" y="1971675"/>
          <p14:tracePt t="21929" x="3581400" y="1981200"/>
          <p14:tracePt t="21945" x="3609975" y="1990725"/>
          <p14:tracePt t="21962" x="3643313" y="2005013"/>
          <p14:tracePt t="21979" x="3667125" y="2019300"/>
          <p14:tracePt t="21981" x="3690938" y="2024063"/>
          <p14:tracePt t="21996" x="3762375" y="2043113"/>
          <p14:tracePt t="22012" x="3852863" y="2062163"/>
          <p14:tracePt t="22029" x="3957638" y="2081213"/>
          <p14:tracePt t="22045" x="4052888" y="2090738"/>
          <p14:tracePt t="22048" x="4090988" y="2095500"/>
          <p14:tracePt t="22062" x="4133850" y="2095500"/>
          <p14:tracePt t="22079" x="4176713" y="2105025"/>
          <p14:tracePt t="22096" x="4205288" y="2105025"/>
          <p14:tracePt t="22112" x="4291013" y="2109788"/>
          <p14:tracePt t="22129" x="4352925" y="2119313"/>
          <p14:tracePt t="22145" x="4419600" y="2133600"/>
          <p14:tracePt t="22162" x="4486275" y="2133600"/>
          <p14:tracePt t="22179" x="4576763" y="2143125"/>
          <p14:tracePt t="22195" x="4643438" y="2143125"/>
          <p14:tracePt t="22212" x="4724400" y="2157413"/>
          <p14:tracePt t="22229" x="4814888" y="2166938"/>
          <p14:tracePt t="22245" x="4895850" y="2171700"/>
          <p14:tracePt t="22248" x="4924425" y="2171700"/>
          <p14:tracePt t="22262" x="4962525" y="2171700"/>
          <p14:tracePt t="22279" x="5167313" y="2181225"/>
          <p14:tracePt t="22295" x="5248275" y="2195513"/>
          <p14:tracePt t="22312" x="5548313" y="2205038"/>
          <p14:tracePt t="22315" x="5648325" y="2205038"/>
          <p14:tracePt t="22329" x="5776913" y="2205038"/>
          <p14:tracePt t="22345" x="5991225" y="2214563"/>
          <p14:tracePt t="22362" x="6296025" y="2214563"/>
          <p14:tracePt t="22379" x="6534150" y="2214563"/>
          <p14:tracePt t="22381" x="6648450" y="2214563"/>
          <p14:tracePt t="22396" x="6877050" y="2224088"/>
          <p14:tracePt t="22412" x="7172325" y="2224088"/>
          <p14:tracePt t="22429" x="7339013" y="2219325"/>
          <p14:tracePt t="22446" x="7467600" y="2209800"/>
          <p14:tracePt t="22462" x="7634288" y="2209800"/>
          <p14:tracePt t="22479" x="7739063" y="2200275"/>
          <p14:tracePt t="22496" x="7805738" y="2200275"/>
          <p14:tracePt t="22512" x="7839075" y="2200275"/>
          <p14:tracePt t="22529" x="7872413" y="2200275"/>
          <p14:tracePt t="22546" x="7900988" y="2200275"/>
          <p14:tracePt t="22548" x="7924800" y="2200275"/>
          <p14:tracePt t="22562" x="7934325" y="2200275"/>
          <p14:tracePt t="22579" x="7958138" y="2200275"/>
          <p14:tracePt t="22596" x="7962900" y="2200275"/>
          <p14:tracePt t="22705" x="7953375" y="2200275"/>
          <p14:tracePt t="22715" x="7929563" y="2190750"/>
          <p14:tracePt t="22720" x="7891463" y="2185988"/>
          <p14:tracePt t="22732" x="7815263" y="2176463"/>
          <p14:tracePt t="22746" x="7439025" y="2138363"/>
          <p14:tracePt t="22763" x="7062788" y="2114550"/>
          <p14:tracePt t="22779" x="6738938" y="2100263"/>
          <p14:tracePt t="22797" x="6381750" y="2085975"/>
          <p14:tracePt t="22813" x="6138863" y="2085975"/>
          <p14:tracePt t="22830" x="5924550" y="2085975"/>
          <p14:tracePt t="22846" x="5762625" y="2085975"/>
          <p14:tracePt t="22862" x="5581650" y="2085975"/>
          <p14:tracePt t="22879" x="5467350" y="2085975"/>
          <p14:tracePt t="22896" x="5391150" y="2085975"/>
          <p14:tracePt t="22912" x="5262563" y="2085975"/>
          <p14:tracePt t="22929" x="5133975" y="2085975"/>
          <p14:tracePt t="22946" x="4976813" y="2085975"/>
          <p14:tracePt t="22962" x="4829175" y="2085975"/>
          <p14:tracePt t="22964" x="4752975" y="2085975"/>
          <p14:tracePt t="22979" x="4552950" y="2085975"/>
          <p14:tracePt t="22996" x="4362450" y="2076450"/>
          <p14:tracePt t="23013" x="4319588" y="2076450"/>
          <p14:tracePt t="23029" x="4276725" y="2076450"/>
          <p14:tracePt t="23046" x="4267200" y="2076450"/>
          <p14:tracePt t="23063" x="4262438" y="2076450"/>
          <p14:tracePt t="23065" x="4257675" y="2076450"/>
          <p14:tracePt t="23079" x="4248150" y="2076450"/>
          <p14:tracePt t="23096" x="4243388" y="2076450"/>
          <p14:tracePt t="23113" x="4233863" y="2076450"/>
          <p14:tracePt t="23317" x="4248150" y="2076450"/>
          <p14:tracePt t="23339" x="4257675" y="2076450"/>
          <p14:tracePt t="23349" x="4295775" y="2076450"/>
          <p14:tracePt t="23359" x="4362450" y="2076450"/>
          <p14:tracePt t="23363" x="4424363" y="2076450"/>
          <p14:tracePt t="23379" x="4614863" y="2076450"/>
          <p14:tracePt t="23396" x="4729163" y="2076450"/>
          <p14:tracePt t="23398" x="4852988" y="2076450"/>
          <p14:tracePt t="23413" x="5119688" y="2085975"/>
          <p14:tracePt t="23429" x="5438775" y="2095500"/>
          <p14:tracePt t="23446" x="5881688" y="2095500"/>
          <p14:tracePt t="23462" x="6357938" y="2124075"/>
          <p14:tracePt t="23479" x="6858000" y="2138363"/>
          <p14:tracePt t="23496" x="7553325" y="2166938"/>
          <p14:tracePt t="23498" x="7667625" y="2166938"/>
          <p14:tracePt t="23512" x="7758113" y="2166938"/>
          <p14:tracePt t="23529" x="7810500" y="2166938"/>
          <p14:tracePt t="24286" x="0" y="0"/>
        </p14:tracePtLst>
        <p14:tracePtLst>
          <p14:tracePt t="35847" x="3352800" y="3343275"/>
          <p14:tracePt t="36012" x="3352800" y="3338513"/>
          <p14:tracePt t="36023" x="3352800" y="3333750"/>
          <p14:tracePt t="36034" x="3352800" y="3290888"/>
          <p14:tracePt t="36051" x="3343275" y="3133725"/>
          <p14:tracePt t="36068" x="3343275" y="3067050"/>
          <p14:tracePt t="36084" x="3343275" y="3038475"/>
          <p14:tracePt t="36101" x="3343275" y="2986088"/>
          <p14:tracePt t="36103" x="3343275" y="2981325"/>
          <p14:tracePt t="36118" x="3343275" y="2976563"/>
          <p14:tracePt t="36134" x="3343275" y="2971800"/>
          <p14:tracePt t="36235" x="3343275" y="2976563"/>
          <p14:tracePt t="36240" x="3343275" y="2995613"/>
          <p14:tracePt t="36251" x="3333750" y="3014663"/>
          <p14:tracePt t="36268" x="3333750" y="3067050"/>
          <p14:tracePt t="36285" x="3333750" y="3114675"/>
          <p14:tracePt t="36301" x="3328988" y="3157538"/>
          <p14:tracePt t="36305" x="3328988" y="3186113"/>
          <p14:tracePt t="36318" x="3328988" y="3214688"/>
          <p14:tracePt t="36334" x="3328988" y="3271838"/>
          <p14:tracePt t="36351" x="3319463" y="3295650"/>
          <p14:tracePt t="36368" x="3319463" y="3305175"/>
          <p14:tracePt t="36457" x="3319463" y="3300413"/>
          <p14:tracePt t="36467" x="3319463" y="3252788"/>
          <p14:tracePt t="36473" x="3328988" y="3209925"/>
          <p14:tracePt t="36484" x="3328988" y="3181350"/>
          <p14:tracePt t="36501" x="3333750" y="3133725"/>
          <p14:tracePt t="36518" x="3333750" y="3100388"/>
          <p14:tracePt t="36535" x="3333750" y="3052763"/>
          <p14:tracePt t="36538" x="3333750" y="3028950"/>
          <p14:tracePt t="36551" x="3333750" y="3000375"/>
          <p14:tracePt t="36568" x="3333750" y="2986088"/>
          <p14:tracePt t="36658" x="3333750" y="3005138"/>
          <p14:tracePt t="36662" x="3333750" y="3052763"/>
          <p14:tracePt t="36672" x="3333750" y="3119438"/>
          <p14:tracePt t="36685" x="3333750" y="3209925"/>
          <p14:tracePt t="36701" x="3333750" y="3438525"/>
          <p14:tracePt t="36718" x="3333750" y="3457575"/>
          <p14:tracePt t="36735" x="3333750" y="3481388"/>
          <p14:tracePt t="36751" x="3333750" y="3514725"/>
          <p14:tracePt t="36768" x="3333750" y="3548063"/>
          <p14:tracePt t="36785" x="3324225" y="3581400"/>
          <p14:tracePt t="36801" x="3324225" y="3586163"/>
          <p14:tracePt t="36894" x="3319463" y="3586163"/>
          <p14:tracePt t="36924" x="3319463" y="3581400"/>
          <p14:tracePt t="36936" x="3319463" y="3571875"/>
          <p14:tracePt t="36946" x="3319463" y="3543300"/>
          <p14:tracePt t="36951" x="3319463" y="3514725"/>
          <p14:tracePt t="36968" x="3319463" y="3314700"/>
          <p14:tracePt t="36984" x="3319463" y="3214688"/>
          <p14:tracePt t="37001" x="3319463" y="3009900"/>
          <p14:tracePt t="37005" x="3319463" y="2981325"/>
          <p14:tracePt t="37019" x="3319463" y="2957513"/>
          <p14:tracePt t="37035" x="3314700" y="2947988"/>
          <p14:tracePt t="37053" x="3314700" y="2943225"/>
          <p14:tracePt t="37068" x="3314700" y="2938463"/>
          <p14:tracePt t="37086" x="3300413" y="2867025"/>
          <p14:tracePt t="37101" x="3300413" y="2828925"/>
          <p14:tracePt t="37119" x="3300413" y="2819400"/>
          <p14:tracePt t="37135" x="3300413" y="2809875"/>
          <p14:tracePt t="37213" x="3300413" y="2824163"/>
          <p14:tracePt t="37220" x="3300413" y="2890838"/>
          <p14:tracePt t="37229" x="3290888" y="2981325"/>
          <p14:tracePt t="37238" x="3281363" y="3095625"/>
          <p14:tracePt t="37251" x="3257550" y="3443288"/>
          <p14:tracePt t="37268" x="3238500" y="3609975"/>
          <p14:tracePt t="37285" x="3224213" y="3681413"/>
          <p14:tracePt t="37301" x="3224213" y="3729038"/>
          <p14:tracePt t="37318" x="3209925" y="3757613"/>
          <p14:tracePt t="37335" x="3205163" y="3767138"/>
          <p14:tracePt t="37411" x="3205163" y="3762375"/>
          <p14:tracePt t="37420" x="3205163" y="3757613"/>
          <p14:tracePt t="37434" x="3205163" y="3752850"/>
          <p14:tracePt t="37441" x="3205163" y="3748088"/>
          <p14:tracePt t="37676" x="0" y="0"/>
        </p14:tracePtLst>
        <p14:tracePtLst>
          <p14:tracePt t="39689" x="1071563" y="4719638"/>
          <p14:tracePt t="39987" x="1076325" y="4719638"/>
          <p14:tracePt t="39997" x="1100138" y="4719638"/>
          <p14:tracePt t="40007" x="1162050" y="4733925"/>
          <p14:tracePt t="40020" x="1200150" y="4738688"/>
          <p14:tracePt t="40036" x="1395413" y="4757738"/>
          <p14:tracePt t="40053" x="1585913" y="4767263"/>
          <p14:tracePt t="40069" x="1704975" y="4767263"/>
          <p14:tracePt t="40086" x="1752600" y="4767263"/>
          <p14:tracePt t="40103" x="1933575" y="4767263"/>
          <p14:tracePt t="40119" x="2062163" y="4767263"/>
          <p14:tracePt t="40136" x="2190750" y="4776788"/>
          <p14:tracePt t="40153" x="2295525" y="4776788"/>
          <p14:tracePt t="40169" x="2352675" y="4776788"/>
          <p14:tracePt t="40188" x="2424113" y="4776788"/>
          <p14:tracePt t="40203" x="2443163" y="4786313"/>
          <p14:tracePt t="40221" x="2462213" y="4786313"/>
          <p14:tracePt t="40236" x="2500313" y="4791075"/>
          <p14:tracePt t="40254" x="2543175" y="4791075"/>
          <p14:tracePt t="40269" x="2547938" y="4791075"/>
          <p14:tracePt t="42565" x="2547938" y="4767263"/>
          <p14:tracePt t="42571" x="2543175" y="4738688"/>
          <p14:tracePt t="42581" x="2543175" y="4710113"/>
          <p14:tracePt t="42591" x="2543175" y="4662488"/>
          <p14:tracePt t="42604" x="2543175" y="4605338"/>
          <p14:tracePt t="42620" x="2543175" y="4552950"/>
          <p14:tracePt t="42637" x="2533650" y="4529138"/>
          <p14:tracePt t="42654" x="2533650" y="4519613"/>
          <p14:tracePt t="42670" x="2528888" y="4510088"/>
          <p14:tracePt t="42673" x="2528888" y="4500563"/>
          <p14:tracePt t="42687" x="2528888" y="4495800"/>
          <p14:tracePt t="42704" x="2528888" y="4491038"/>
          <p14:tracePt t="42790" x="2519363" y="4491038"/>
          <p14:tracePt t="42796" x="2514600" y="4491038"/>
          <p14:tracePt t="42807" x="2505075" y="4491038"/>
          <p14:tracePt t="42820" x="2500313" y="4491038"/>
          <p14:tracePt t="42837" x="2490788" y="4491038"/>
          <p14:tracePt t="42854" x="2481263" y="4491038"/>
          <p14:tracePt t="42870" x="2462213" y="4491038"/>
          <p14:tracePt t="42874" x="2433638" y="4491038"/>
          <p14:tracePt t="42887" x="2314575" y="4491038"/>
          <p14:tracePt t="42904" x="2209800" y="4500563"/>
          <p14:tracePt t="42920" x="2157413" y="4500563"/>
          <p14:tracePt t="42937" x="2043113" y="4510088"/>
          <p14:tracePt t="42954" x="2028825" y="4510088"/>
          <p14:tracePt t="42970" x="2014538" y="4510088"/>
          <p14:tracePt t="42974" x="2009775" y="4510088"/>
          <p14:tracePt t="43115" x="2009775" y="4514850"/>
          <p14:tracePt t="43171" x="2009775" y="4519613"/>
          <p14:tracePt t="43174" x="2005013" y="4519613"/>
          <p14:tracePt t="43187" x="2000250" y="4533900"/>
          <p14:tracePt t="43204" x="1966913" y="4586288"/>
          <p14:tracePt t="43220" x="1957388" y="4624388"/>
          <p14:tracePt t="43237" x="1947863" y="4643438"/>
          <p14:tracePt t="43240" x="1947863" y="4648200"/>
          <p14:tracePt t="43254" x="1947863" y="4657725"/>
          <p14:tracePt t="43270" x="1947863" y="4662488"/>
          <p14:tracePt t="43287" x="1947863" y="4667250"/>
          <p14:tracePt t="43528" x="0" y="0"/>
        </p14:tracePtLst>
        <p14:tracePtLst>
          <p14:tracePt t="49822" x="2414588" y="4619625"/>
          <p14:tracePt t="49932" x="2419350" y="4619625"/>
          <p14:tracePt t="49940" x="2424113" y="4610100"/>
          <p14:tracePt t="49943" x="2424113" y="4605338"/>
          <p14:tracePt t="49956" x="2424113" y="4586288"/>
          <p14:tracePt t="49973" x="2324100" y="4529138"/>
          <p14:tracePt t="49990" x="2252663" y="4505325"/>
          <p14:tracePt t="50006" x="2233613" y="4500563"/>
          <p14:tracePt t="50023" x="2205038" y="4491038"/>
          <p14:tracePt t="50040" x="2143125" y="4476750"/>
          <p14:tracePt t="50056" x="2095500" y="4471988"/>
          <p14:tracePt t="50073" x="2038350" y="4471988"/>
          <p14:tracePt t="50090" x="1995488" y="4471988"/>
          <p14:tracePt t="50106" x="1990725" y="4471988"/>
          <p14:tracePt t="50123" x="1962150" y="4471988"/>
          <p14:tracePt t="50140" x="1928813" y="4481513"/>
          <p14:tracePt t="50157" x="1895475" y="4500563"/>
          <p14:tracePt t="50173" x="1833563" y="4581525"/>
          <p14:tracePt t="50190" x="1785938" y="4700588"/>
          <p14:tracePt t="50193" x="1776413" y="4767263"/>
          <p14:tracePt t="50207" x="1776413" y="4805363"/>
          <p14:tracePt t="50223" x="1771650" y="4867275"/>
          <p14:tracePt t="50240" x="1771650" y="4891088"/>
          <p14:tracePt t="50257" x="1795463" y="4938713"/>
          <p14:tracePt t="50259" x="1814513" y="4953000"/>
          <p14:tracePt t="50273" x="1890713" y="4995863"/>
          <p14:tracePt t="50290" x="1909763" y="5000625"/>
          <p14:tracePt t="50307" x="1957388" y="5010150"/>
          <p14:tracePt t="50323" x="2043113" y="5010150"/>
          <p14:tracePt t="50340" x="2124075" y="5010150"/>
          <p14:tracePt t="50357" x="2162175" y="5000625"/>
          <p14:tracePt t="50374" x="2214563" y="4986338"/>
          <p14:tracePt t="50390" x="2281238" y="4943475"/>
          <p14:tracePt t="50393" x="2290763" y="4938713"/>
          <p14:tracePt t="50407" x="2314575" y="4924425"/>
          <p14:tracePt t="50423" x="2324100" y="4910138"/>
          <p14:tracePt t="50440" x="2324100" y="4905375"/>
          <p14:tracePt t="50457" x="2328863" y="4891088"/>
          <p14:tracePt t="50461" x="2328863" y="4876800"/>
          <p14:tracePt t="50474" x="2338388" y="4862513"/>
          <p14:tracePt t="50490" x="2343150" y="4814888"/>
          <p14:tracePt t="50507" x="2352675" y="4781550"/>
          <p14:tracePt t="50523" x="2352675" y="4748213"/>
          <p14:tracePt t="50540" x="2357438" y="4686300"/>
          <p14:tracePt t="50557" x="2357438" y="4676775"/>
          <p14:tracePt t="50559" x="2357438" y="4662488"/>
          <p14:tracePt t="50573" x="2357438" y="4657725"/>
          <p14:tracePt t="50590" x="2357438" y="4652963"/>
          <p14:tracePt t="50928" x="0" y="0"/>
        </p14:tracePtLst>
        <p14:tracePtLst>
          <p14:tracePt t="58717" x="3605213" y="3376613"/>
          <p14:tracePt t="58741" x="3605213" y="3371850"/>
          <p14:tracePt t="58777" x="3619500" y="3362325"/>
          <p14:tracePt t="58786" x="3624263" y="3362325"/>
          <p14:tracePt t="58797" x="3629025" y="3357563"/>
          <p14:tracePt t="58810" x="3643313" y="3343275"/>
          <p14:tracePt t="58827" x="3648075" y="3309938"/>
          <p14:tracePt t="58843" x="3657600" y="3290888"/>
          <p14:tracePt t="58860" x="3671888" y="3243263"/>
          <p14:tracePt t="58877" x="3719513" y="3076575"/>
          <p14:tracePt t="58894" x="3790950" y="2905125"/>
          <p14:tracePt t="58910" x="3852863" y="2757488"/>
          <p14:tracePt t="58927" x="3924300" y="2571750"/>
          <p14:tracePt t="58944" x="3943350" y="2428875"/>
          <p14:tracePt t="58960" x="3962400" y="2281238"/>
          <p14:tracePt t="58977" x="3981450" y="2114550"/>
          <p14:tracePt t="58993" x="3981450" y="2085975"/>
          <p14:tracePt t="59010" x="3986213" y="2043113"/>
          <p14:tracePt t="59027" x="3986213" y="2000250"/>
          <p14:tracePt t="59043" x="3986213" y="1981200"/>
          <p14:tracePt t="59060" x="3986213" y="1952625"/>
          <p14:tracePt t="59077" x="4005263" y="1862138"/>
          <p14:tracePt t="59079" x="4010025" y="1824038"/>
          <p14:tracePt t="59093" x="4024313" y="1762125"/>
          <p14:tracePt t="59110" x="4038600" y="1719263"/>
          <p14:tracePt t="59127" x="4048125" y="1709738"/>
          <p14:tracePt t="59224" x="4052888" y="1709738"/>
          <p14:tracePt t="59254" x="4057650" y="1709738"/>
          <p14:tracePt t="59271" x="4062413" y="1709738"/>
          <p14:tracePt t="59290" x="4062413" y="1704975"/>
          <p14:tracePt t="59316" x="4062413" y="1700213"/>
          <p14:tracePt t="59320" x="4052888" y="1685925"/>
          <p14:tracePt t="59330" x="4043363" y="1671638"/>
          <p14:tracePt t="59344" x="4029075" y="1666875"/>
          <p14:tracePt t="59360" x="3981450" y="1657350"/>
          <p14:tracePt t="59377" x="3957638" y="1662113"/>
          <p14:tracePt t="59393" x="3943350" y="1666875"/>
          <p14:tracePt t="59410" x="3857625" y="1724025"/>
          <p14:tracePt t="59427" x="3800475" y="1781175"/>
          <p14:tracePt t="59444" x="3757613" y="1843088"/>
          <p14:tracePt t="59460" x="3752850" y="1914525"/>
          <p14:tracePt t="59477" x="3752850" y="1947863"/>
          <p14:tracePt t="59493" x="3781425" y="1990725"/>
          <p14:tracePt t="59510" x="3838575" y="2038350"/>
          <p14:tracePt t="59527" x="3886200" y="2057400"/>
          <p14:tracePt t="59544" x="3943350" y="2066925"/>
          <p14:tracePt t="59560" x="3995738" y="2066925"/>
          <p14:tracePt t="59562" x="4024313" y="2062163"/>
          <p14:tracePt t="59577" x="4043363" y="2057400"/>
          <p14:tracePt t="59593" x="4071938" y="2014538"/>
          <p14:tracePt t="59610" x="4086225" y="1981200"/>
          <p14:tracePt t="59627" x="4067175" y="1885950"/>
          <p14:tracePt t="59644" x="4038600" y="1843088"/>
          <p14:tracePt t="59661" x="3938588" y="1766888"/>
          <p14:tracePt t="59677" x="3857625" y="1752600"/>
          <p14:tracePt t="59694" x="3786188" y="1752600"/>
          <p14:tracePt t="59710" x="3724275" y="1785938"/>
          <p14:tracePt t="59727" x="3657600" y="1843088"/>
          <p14:tracePt t="59744" x="3609975" y="1933575"/>
          <p14:tracePt t="59760" x="3581400" y="2019300"/>
          <p14:tracePt t="59777" x="3581400" y="2047875"/>
          <p14:tracePt t="59794" x="3590925" y="2062163"/>
          <p14:tracePt t="59811" x="3648075" y="2066925"/>
          <p14:tracePt t="59827" x="3752850" y="2076450"/>
          <p14:tracePt t="59830" x="3829050" y="2076450"/>
          <p14:tracePt t="59844" x="3919538" y="2071688"/>
          <p14:tracePt t="59861" x="4090988" y="2009775"/>
          <p14:tracePt t="59877" x="4148138" y="1952625"/>
          <p14:tracePt t="59894" x="4162425" y="1919288"/>
          <p14:tracePt t="59896" x="4162425" y="1895475"/>
          <p14:tracePt t="59910" x="4157663" y="1862138"/>
          <p14:tracePt t="59927" x="4152900" y="1857375"/>
          <p14:tracePt t="59944" x="4143375" y="1852613"/>
          <p14:tracePt t="59960" x="4129088" y="1852613"/>
          <p14:tracePt t="59962" x="4119563" y="1852613"/>
          <p14:tracePt t="59977" x="4114800" y="1852613"/>
          <p14:tracePt t="59994" x="4110038" y="1857375"/>
          <p14:tracePt t="60010" x="4090988" y="1895475"/>
          <p14:tracePt t="60027" x="4081463" y="1933575"/>
          <p14:tracePt t="60044" x="4081463" y="1957388"/>
          <p14:tracePt t="60060" x="4081463" y="1966913"/>
          <p14:tracePt t="60083" x="4090988" y="1966913"/>
          <p14:tracePt t="60094" x="4095750" y="1971675"/>
          <p14:tracePt t="60110" x="4105275" y="1971675"/>
          <p14:tracePt t="60127" x="4114800" y="1971675"/>
          <p14:tracePt t="60144" x="4129088" y="1957388"/>
          <p14:tracePt t="60160" x="4133850" y="1938338"/>
          <p14:tracePt t="60177" x="4138613" y="1909763"/>
          <p14:tracePt t="60194" x="4138613" y="1881188"/>
          <p14:tracePt t="60211" x="4138613" y="1866900"/>
          <p14:tracePt t="60227" x="4129088" y="1847850"/>
          <p14:tracePt t="60244" x="4110038" y="1828800"/>
          <p14:tracePt t="60261" x="4090988" y="1819275"/>
          <p14:tracePt t="60263" x="4081463" y="1819275"/>
          <p14:tracePt t="60277" x="4067175" y="1809750"/>
          <p14:tracePt t="60294" x="4043363" y="1804988"/>
          <p14:tracePt t="60296" x="4029075" y="1804988"/>
          <p14:tracePt t="60310" x="3995738" y="1804988"/>
          <p14:tracePt t="60328" x="3938588" y="1804988"/>
          <p14:tracePt t="60344" x="3929063" y="1804988"/>
          <p14:tracePt t="60361" x="3895725" y="1804988"/>
          <p14:tracePt t="60363" x="3881438" y="1804988"/>
          <p14:tracePt t="60377" x="3852863" y="1814513"/>
          <p14:tracePt t="60395" x="3848100" y="1814513"/>
          <p14:tracePt t="60398" x="3848100" y="1819275"/>
          <p14:tracePt t="60411" x="3843338" y="1828800"/>
          <p14:tracePt t="60428" x="3829050" y="1866900"/>
          <p14:tracePt t="60444" x="3824288" y="1895475"/>
          <p14:tracePt t="60461" x="3824288" y="1909763"/>
          <p14:tracePt t="60477" x="3824288" y="1924050"/>
          <p14:tracePt t="60494" x="3838575" y="1947863"/>
          <p14:tracePt t="60511" x="3890963" y="1995488"/>
          <p14:tracePt t="60527" x="3981450" y="2057400"/>
          <p14:tracePt t="60544" x="4143375" y="2124075"/>
          <p14:tracePt t="60561" x="4371975" y="2176463"/>
          <p14:tracePt t="60563" x="4514850" y="2200275"/>
          <p14:tracePt t="60577" x="4738688" y="2228850"/>
          <p14:tracePt t="60594" x="5267325" y="2257425"/>
          <p14:tracePt t="60596" x="5557838" y="2271713"/>
          <p14:tracePt t="60611" x="5895975" y="2271713"/>
          <p14:tracePt t="60627" x="6881813" y="2243138"/>
          <p14:tracePt t="60645" x="8101013" y="2124075"/>
          <p14:tracePt t="60661" x="9129713" y="1990725"/>
          <p14:tracePt t="60872" x="9129713" y="1628775"/>
          <p14:tracePt t="60879" x="8948738" y="1604963"/>
          <p14:tracePt t="60888" x="8872538" y="1604963"/>
          <p14:tracePt t="60894" x="8805863" y="1595438"/>
          <p14:tracePt t="60911" x="8753475" y="1595438"/>
          <p14:tracePt t="60912" x="8715375" y="1585913"/>
          <p14:tracePt t="60927" x="8643938" y="1585913"/>
          <p14:tracePt t="60944" x="8605838" y="1585913"/>
          <p14:tracePt t="60961" x="8601075" y="1585913"/>
          <p14:tracePt t="61362" x="0" y="0"/>
        </p14:tracePtLst>
        <p14:tracePtLst>
          <p14:tracePt t="63493" x="4162425" y="5033963"/>
          <p14:tracePt t="63588" x="0" y="0"/>
        </p14:tracePtLst>
        <p14:tracePtLst>
          <p14:tracePt t="63934" x="3829050" y="5005388"/>
          <p14:tracePt t="63966" x="3833813" y="5005388"/>
          <p14:tracePt t="63972" x="3833813" y="5000625"/>
          <p14:tracePt t="63982" x="3838575" y="5000625"/>
          <p14:tracePt t="64013" x="3838575" y="4995863"/>
          <p14:tracePt t="64022" x="3838575" y="4991100"/>
          <p14:tracePt t="64062" x="3838575" y="4976813"/>
          <p14:tracePt t="64072" x="3795713" y="4938713"/>
          <p14:tracePt t="64079" x="3748088" y="4876800"/>
          <p14:tracePt t="64095" x="3619500" y="4781550"/>
          <p14:tracePt t="64112" x="3467100" y="4691063"/>
          <p14:tracePt t="64129" x="3381375" y="4643438"/>
          <p14:tracePt t="64145" x="3348038" y="4624388"/>
          <p14:tracePt t="64162" x="3319463" y="4619625"/>
          <p14:tracePt t="64179" x="3286125" y="4619625"/>
          <p14:tracePt t="64195" x="3248025" y="4619625"/>
          <p14:tracePt t="64212" x="3195638" y="4643438"/>
          <p14:tracePt t="64214" x="3162300" y="4657725"/>
          <p14:tracePt t="64229" x="3133725" y="4667250"/>
          <p14:tracePt t="64245" x="3100388" y="4691063"/>
          <p14:tracePt t="64262" x="3071813" y="4719638"/>
          <p14:tracePt t="64279" x="3038475" y="4762500"/>
          <p14:tracePt t="64296" x="3000375" y="4805363"/>
          <p14:tracePt t="64312" x="2971800" y="4843463"/>
          <p14:tracePt t="64314" x="2971800" y="4852988"/>
          <p14:tracePt t="64329" x="2967038" y="4886325"/>
          <p14:tracePt t="64346" x="2981325" y="4919663"/>
          <p14:tracePt t="64363" x="2995613" y="4933950"/>
          <p14:tracePt t="64379" x="3019425" y="4957763"/>
          <p14:tracePt t="64395" x="3062288" y="4981575"/>
          <p14:tracePt t="64412" x="3167063" y="5014913"/>
          <p14:tracePt t="64429" x="3309938" y="5043488"/>
          <p14:tracePt t="64445" x="3467100" y="5053013"/>
          <p14:tracePt t="64462" x="3733800" y="5048250"/>
          <p14:tracePt t="64479" x="3952875" y="4986338"/>
          <p14:tracePt t="64496" x="4148138" y="4910138"/>
          <p14:tracePt t="64512" x="4295775" y="4862513"/>
          <p14:tracePt t="64529" x="4338638" y="4848225"/>
          <p14:tracePt t="64546" x="4348163" y="4843463"/>
          <p14:tracePt t="65444" x="4348163" y="4838700"/>
          <p14:tracePt t="65465" x="4338638" y="4824413"/>
          <p14:tracePt t="65470" x="4305300" y="4810125"/>
          <p14:tracePt t="65481" x="4286250" y="4805363"/>
          <p14:tracePt t="65496" x="4233863" y="4781550"/>
          <p14:tracePt t="65513" x="4181475" y="4762500"/>
          <p14:tracePt t="65529" x="4148138" y="4752975"/>
          <p14:tracePt t="65546" x="4124325" y="4752975"/>
          <p14:tracePt t="65563" x="4110038" y="4752975"/>
          <p14:tracePt t="65579" x="4081463" y="4752975"/>
          <p14:tracePt t="65596" x="4052888" y="4762500"/>
          <p14:tracePt t="65613" x="4024313" y="4767263"/>
          <p14:tracePt t="65630" x="4000500" y="4781550"/>
          <p14:tracePt t="65646" x="3995738" y="4786313"/>
          <p14:tracePt t="65666" x="3995738" y="4791075"/>
          <p14:tracePt t="65702" x="3986213" y="4791075"/>
          <p14:tracePt t="65705" x="3986213" y="4795838"/>
          <p14:tracePt t="65716" x="3986213" y="4805363"/>
          <p14:tracePt t="65729" x="3986213" y="4810125"/>
          <p14:tracePt t="65746" x="3981450" y="4824413"/>
          <p14:tracePt t="65763" x="3981450" y="4857750"/>
          <p14:tracePt t="65780" x="4000500" y="4900613"/>
          <p14:tracePt t="65796" x="4057650" y="4981575"/>
          <p14:tracePt t="65797" x="4095750" y="5029200"/>
          <p14:tracePt t="65813" x="4186238" y="5110163"/>
          <p14:tracePt t="65830" x="4229100" y="5138738"/>
          <p14:tracePt t="65833" x="4286250" y="5167313"/>
          <p14:tracePt t="65846" x="4319588" y="5181600"/>
          <p14:tracePt t="65863" x="4438650" y="5191125"/>
          <p14:tracePt t="65880" x="4519613" y="5176838"/>
          <p14:tracePt t="65896" x="4624388" y="5124450"/>
          <p14:tracePt t="65913" x="4657725" y="5086350"/>
          <p14:tracePt t="65930" x="4676775" y="5053013"/>
          <p14:tracePt t="65946" x="4691063" y="5010150"/>
          <p14:tracePt t="65963" x="4700588" y="4943475"/>
          <p14:tracePt t="65966" x="4700588" y="4914900"/>
          <p14:tracePt t="65980" x="4700588" y="4886325"/>
          <p14:tracePt t="65996" x="4700588" y="4838700"/>
          <p14:tracePt t="66013" x="4681538" y="4795838"/>
          <p14:tracePt t="66030" x="4662488" y="4757738"/>
          <p14:tracePt t="66032" x="4648200" y="4748213"/>
          <p14:tracePt t="66046" x="4629150" y="4738688"/>
          <p14:tracePt t="66063" x="4591050" y="4719638"/>
          <p14:tracePt t="66080" x="4586288" y="4719638"/>
          <p14:tracePt t="66096" x="4572000" y="4719638"/>
          <p14:tracePt t="66099" x="4567238" y="4719638"/>
          <p14:tracePt t="66451" x="4567238" y="4738688"/>
          <p14:tracePt t="66463" x="4567238" y="4767263"/>
          <p14:tracePt t="66467" x="4562475" y="4786313"/>
          <p14:tracePt t="66480" x="4562475" y="4814888"/>
          <p14:tracePt t="66496" x="4552950" y="4857750"/>
          <p14:tracePt t="66513" x="4548188" y="4891088"/>
          <p14:tracePt t="66530" x="4548188" y="4910138"/>
          <p14:tracePt t="66532" x="4548188" y="4914900"/>
          <p14:tracePt t="66599" x="4552950" y="4914900"/>
          <p14:tracePt t="66619" x="4557713" y="4914900"/>
          <p14:tracePt t="66643" x="4562475" y="4914900"/>
          <p14:tracePt t="66669" x="4562475" y="4900613"/>
          <p14:tracePt t="66673" x="4562475" y="4881563"/>
          <p14:tracePt t="66685" x="4562475" y="4862513"/>
          <p14:tracePt t="66697" x="4562475" y="4848225"/>
          <p14:tracePt t="66714" x="4557713" y="4824413"/>
          <p14:tracePt t="66730" x="4538663" y="4791075"/>
          <p14:tracePt t="66733" x="4529138" y="4776788"/>
          <p14:tracePt t="66747" x="4514850" y="4762500"/>
          <p14:tracePt t="66764" x="4491038" y="4752975"/>
          <p14:tracePt t="66780" x="4481513" y="4752975"/>
          <p14:tracePt t="66797" x="4471988" y="4752975"/>
          <p14:tracePt t="66813" x="4433888" y="4752975"/>
          <p14:tracePt t="66831" x="4376738" y="4752975"/>
          <p14:tracePt t="66847" x="4276725" y="4752975"/>
          <p14:tracePt t="66863" x="4210050" y="4752975"/>
          <p14:tracePt t="66880" x="4143375" y="4762500"/>
          <p14:tracePt t="66897" x="4067175" y="4786313"/>
          <p14:tracePt t="66913" x="4010025" y="4800600"/>
          <p14:tracePt t="66930" x="3967163" y="4814888"/>
          <p14:tracePt t="66947" x="3924300" y="4829175"/>
          <p14:tracePt t="66963" x="3914775" y="4833938"/>
          <p14:tracePt t="66980" x="3900488" y="4838700"/>
          <p14:tracePt t="66997" x="3895725" y="4848225"/>
          <p14:tracePt t="67013" x="3886200" y="4857750"/>
          <p14:tracePt t="67030" x="3881438" y="4876800"/>
          <p14:tracePt t="67032" x="3876675" y="4881563"/>
          <p14:tracePt t="67047" x="3876675" y="4895850"/>
          <p14:tracePt t="67063" x="3876675" y="4933950"/>
          <p14:tracePt t="67080" x="3876675" y="4976813"/>
          <p14:tracePt t="67097" x="3876675" y="5005388"/>
          <p14:tracePt t="67113" x="3881438" y="5014913"/>
          <p14:tracePt t="67130" x="3895725" y="5033963"/>
          <p14:tracePt t="67133" x="3914775" y="5048250"/>
          <p14:tracePt t="67147" x="3929063" y="5072063"/>
          <p14:tracePt t="67149" x="3943350" y="5091113"/>
          <p14:tracePt t="67163" x="3995738" y="5129213"/>
          <p14:tracePt t="67181" x="4081463" y="5162550"/>
          <p14:tracePt t="67197" x="4148138" y="5162550"/>
          <p14:tracePt t="67215" x="4262438" y="5162550"/>
          <p14:tracePt t="67230" x="4429125" y="5162550"/>
          <p14:tracePt t="67248" x="4572000" y="5172075"/>
          <p14:tracePt t="67263" x="4676775" y="5167313"/>
          <p14:tracePt t="67280" x="4724400" y="5162550"/>
          <p14:tracePt t="67297" x="4729163" y="5162550"/>
          <p14:tracePt t="67319" x="4729163" y="5157788"/>
          <p14:tracePt t="67460" x="4729163" y="5148263"/>
          <p14:tracePt t="67501" x="4729163" y="5143500"/>
          <p14:tracePt t="67805" x="4724400" y="5143500"/>
          <p14:tracePt t="67815" x="4695825" y="5143500"/>
          <p14:tracePt t="67825" x="4657725" y="5143500"/>
          <p14:tracePt t="67831" x="4619625" y="5143500"/>
          <p14:tracePt t="67847" x="4514850" y="5143500"/>
          <p14:tracePt t="67863" x="4376738" y="5143500"/>
          <p14:tracePt t="67880" x="4186238" y="5133975"/>
          <p14:tracePt t="67897" x="3952875" y="5114925"/>
          <p14:tracePt t="67913" x="3709988" y="5100638"/>
          <p14:tracePt t="67930" x="3519488" y="5091113"/>
          <p14:tracePt t="67947" x="3290888" y="5081588"/>
          <p14:tracePt t="67964" x="2924175" y="5043488"/>
          <p14:tracePt t="67980" x="2662238" y="5043488"/>
          <p14:tracePt t="67997" x="2471738" y="5043488"/>
          <p14:tracePt t="68014" x="2219325" y="5043488"/>
          <p14:tracePt t="68030" x="2166938" y="5033963"/>
          <p14:tracePt t="68047" x="2085975" y="5033963"/>
          <p14:tracePt t="68064" x="1981200" y="5033963"/>
          <p14:tracePt t="68081" x="1852613" y="5033963"/>
          <p14:tracePt t="68097" x="1771650" y="5033963"/>
          <p14:tracePt t="68114" x="1743075" y="5033963"/>
          <p14:tracePt t="68130" x="1676400" y="5038725"/>
          <p14:tracePt t="68147" x="1652588" y="5038725"/>
          <p14:tracePt t="68164" x="1619250" y="5038725"/>
          <p14:tracePt t="68180" x="1595438" y="5038725"/>
          <p14:tracePt t="68197" x="1576388" y="5038725"/>
          <p14:tracePt t="68214" x="1566863" y="5038725"/>
          <p14:tracePt t="68215" x="1562100" y="5038725"/>
          <p14:tracePt t="68230" x="1557338" y="5038725"/>
          <p14:tracePt t="68247" x="1552575" y="5038725"/>
          <p14:tracePt t="68369" x="1543050" y="5038725"/>
          <p14:tracePt t="68379" x="1538288" y="5038725"/>
          <p14:tracePt t="68389" x="1533525" y="5038725"/>
          <p14:tracePt t="68397" x="1524000" y="5038725"/>
          <p14:tracePt t="68414" x="1481138" y="5038725"/>
          <p14:tracePt t="68431" x="1447800" y="5038725"/>
          <p14:tracePt t="68447" x="1414463" y="5038725"/>
          <p14:tracePt t="68464" x="1390650" y="5038725"/>
          <p14:tracePt t="68481" x="1381125" y="5043488"/>
          <p14:tracePt t="68497" x="1371600" y="5043488"/>
          <p14:tracePt t="68514" x="1352550" y="5043488"/>
          <p14:tracePt t="68531" x="1319213" y="5043488"/>
          <p14:tracePt t="68547" x="1295400" y="5043488"/>
          <p14:tracePt t="68564" x="1276350" y="5043488"/>
          <p14:tracePt t="68581" x="1271588" y="5043488"/>
          <p14:tracePt t="68848" x="1281113" y="5043488"/>
          <p14:tracePt t="68860" x="1347788" y="5043488"/>
          <p14:tracePt t="68864" x="1423988" y="5043488"/>
          <p14:tracePt t="68881" x="1524000" y="5043488"/>
          <p14:tracePt t="68897" x="1833563" y="5043488"/>
          <p14:tracePt t="68914" x="2185988" y="5043488"/>
          <p14:tracePt t="68931" x="2500313" y="5024438"/>
          <p14:tracePt t="68947" x="2643188" y="5024438"/>
          <p14:tracePt t="68964" x="2709863" y="5019675"/>
          <p14:tracePt t="68981" x="2743200" y="5019675"/>
          <p14:tracePt t="68997" x="2747963" y="5019675"/>
          <p14:tracePt t="69838" x="0" y="0"/>
        </p14:tracePtLst>
        <p14:tracePtLst>
          <p14:tracePt t="73656" x="1804988" y="4900613"/>
          <p14:tracePt t="73889" x="1833563" y="4900613"/>
          <p14:tracePt t="73894" x="1871663" y="4900613"/>
          <p14:tracePt t="73905" x="1924050" y="4900613"/>
          <p14:tracePt t="73916" x="1985963" y="4900613"/>
          <p14:tracePt t="73933" x="2266950" y="4886325"/>
          <p14:tracePt t="73950" x="2409825" y="4886325"/>
          <p14:tracePt t="73966" x="2524125" y="4886325"/>
          <p14:tracePt t="73983" x="2624138" y="4886325"/>
          <p14:tracePt t="73999" x="2667000" y="4881563"/>
          <p14:tracePt t="74016" x="2724150" y="4881563"/>
          <p14:tracePt t="74033" x="2743200" y="4881563"/>
          <p14:tracePt t="74050" x="2814638" y="4872038"/>
          <p14:tracePt t="74066" x="2862263" y="4872038"/>
          <p14:tracePt t="74083" x="2886075" y="4867275"/>
          <p14:tracePt t="74100" x="2905125" y="4857750"/>
          <p14:tracePt t="74116" x="2933700" y="4795838"/>
          <p14:tracePt t="74133" x="2947988" y="4743450"/>
          <p14:tracePt t="74150" x="2962275" y="4681538"/>
          <p14:tracePt t="74166" x="2962275" y="4662488"/>
          <p14:tracePt t="74183" x="2962275" y="4619625"/>
          <p14:tracePt t="74185" x="2962275" y="4600575"/>
          <p14:tracePt t="74200" x="2962275" y="4595813"/>
          <p14:tracePt t="74216" x="2962275" y="4586288"/>
          <p14:tracePt t="74319" x="2967038" y="4586288"/>
          <p14:tracePt t="74339" x="2971800" y="4591050"/>
          <p14:tracePt t="74383" x="2981325" y="4591050"/>
          <p14:tracePt t="74393" x="2986088" y="4595813"/>
          <p14:tracePt t="74400" x="2990850" y="4614863"/>
          <p14:tracePt t="74416" x="3028950" y="4657725"/>
          <p14:tracePt t="74433" x="3048000" y="4700588"/>
          <p14:tracePt t="74450" x="3052763" y="4719638"/>
          <p14:tracePt t="74455" x="3062288" y="4724400"/>
          <p14:tracePt t="74466" x="3062288" y="4729163"/>
          <p14:tracePt t="74483" x="3067050" y="4738688"/>
          <p14:tracePt t="74500" x="3067050" y="4748213"/>
          <p14:tracePt t="74516" x="3067050" y="4752975"/>
          <p14:tracePt t="74608" x="3067050" y="4757738"/>
          <p14:tracePt t="74611" x="3067050" y="4767263"/>
          <p14:tracePt t="74621" x="3067050" y="4781550"/>
          <p14:tracePt t="74633" x="3067050" y="4791075"/>
          <p14:tracePt t="74650" x="3067050" y="4805363"/>
          <p14:tracePt t="74681" x="3067050" y="4810125"/>
          <p14:tracePt t="74853" x="3062288" y="4819650"/>
          <p14:tracePt t="74863" x="3057525" y="4843463"/>
          <p14:tracePt t="74873" x="3052763" y="4862513"/>
          <p14:tracePt t="74883" x="3043238" y="4891088"/>
          <p14:tracePt t="74900" x="3024188" y="4933950"/>
          <p14:tracePt t="74917" x="2990850" y="5014913"/>
          <p14:tracePt t="74919" x="2971800" y="5057775"/>
          <p14:tracePt t="74933" x="2947988" y="5105400"/>
          <p14:tracePt t="74950" x="2914650" y="5157788"/>
          <p14:tracePt t="74967" x="2886075" y="5200650"/>
          <p14:tracePt t="74969" x="2871788" y="5210175"/>
          <p14:tracePt t="74983" x="2833688" y="5233988"/>
          <p14:tracePt t="75000" x="2781300" y="5272088"/>
          <p14:tracePt t="75017" x="2738438" y="5300663"/>
          <p14:tracePt t="75021" x="2719388" y="5305425"/>
          <p14:tracePt t="75033" x="2667000" y="5329238"/>
          <p14:tracePt t="75050" x="2633663" y="5348288"/>
          <p14:tracePt t="75068" x="2600325" y="5362575"/>
          <p14:tracePt t="75083" x="2571750" y="5376863"/>
          <p14:tracePt t="75101" x="2552700" y="5376863"/>
          <p14:tracePt t="75116" x="2543175" y="5376863"/>
          <p14:tracePt t="75134" x="2538413" y="5376863"/>
          <p14:tracePt t="75136" x="2533650" y="5376863"/>
          <p14:tracePt t="75150" x="2524125" y="5376863"/>
          <p14:tracePt t="75167" x="2514600" y="5376863"/>
          <p14:tracePt t="75183" x="2500313" y="5376863"/>
          <p14:tracePt t="75200" x="2476500" y="5376863"/>
          <p14:tracePt t="75217" x="2438400" y="5376863"/>
          <p14:tracePt t="75233" x="2414588" y="5372100"/>
          <p14:tracePt t="75250" x="2409825" y="5372100"/>
          <p14:tracePt t="75266" x="2357438" y="5372100"/>
          <p14:tracePt t="75283" x="2276475" y="5372100"/>
          <p14:tracePt t="75300" x="2200275" y="5372100"/>
          <p14:tracePt t="75317" x="2133600" y="5372100"/>
          <p14:tracePt t="75334" x="2090738" y="5372100"/>
          <p14:tracePt t="75350" x="2071688" y="5372100"/>
          <p14:tracePt t="75367" x="2062163" y="5372100"/>
          <p14:tracePt t="75383" x="2047875" y="5372100"/>
          <p14:tracePt t="75400" x="2033588" y="5372100"/>
          <p14:tracePt t="75417" x="1995488" y="5372100"/>
          <p14:tracePt t="75433" x="1914525" y="5376863"/>
          <p14:tracePt t="75450" x="1866900" y="5376863"/>
          <p14:tracePt t="75467" x="1809750" y="5376863"/>
          <p14:tracePt t="75483" x="1719263" y="5376863"/>
          <p14:tracePt t="75500" x="1614488" y="5376863"/>
          <p14:tracePt t="75517" x="1538288" y="5376863"/>
          <p14:tracePt t="75534" x="1509713" y="5376863"/>
          <p14:tracePt t="75550" x="1500188" y="5376863"/>
          <p14:tracePt t="75567" x="1495425" y="5376863"/>
          <p14:tracePt t="76030" x="1514475" y="5376863"/>
          <p14:tracePt t="76040" x="1543050" y="5376863"/>
          <p14:tracePt t="76050" x="1581150" y="5376863"/>
          <p14:tracePt t="76067" x="1666875" y="5376863"/>
          <p14:tracePt t="76071" x="1704975" y="5376863"/>
          <p14:tracePt t="76084" x="1766888" y="5376863"/>
          <p14:tracePt t="76100" x="1795463" y="5376863"/>
          <p14:tracePt t="76117" x="1852613" y="5376863"/>
          <p14:tracePt t="76134" x="1928813" y="5376863"/>
          <p14:tracePt t="76137" x="1966913" y="5376863"/>
          <p14:tracePt t="76150" x="2043113" y="5376863"/>
          <p14:tracePt t="76167" x="2109788" y="5376863"/>
          <p14:tracePt t="76170" x="2138363" y="5372100"/>
          <p14:tracePt t="76184" x="2166938" y="5372100"/>
          <p14:tracePt t="76200" x="2286000" y="5376863"/>
          <p14:tracePt t="76217" x="2414588" y="5376863"/>
          <p14:tracePt t="76234" x="2505075" y="5376863"/>
          <p14:tracePt t="76250" x="2571750" y="5376863"/>
          <p14:tracePt t="76267" x="2614613" y="5376863"/>
          <p14:tracePt t="77116" x="2600325" y="5376863"/>
          <p14:tracePt t="77124" x="2571750" y="5376863"/>
          <p14:tracePt t="77134" x="2543175" y="5376863"/>
          <p14:tracePt t="77151" x="2495550" y="5391150"/>
          <p14:tracePt t="77153" x="2466975" y="5391150"/>
          <p14:tracePt t="77167" x="2414588" y="5410200"/>
          <p14:tracePt t="77184" x="2319338" y="5424488"/>
          <p14:tracePt t="77201" x="2200275" y="5443538"/>
          <p14:tracePt t="77218" x="2033588" y="5462588"/>
          <p14:tracePt t="77220" x="1971675" y="5462588"/>
          <p14:tracePt t="77234" x="1876425" y="5472113"/>
          <p14:tracePt t="77251" x="1804988" y="5481638"/>
          <p14:tracePt t="77268" x="1785938" y="5481638"/>
          <p14:tracePt t="77284" x="1733550" y="5481638"/>
          <p14:tracePt t="77301" x="1700213" y="5486400"/>
          <p14:tracePt t="77318" x="1662113" y="5486400"/>
          <p14:tracePt t="77334" x="1619250" y="5486400"/>
          <p14:tracePt t="77351" x="1609725" y="5486400"/>
          <p14:tracePt t="77397" x="1609725" y="5491163"/>
          <p14:tracePt t="77529" x="1619250" y="5491163"/>
          <p14:tracePt t="77539" x="1643063" y="5491163"/>
          <p14:tracePt t="77543" x="1662113" y="5491163"/>
          <p14:tracePt t="77553" x="1690688" y="5491163"/>
          <p14:tracePt t="77568" x="1776413" y="5491163"/>
          <p14:tracePt t="77584" x="1866900" y="5491163"/>
          <p14:tracePt t="77601" x="2019300" y="5491163"/>
          <p14:tracePt t="77618" x="2171700" y="5491163"/>
          <p14:tracePt t="77634" x="2362200" y="5486400"/>
          <p14:tracePt t="77651" x="2490788" y="5486400"/>
          <p14:tracePt t="77668" x="2571750" y="5486400"/>
          <p14:tracePt t="77684" x="2628900" y="5486400"/>
          <p14:tracePt t="77701" x="2662238" y="5486400"/>
          <p14:tracePt t="77718" x="2686050" y="5486400"/>
          <p14:tracePt t="77734" x="2690813" y="5486400"/>
          <p14:tracePt t="78318" x="0" y="0"/>
        </p14:tracePtLst>
        <p14:tracePtLst>
          <p14:tracePt t="78905" x="2595563" y="5929313"/>
          <p14:tracePt t="78976" x="2595563" y="5924550"/>
          <p14:tracePt t="79023" x="2581275" y="5919788"/>
          <p14:tracePt t="79027" x="2562225" y="5905500"/>
          <p14:tracePt t="79036" x="2519363" y="5881688"/>
          <p14:tracePt t="79051" x="2395538" y="5824538"/>
          <p14:tracePt t="79068" x="2081213" y="5715000"/>
          <p14:tracePt t="79085" x="1852613" y="5676900"/>
          <p14:tracePt t="79102" x="1671638" y="5643563"/>
          <p14:tracePt t="79105" x="1604963" y="5634038"/>
          <p14:tracePt t="79118" x="1552575" y="5634038"/>
          <p14:tracePt t="79135" x="1433513" y="5614988"/>
          <p14:tracePt t="79152" x="1357313" y="5614988"/>
          <p14:tracePt t="79168" x="1285875" y="5610225"/>
          <p14:tracePt t="79185" x="1200150" y="5610225"/>
          <p14:tracePt t="79202" x="1143000" y="5610225"/>
          <p14:tracePt t="79219" x="1076325" y="5619750"/>
          <p14:tracePt t="79235" x="1023938" y="5624513"/>
          <p14:tracePt t="79238" x="1004888" y="5624513"/>
          <p14:tracePt t="79252" x="985838" y="5634038"/>
          <p14:tracePt t="79269" x="957263" y="5648325"/>
          <p14:tracePt t="79285" x="952500" y="5653088"/>
          <p14:tracePt t="79302" x="947738" y="5657850"/>
          <p14:tracePt t="79305" x="938213" y="5657850"/>
          <p14:tracePt t="79431" x="942975" y="5662613"/>
          <p14:tracePt t="79435" x="966788" y="5676900"/>
          <p14:tracePt t="79445" x="1009650" y="5695950"/>
          <p14:tracePt t="79458" x="1081088" y="5724525"/>
          <p14:tracePt t="79468" x="1147763" y="5753100"/>
          <p14:tracePt t="79485" x="1457325" y="5815013"/>
          <p14:tracePt t="79502" x="1638300" y="5848350"/>
          <p14:tracePt t="79519" x="1804988" y="5857875"/>
          <p14:tracePt t="79535" x="2028825" y="5857875"/>
          <p14:tracePt t="79552" x="2233613" y="5857875"/>
          <p14:tracePt t="79568" x="2433638" y="5857875"/>
          <p14:tracePt t="79585" x="2638425" y="5853113"/>
          <p14:tracePt t="79602" x="2781300" y="5834063"/>
          <p14:tracePt t="79618" x="2900363" y="5824538"/>
          <p14:tracePt t="79635" x="3009900" y="5805488"/>
          <p14:tracePt t="79652" x="3033713" y="5805488"/>
          <p14:tracePt t="79669" x="3057525" y="5795963"/>
          <p14:tracePt t="79685" x="3067050" y="5795963"/>
          <p14:tracePt t="80756" x="0" y="0"/>
        </p14:tracePtLst>
        <p14:tracePtLst>
          <p14:tracePt t="82078" x="2586038" y="5938838"/>
          <p14:tracePt t="82165" x="2581275" y="5938838"/>
          <p14:tracePt t="82175" x="2566988" y="5934075"/>
          <p14:tracePt t="82186" x="2547938" y="5934075"/>
          <p14:tracePt t="82203" x="2405063" y="5915025"/>
          <p14:tracePt t="82220" x="2276475" y="5915025"/>
          <p14:tracePt t="82236" x="2095500" y="5895975"/>
          <p14:tracePt t="82239" x="1995488" y="5895975"/>
          <p14:tracePt t="82253" x="1804988" y="5886450"/>
          <p14:tracePt t="82270" x="1614488" y="5886450"/>
          <p14:tracePt t="82286" x="1500188" y="5886450"/>
          <p14:tracePt t="82303" x="1409700" y="5886450"/>
          <p14:tracePt t="82320" x="1328738" y="5891213"/>
          <p14:tracePt t="82336" x="1290638" y="5895975"/>
          <p14:tracePt t="82353" x="1238250" y="5905500"/>
          <p14:tracePt t="82370" x="1190625" y="5910263"/>
          <p14:tracePt t="82386" x="1147763" y="5919788"/>
          <p14:tracePt t="82403" x="1123950" y="5924550"/>
          <p14:tracePt t="82420" x="1109663" y="5924550"/>
          <p14:tracePt t="82436" x="1104900" y="5929313"/>
          <p14:tracePt t="82482" x="1100138" y="5929313"/>
          <p14:tracePt t="82573" x="1100138" y="5934075"/>
          <p14:tracePt t="82583" x="1114425" y="5953125"/>
          <p14:tracePt t="82594" x="1157288" y="6005513"/>
          <p14:tracePt t="82603" x="1243013" y="6100763"/>
          <p14:tracePt t="82620" x="1409700" y="6257925"/>
          <p14:tracePt t="82636" x="1571625" y="6400800"/>
          <p14:tracePt t="82639" x="1614488" y="6438900"/>
          <p14:tracePt t="82653" x="1681163" y="6477000"/>
          <p14:tracePt t="82670" x="1700213" y="6491288"/>
          <p14:tracePt t="82686" x="1771650" y="6515100"/>
          <p14:tracePt t="82703" x="1938338" y="6524625"/>
          <p14:tracePt t="82720" x="2143125" y="6534150"/>
          <p14:tracePt t="82736" x="2233613" y="6534150"/>
          <p14:tracePt t="82740" x="2309813" y="6534150"/>
          <p14:tracePt t="82753" x="2462213" y="6519863"/>
          <p14:tracePt t="82770" x="2586038" y="6496050"/>
          <p14:tracePt t="82787" x="2671763" y="6457950"/>
          <p14:tracePt t="82803" x="2743200" y="6443663"/>
          <p14:tracePt t="82820" x="2790825" y="6429375"/>
          <p14:tracePt t="82836" x="2862263" y="6405563"/>
          <p14:tracePt t="82853" x="2933700" y="6391275"/>
          <p14:tracePt t="82870" x="2976563" y="6376988"/>
          <p14:tracePt t="82886" x="2995613" y="6367463"/>
          <p14:tracePt t="82986" x="2990850" y="6367463"/>
          <p14:tracePt t="83214" x="0" y="0"/>
        </p14:tracePtLst>
        <p14:tracePtLst>
          <p14:tracePt t="89971" x="2262188" y="4629150"/>
          <p14:tracePt t="90103" x="2257425" y="4629150"/>
          <p14:tracePt t="90118" x="2252663" y="4629150"/>
          <p14:tracePt t="90123" x="2247900" y="4629150"/>
          <p14:tracePt t="90139" x="2243138" y="4629150"/>
          <p14:tracePt t="90156" x="2205038" y="4629150"/>
          <p14:tracePt t="90173" x="2181225" y="4629150"/>
          <p14:tracePt t="90190" x="2157413" y="4629150"/>
          <p14:tracePt t="90206" x="2124075" y="4638675"/>
          <p14:tracePt t="90223" x="2100263" y="4638675"/>
          <p14:tracePt t="90239" x="2076450" y="4643438"/>
          <p14:tracePt t="90256" x="2076450" y="4648200"/>
          <p14:tracePt t="90299" x="2081213" y="4648200"/>
          <p14:tracePt t="90308" x="2090738" y="4652963"/>
          <p14:tracePt t="90318" x="2105025" y="4662488"/>
          <p14:tracePt t="90323" x="2119313" y="4667250"/>
          <p14:tracePt t="90339" x="2162175" y="4672013"/>
          <p14:tracePt t="90356" x="2219325" y="4672013"/>
          <p14:tracePt t="90373" x="2247900" y="4672013"/>
          <p14:tracePt t="90390" x="2266950" y="4672013"/>
          <p14:tracePt t="90416" x="2266950" y="4667250"/>
          <p14:tracePt t="90437" x="2266950" y="4662488"/>
          <p14:tracePt t="90443" x="2247900" y="4643438"/>
          <p14:tracePt t="90456" x="2219325" y="4614863"/>
          <p14:tracePt t="90473" x="2214563" y="4610100"/>
          <p14:tracePt t="90490" x="2200275" y="4610100"/>
          <p14:tracePt t="90493" x="2190750" y="4610100"/>
          <p14:tracePt t="90506" x="2166938" y="4610100"/>
          <p14:tracePt t="90523" x="2138363" y="4610100"/>
          <p14:tracePt t="90539" x="2109788" y="4619625"/>
          <p14:tracePt t="90556" x="2100263" y="4619625"/>
          <p14:tracePt t="90589" x="2100263" y="4624388"/>
          <p14:tracePt t="90668" x="2114550" y="4624388"/>
          <p14:tracePt t="90675" x="2152650" y="4624388"/>
          <p14:tracePt t="90684" x="2200275" y="4624388"/>
          <p14:tracePt t="90694" x="2252663" y="4624388"/>
          <p14:tracePt t="90707" x="2328863" y="4624388"/>
          <p14:tracePt t="90723" x="2609850" y="4624388"/>
          <p14:tracePt t="90740" x="2728913" y="4633913"/>
          <p14:tracePt t="90756" x="2767013" y="4633913"/>
          <p14:tracePt t="90773" x="2771775" y="4633913"/>
          <p14:tracePt t="90811" x="2771775" y="4638675"/>
          <p14:tracePt t="90814" x="2767013" y="4638675"/>
          <p14:tracePt t="90832" x="2762250" y="4638675"/>
          <p14:tracePt t="90861" x="2757488" y="4638675"/>
          <p14:tracePt t="91113" x="2757488" y="4629150"/>
          <p14:tracePt t="91122" x="2762250" y="4600575"/>
          <p14:tracePt t="91132" x="2771775" y="4557713"/>
          <p14:tracePt t="91140" x="2781300" y="4481513"/>
          <p14:tracePt t="91157" x="2805113" y="4391025"/>
          <p14:tracePt t="91173" x="2876550" y="4067175"/>
          <p14:tracePt t="91190" x="2957513" y="3586163"/>
          <p14:tracePt t="91207" x="2967038" y="3471863"/>
          <p14:tracePt t="91223" x="2976563" y="3181350"/>
          <p14:tracePt t="91240" x="2976563" y="3090863"/>
          <p14:tracePt t="91257" x="2971800" y="2986088"/>
          <p14:tracePt t="91273" x="2967038" y="2957513"/>
          <p14:tracePt t="91290" x="2962275" y="2924175"/>
          <p14:tracePt t="91346" x="2952750" y="2924175"/>
          <p14:tracePt t="91549" x="2928938" y="2919413"/>
          <p14:tracePt t="91559" x="2847975" y="2900363"/>
          <p14:tracePt t="91565" x="2771775" y="2890838"/>
          <p14:tracePt t="91575" x="2695575" y="2867025"/>
          <p14:tracePt t="91590" x="2533650" y="2809875"/>
          <p14:tracePt t="91607" x="2033588" y="2524125"/>
          <p14:tracePt t="91623" x="1400175" y="2185988"/>
          <p14:tracePt t="91640" x="785813" y="1919288"/>
          <p14:tracePt t="91657" x="352425" y="1743075"/>
          <p14:tracePt t="91674" x="190500" y="1662113"/>
          <p14:tracePt t="91690" x="90488" y="1619250"/>
          <p14:tracePt t="91707" x="38100" y="1595438"/>
          <p14:tracePt t="91711" x="33338" y="1590675"/>
          <p14:tracePt t="91763" x="28575" y="1590675"/>
          <p14:tracePt t="91802" x="23813" y="1590675"/>
          <p14:tracePt t="91806" x="19050" y="1585913"/>
          <p14:tracePt t="91818" x="14288" y="1581150"/>
          <p14:tracePt t="91829" x="4763" y="1581150"/>
          <p14:tracePt t="92010" x="0" y="1557338"/>
          <p14:tracePt t="92016" x="23813" y="1557338"/>
          <p14:tracePt t="92027" x="61913" y="1557338"/>
          <p14:tracePt t="92040" x="123825" y="1557338"/>
          <p14:tracePt t="92057" x="204788" y="1566863"/>
          <p14:tracePt t="92073" x="247650" y="1566863"/>
          <p14:tracePt t="92077" x="323850" y="1576388"/>
          <p14:tracePt t="92090" x="381000" y="1595438"/>
          <p14:tracePt t="92107" x="547688" y="1609725"/>
          <p14:tracePt t="92123" x="623888" y="1609725"/>
          <p14:tracePt t="92140" x="938213" y="1671638"/>
          <p14:tracePt t="92144" x="1081088" y="1690688"/>
          <p14:tracePt t="92157" x="1223963" y="1714500"/>
          <p14:tracePt t="92174" x="1600200" y="1800225"/>
          <p14:tracePt t="92190" x="1766888" y="1847850"/>
          <p14:tracePt t="92207" x="1838325" y="1866900"/>
          <p14:tracePt t="92224" x="1852613" y="1871663"/>
          <p14:tracePt t="92385" x="1857375" y="1871663"/>
          <p14:tracePt t="92742" x="1857375" y="1876425"/>
          <p14:tracePt t="92748" x="1857375" y="1895475"/>
          <p14:tracePt t="92758" x="1857375" y="1933575"/>
          <p14:tracePt t="92774" x="1866900" y="2052638"/>
          <p14:tracePt t="92790" x="1900238" y="2266950"/>
          <p14:tracePt t="92807" x="1938338" y="2619375"/>
          <p14:tracePt t="92824" x="2024063" y="3390900"/>
          <p14:tracePt t="92827" x="2038350" y="3552825"/>
          <p14:tracePt t="92841" x="2038350" y="3709988"/>
          <p14:tracePt t="92857" x="2047875" y="3990975"/>
          <p14:tracePt t="92874" x="2057400" y="4252913"/>
          <p14:tracePt t="92890" x="2057400" y="4743450"/>
          <p14:tracePt t="92907" x="2052638" y="4981575"/>
          <p14:tracePt t="92924" x="2043113" y="5200650"/>
          <p14:tracePt t="92927" x="2043113" y="5300663"/>
          <p14:tracePt t="92940" x="2033588" y="5476875"/>
          <p14:tracePt t="92957" x="2033588" y="5581650"/>
          <p14:tracePt t="92974" x="2033588" y="5595938"/>
          <p14:tracePt t="92991" x="2028825" y="5595938"/>
          <p14:tracePt t="92993" x="2028825" y="5600700"/>
          <p14:tracePt t="93007" x="2028825" y="5605463"/>
          <p14:tracePt t="93024" x="2028825" y="5624513"/>
          <p14:tracePt t="93040" x="2028825" y="5634038"/>
          <p14:tracePt t="93057" x="2019300" y="5705475"/>
          <p14:tracePt t="93074" x="2019300" y="5724525"/>
          <p14:tracePt t="93090" x="2019300" y="5729288"/>
          <p14:tracePt t="93092" x="2019300" y="5734050"/>
          <p14:tracePt t="93107" x="2019300" y="5757863"/>
          <p14:tracePt t="93124" x="2019300" y="5795963"/>
          <p14:tracePt t="93140" x="2033588" y="5986463"/>
          <p14:tracePt t="93157" x="2124075" y="6462713"/>
          <p14:tracePt t="93174" x="2128838" y="6510338"/>
          <p14:tracePt t="93341" x="2128838" y="6505575"/>
          <p14:tracePt t="93351" x="2128838" y="6491288"/>
          <p14:tracePt t="93362" x="2128838" y="6472238"/>
          <p14:tracePt t="93374" x="2128838" y="6434138"/>
          <p14:tracePt t="93391" x="2128838" y="6343650"/>
          <p14:tracePt t="93407" x="2128838" y="6281738"/>
          <p14:tracePt t="93424" x="2128838" y="6138863"/>
          <p14:tracePt t="93441" x="2128838" y="6086475"/>
          <p14:tracePt t="93457" x="2128838" y="5943600"/>
          <p14:tracePt t="93474" x="2119313" y="5876925"/>
          <p14:tracePt t="93491" x="2119313" y="5824538"/>
          <p14:tracePt t="93507" x="2119313" y="5791200"/>
          <p14:tracePt t="93524" x="2119313" y="5781675"/>
          <p14:tracePt t="93527" x="2119313" y="5776913"/>
          <p14:tracePt t="94188" x="2119313" y="5767388"/>
          <p14:tracePt t="94198" x="2119313" y="5762625"/>
          <p14:tracePt t="94209" x="2114550" y="5748338"/>
          <p14:tracePt t="94224" x="2114550" y="5691188"/>
          <p14:tracePt t="94241" x="2105025" y="5586413"/>
          <p14:tracePt t="94258" x="2090738" y="5253038"/>
          <p14:tracePt t="94274" x="2066925" y="4933950"/>
          <p14:tracePt t="94291" x="2024063" y="4452938"/>
          <p14:tracePt t="94307" x="1952625" y="3743325"/>
          <p14:tracePt t="94324" x="1943100" y="3581400"/>
          <p14:tracePt t="94341" x="1895475" y="2971800"/>
          <p14:tracePt t="94358" x="1876425" y="2752725"/>
          <p14:tracePt t="94374" x="1833563" y="2505075"/>
          <p14:tracePt t="94391" x="1804988" y="2386013"/>
          <p14:tracePt t="94408" x="1800225" y="2357438"/>
          <p14:tracePt t="94411" x="1785938" y="2324100"/>
          <p14:tracePt t="94425" x="1785938" y="2319338"/>
          <p14:tracePt t="94441" x="1785938" y="2309813"/>
          <p14:tracePt t="94458" x="1776413" y="2309813"/>
          <p14:tracePt t="94474" x="1776413" y="2300288"/>
          <p14:tracePt t="94475" x="1771650" y="2281238"/>
          <p14:tracePt t="94491" x="1752600" y="2238375"/>
          <p14:tracePt t="94508" x="1719263" y="2176463"/>
          <p14:tracePt t="94525" x="1704975" y="2124075"/>
          <p14:tracePt t="94541" x="1685925" y="2090738"/>
          <p14:tracePt t="94558" x="1652588" y="2019300"/>
          <p14:tracePt t="94574" x="1595438" y="1905000"/>
          <p14:tracePt t="94591" x="1562100" y="1833563"/>
          <p14:tracePt t="94608" x="1543050" y="1795463"/>
          <p14:tracePt t="94624" x="1538288" y="1790700"/>
          <p14:tracePt t="94657" x="1528763" y="1790700"/>
          <p14:tracePt t="94683" x="1528763" y="1785938"/>
          <p14:tracePt t="94805" x="1533525" y="1785938"/>
          <p14:tracePt t="94870" x="1547813" y="1795463"/>
          <p14:tracePt t="94875" x="1590675" y="1809750"/>
          <p14:tracePt t="94884" x="1666875" y="1828800"/>
          <p14:tracePt t="94891" x="1762125" y="1857375"/>
          <p14:tracePt t="94908" x="1981200" y="1924050"/>
          <p14:tracePt t="94925" x="2214563" y="1976438"/>
          <p14:tracePt t="94941" x="2571750" y="2047875"/>
          <p14:tracePt t="94958" x="2667000" y="2076450"/>
          <p14:tracePt t="94975" x="2671763" y="2076450"/>
          <p14:tracePt t="95052" x="2667000" y="2076450"/>
          <p14:tracePt t="95062" x="2638425" y="2071688"/>
          <p14:tracePt t="95068" x="2586038" y="2062163"/>
          <p14:tracePt t="95079" x="2481263" y="2038350"/>
          <p14:tracePt t="95092" x="2352675" y="2009775"/>
          <p14:tracePt t="95108" x="1514475" y="1833563"/>
          <p14:tracePt t="95124" x="1066800" y="1747838"/>
          <p14:tracePt t="95141" x="747713" y="1695450"/>
          <p14:tracePt t="95158" x="485775" y="1685925"/>
          <p14:tracePt t="95176" x="366713" y="1685925"/>
          <p14:tracePt t="95191" x="328613" y="1676400"/>
          <p14:tracePt t="95266" x="333375" y="1681163"/>
          <p14:tracePt t="95276" x="347663" y="1681163"/>
          <p14:tracePt t="95280" x="366713" y="1690688"/>
          <p14:tracePt t="95293" x="390525" y="1695450"/>
          <p14:tracePt t="95308" x="604838" y="1747838"/>
          <p14:tracePt t="95325" x="1023938" y="1838325"/>
          <p14:tracePt t="95341" x="1609725" y="1981200"/>
          <p14:tracePt t="95358" x="2238375" y="2076450"/>
          <p14:tracePt t="95375" x="2533650" y="2133600"/>
          <p14:tracePt t="95377" x="2662238" y="2166938"/>
          <p14:tracePt t="95391" x="2781300" y="2185988"/>
          <p14:tracePt t="95408" x="2947988" y="2238375"/>
          <p14:tracePt t="95425" x="3062288" y="2281238"/>
          <p14:tracePt t="95441" x="3114675" y="2366963"/>
          <p14:tracePt t="95458" x="3148013" y="2443163"/>
          <p14:tracePt t="95475" x="3152775" y="2462213"/>
          <p14:tracePt t="95491" x="3200400" y="2557463"/>
          <p14:tracePt t="95508" x="3276600" y="2647950"/>
          <p14:tracePt t="95525" x="3367088" y="2776538"/>
          <p14:tracePt t="95542" x="3514725" y="2981325"/>
          <p14:tracePt t="95544" x="3567113" y="3062288"/>
          <p14:tracePt t="95558" x="3633788" y="3200400"/>
          <p14:tracePt t="95575" x="3676650" y="3276600"/>
          <p14:tracePt t="95591" x="3690938" y="3309938"/>
          <p14:tracePt t="95608" x="3690938" y="3314700"/>
          <p14:tracePt t="95611" x="3690938" y="3319463"/>
          <p14:tracePt t="95684" x="3690938" y="3309938"/>
          <p14:tracePt t="95695" x="3667125" y="3276600"/>
          <p14:tracePt t="95699" x="3648075" y="3233738"/>
          <p14:tracePt t="95710" x="3619500" y="3190875"/>
          <p14:tracePt t="95725" x="3552825" y="3038475"/>
          <p14:tracePt t="95741" x="3476625" y="2914650"/>
          <p14:tracePt t="95760" x="3328988" y="2733675"/>
          <p14:tracePt t="95775" x="3100388" y="2543175"/>
          <p14:tracePt t="95792" x="2847975" y="2414588"/>
          <p14:tracePt t="95808" x="2633663" y="2328863"/>
          <p14:tracePt t="95825" x="2405063" y="2266950"/>
          <p14:tracePt t="95842" x="2028825" y="2205038"/>
          <p14:tracePt t="95858" x="1824038" y="2185988"/>
          <p14:tracePt t="95875" x="1709738" y="2185988"/>
          <p14:tracePt t="95892" x="1633538" y="2185988"/>
          <p14:tracePt t="95908" x="1609725" y="2185988"/>
          <p14:tracePt t="95925" x="1585913" y="2190750"/>
          <p14:tracePt t="95942" x="1557338" y="2205038"/>
          <p14:tracePt t="95958" x="1552575" y="2209800"/>
          <p14:tracePt t="95975" x="1543050" y="2209800"/>
          <p14:tracePt t="96130" x="1547813" y="2209800"/>
          <p14:tracePt t="96138" x="1562100" y="2209800"/>
          <p14:tracePt t="96146" x="1614488" y="2209800"/>
          <p14:tracePt t="96158" x="1890713" y="2209800"/>
          <p14:tracePt t="96175" x="2019300" y="2219325"/>
          <p14:tracePt t="96192" x="2262188" y="2262188"/>
          <p14:tracePt t="96195" x="2366963" y="2281238"/>
          <p14:tracePt t="96209" x="2457450" y="2324100"/>
          <p14:tracePt t="96225" x="2728913" y="2500313"/>
          <p14:tracePt t="96242" x="2871788" y="2624138"/>
          <p14:tracePt t="96259" x="2943225" y="2695575"/>
          <p14:tracePt t="96261" x="3000375" y="2752725"/>
          <p14:tracePt t="96275" x="3109913" y="2881313"/>
          <p14:tracePt t="96292" x="3176588" y="2995613"/>
          <p14:tracePt t="96308" x="3257550" y="3133725"/>
          <p14:tracePt t="96325" x="3319463" y="3248025"/>
          <p14:tracePt t="96342" x="3333750" y="3276600"/>
          <p14:tracePt t="96359" x="3333750" y="3281363"/>
          <p14:tracePt t="96503" x="3333750" y="3271838"/>
          <p14:tracePt t="96513" x="3328988" y="3262313"/>
          <p14:tracePt t="96516" x="3314700" y="3228975"/>
          <p14:tracePt t="96528" x="3295650" y="3200400"/>
          <p14:tracePt t="96542" x="3209925" y="3062288"/>
          <p14:tracePt t="96559" x="3071813" y="2895600"/>
          <p14:tracePt t="96575" x="2881313" y="2724150"/>
          <p14:tracePt t="96592" x="2771775" y="2638425"/>
          <p14:tracePt t="96596" x="2509838" y="2457450"/>
          <p14:tracePt t="96609" x="2238375" y="2300288"/>
          <p14:tracePt t="96625" x="1966913" y="2190750"/>
          <p14:tracePt t="96642" x="1624013" y="2090738"/>
          <p14:tracePt t="96659" x="1119188" y="1985963"/>
          <p14:tracePt t="96675" x="914400" y="1976438"/>
          <p14:tracePt t="96692" x="800100" y="1976438"/>
          <p14:tracePt t="96696" x="771525" y="1976438"/>
          <p14:tracePt t="96709" x="742950" y="1976438"/>
          <p14:tracePt t="96725" x="700088" y="1976438"/>
          <p14:tracePt t="96742" x="671513" y="1976438"/>
          <p14:tracePt t="96759" x="609600" y="1976438"/>
          <p14:tracePt t="96775" x="576263" y="1976438"/>
          <p14:tracePt t="96792" x="538163" y="1976438"/>
          <p14:tracePt t="96796" x="523875" y="1976438"/>
          <p14:tracePt t="96809" x="514350" y="1976438"/>
          <p14:tracePt t="96825" x="476250" y="1976438"/>
          <p14:tracePt t="96842" x="471488" y="1976438"/>
          <p14:tracePt t="96967" x="471488" y="1971675"/>
          <p14:tracePt t="96977" x="471488" y="1952625"/>
          <p14:tracePt t="96983" x="485775" y="1938338"/>
          <p14:tracePt t="96993" x="500063" y="1924050"/>
          <p14:tracePt t="97009" x="542925" y="1881188"/>
          <p14:tracePt t="97025" x="657225" y="1833563"/>
          <p14:tracePt t="97042" x="800100" y="1804988"/>
          <p14:tracePt t="97059" x="981075" y="1776413"/>
          <p14:tracePt t="97061" x="1214438" y="1762125"/>
          <p14:tracePt t="97075" x="1338263" y="1762125"/>
          <p14:tracePt t="97092" x="1633538" y="1762125"/>
          <p14:tracePt t="97109" x="1981200" y="1819275"/>
          <p14:tracePt t="97125" x="2347913" y="1938338"/>
          <p14:tracePt t="97128" x="2543175" y="2024063"/>
          <p14:tracePt t="97142" x="2709863" y="2100263"/>
          <p14:tracePt t="97159" x="3095625" y="2328863"/>
          <p14:tracePt t="97175" x="3190875" y="2414588"/>
          <p14:tracePt t="97192" x="3400425" y="2609850"/>
          <p14:tracePt t="97194" x="3457575" y="2681288"/>
          <p14:tracePt t="97209" x="3533775" y="2795588"/>
          <p14:tracePt t="97225" x="3614738" y="2924175"/>
          <p14:tracePt t="97242" x="3657600" y="3009900"/>
          <p14:tracePt t="97259" x="3676650" y="3052763"/>
          <p14:tracePt t="97276" x="3686175" y="3071813"/>
          <p14:tracePt t="97292" x="3690938" y="3095625"/>
          <p14:tracePt t="97310" x="3700463" y="3128963"/>
          <p14:tracePt t="97326" x="3700463" y="3152775"/>
          <p14:tracePt t="97342" x="3700463" y="3171825"/>
          <p14:tracePt t="97359" x="3700463" y="3176588"/>
          <p14:tracePt t="97652" x="0" y="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MNIST: </a:t>
            </a:r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(2) Multiclass Classification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06807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Performing multiclass classification, there are largely 2 ways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Utilizing Binary classification (ex : SVM)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OvR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: one verses rest, in case of MNIST we should conduct 10 binary classification and sum all (ex : 1vs Rest, 2vs Rest..)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OvO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: one verses one, in case of MNIST we should conduct 45 binary classification and sum all (ex: 10 CHOOSE 2)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Just use models that support multiclass classification (ex : SGD)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Binary classifier for multiclass classification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27" y="4338537"/>
            <a:ext cx="7003313" cy="15574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3" name="오른쪽 화살표 22"/>
          <p:cNvSpPr/>
          <p:nvPr/>
        </p:nvSpPr>
        <p:spPr>
          <a:xfrm>
            <a:off x="5070947" y="5002956"/>
            <a:ext cx="457200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23045" y="4701757"/>
            <a:ext cx="3111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Will take very long time, since 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conducting 45 binary classification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Recommend to skip this cell</a:t>
            </a:r>
            <a:endParaRPr lang="ko-KR" altLang="en-US" sz="16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59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28"/>
    </mc:Choice>
    <mc:Fallback xmlns="">
      <p:transition spd="slow" advTm="3932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8724" x="4886325" y="1643063"/>
          <p14:tracePt t="8849" x="4881563" y="1643063"/>
          <p14:tracePt t="8854" x="4862513" y="1643063"/>
          <p14:tracePt t="8866" x="4833938" y="1643063"/>
          <p14:tracePt t="8883" x="4743450" y="1647825"/>
          <p14:tracePt t="8900" x="4614863" y="1657350"/>
          <p14:tracePt t="8904" x="4524375" y="1666875"/>
          <p14:tracePt t="8917" x="4433888" y="1666875"/>
          <p14:tracePt t="8933" x="4086225" y="1728788"/>
          <p14:tracePt t="8935" x="4005263" y="1747838"/>
          <p14:tracePt t="8950" x="3938588" y="1766888"/>
          <p14:tracePt t="8967" x="3819525" y="1795463"/>
          <p14:tracePt t="8970" x="3762375" y="1824038"/>
          <p14:tracePt t="8984" x="3705225" y="1847850"/>
          <p14:tracePt t="9000" x="3667125" y="1876425"/>
          <p14:tracePt t="9017" x="3633788" y="1900238"/>
          <p14:tracePt t="9034" x="3614738" y="1919288"/>
          <p14:tracePt t="9050" x="3586163" y="1962150"/>
          <p14:tracePt t="9067" x="3586163" y="2009775"/>
          <p14:tracePt t="9084" x="3581400" y="2052638"/>
          <p14:tracePt t="9100" x="3581400" y="2109788"/>
          <p14:tracePt t="9117" x="3595688" y="2152650"/>
          <p14:tracePt t="9133" x="3638550" y="2238375"/>
          <p14:tracePt t="9150" x="3729038" y="2400300"/>
          <p14:tracePt t="9167" x="3814763" y="2490788"/>
          <p14:tracePt t="9170" x="3857625" y="2528888"/>
          <p14:tracePt t="9183" x="3895725" y="2562225"/>
          <p14:tracePt t="9200" x="3995738" y="2619375"/>
          <p14:tracePt t="9217" x="4105275" y="2652713"/>
          <p14:tracePt t="9234" x="4262438" y="2695575"/>
          <p14:tracePt t="9237" x="4352925" y="2714625"/>
          <p14:tracePt t="9250" x="4557713" y="2752725"/>
          <p14:tracePt t="9267" x="4938713" y="2805113"/>
          <p14:tracePt t="9283" x="5067300" y="2814638"/>
          <p14:tracePt t="9300" x="5324475" y="2776538"/>
          <p14:tracePt t="9304" x="5438775" y="2747963"/>
          <p14:tracePt t="9317" x="5624513" y="2686050"/>
          <p14:tracePt t="9333" x="5762625" y="2614613"/>
          <p14:tracePt t="9350" x="5791200" y="2590800"/>
          <p14:tracePt t="9367" x="5862638" y="2466975"/>
          <p14:tracePt t="9371" x="5862638" y="2428875"/>
          <p14:tracePt t="9372" x="5872163" y="2376488"/>
          <p14:tracePt t="9384" x="5872163" y="2333625"/>
          <p14:tracePt t="9400" x="5838825" y="2224088"/>
          <p14:tracePt t="9417" x="5786438" y="2133600"/>
          <p14:tracePt t="9434" x="5724525" y="2066925"/>
          <p14:tracePt t="9450" x="5634038" y="1995488"/>
          <p14:tracePt t="9467" x="5543550" y="1943100"/>
          <p14:tracePt t="9483" x="5395913" y="1881188"/>
          <p14:tracePt t="9500" x="5100638" y="1809750"/>
          <p14:tracePt t="9517" x="4895850" y="1781175"/>
          <p14:tracePt t="9533" x="4705350" y="1771650"/>
          <p14:tracePt t="9536" x="4614863" y="1771650"/>
          <p14:tracePt t="9550" x="4476750" y="1771650"/>
          <p14:tracePt t="9567" x="4286250" y="1771650"/>
          <p14:tracePt t="9584" x="4233863" y="1771650"/>
          <p14:tracePt t="9587" x="4205288" y="1771650"/>
          <p14:tracePt t="9600" x="4176713" y="1771650"/>
          <p14:tracePt t="9618" x="4095750" y="1795463"/>
          <p14:tracePt t="9634" x="4062413" y="1809750"/>
          <p14:tracePt t="9651" x="4029075" y="1819275"/>
          <p14:tracePt t="9667" x="4014788" y="1828800"/>
          <p14:tracePt t="9684" x="4010025" y="1828800"/>
          <p14:tracePt t="9700" x="4005263" y="1833563"/>
          <p14:tracePt t="9865" x="0" y="0"/>
        </p14:tracePtLst>
        <p14:tracePtLst>
          <p14:tracePt t="18421" x="1233488" y="3590925"/>
          <p14:tracePt t="18447" x="1238250" y="3590925"/>
          <p14:tracePt t="18457" x="1243013" y="3590925"/>
          <p14:tracePt t="18464" x="1257300" y="3590925"/>
          <p14:tracePt t="18473" x="1262063" y="3590925"/>
          <p14:tracePt t="18487" x="1266825" y="3590925"/>
          <p14:tracePt t="18504" x="1276350" y="3590925"/>
          <p14:tracePt t="18520" x="1285875" y="3590925"/>
          <p14:tracePt t="18537" x="1309688" y="3590925"/>
          <p14:tracePt t="18554" x="1400175" y="3590925"/>
          <p14:tracePt t="18571" x="1514475" y="3590925"/>
          <p14:tracePt t="18587" x="1733550" y="3605213"/>
          <p14:tracePt t="18604" x="2157413" y="3619500"/>
          <p14:tracePt t="18621" x="2505075" y="3629025"/>
          <p14:tracePt t="18637" x="2833688" y="3624263"/>
          <p14:tracePt t="18640" x="2986088" y="3624263"/>
          <p14:tracePt t="18654" x="3343275" y="3624263"/>
          <p14:tracePt t="18671" x="3457575" y="3624263"/>
          <p14:tracePt t="18687" x="3762375" y="3638550"/>
          <p14:tracePt t="18704" x="3862388" y="3638550"/>
          <p14:tracePt t="18707" x="3967163" y="3638550"/>
          <p14:tracePt t="18721" x="4138613" y="3638550"/>
          <p14:tracePt t="18737" x="4481513" y="3648075"/>
          <p14:tracePt t="18754" x="4695825" y="3648075"/>
          <p14:tracePt t="18771" x="4991100" y="3662363"/>
          <p14:tracePt t="18787" x="5181600" y="3662363"/>
          <p14:tracePt t="18804" x="5372100" y="3662363"/>
          <p14:tracePt t="18821" x="5700713" y="3662363"/>
          <p14:tracePt t="18837" x="5967413" y="3662363"/>
          <p14:tracePt t="18854" x="6205538" y="3671888"/>
          <p14:tracePt t="18871" x="6419850" y="3671888"/>
          <p14:tracePt t="18874" x="6472238" y="3671888"/>
          <p14:tracePt t="18887" x="6538913" y="3671888"/>
          <p14:tracePt t="18904" x="6557963" y="3676650"/>
          <p14:tracePt t="18921" x="6562725" y="3676650"/>
          <p14:tracePt t="19368" x="0" y="0"/>
        </p14:tracePtLst>
        <p14:tracePtLst>
          <p14:tracePt t="21756" x="4357688" y="3514725"/>
          <p14:tracePt t="21821" x="4371975" y="3514725"/>
          <p14:tracePt t="21831" x="4391025" y="3519488"/>
          <p14:tracePt t="21838" x="4433888" y="3533775"/>
          <p14:tracePt t="21855" x="4486275" y="3562350"/>
          <p14:tracePt t="21872" x="4762500" y="3652838"/>
          <p14:tracePt t="21888" x="4910138" y="3690938"/>
          <p14:tracePt t="21905" x="5029200" y="3709988"/>
          <p14:tracePt t="21922" x="5181600" y="3719513"/>
          <p14:tracePt t="21939" x="5276850" y="3729038"/>
          <p14:tracePt t="21942" x="5329238" y="3729038"/>
          <p14:tracePt t="21955" x="5367338" y="3729038"/>
          <p14:tracePt t="21972" x="5495925" y="3729038"/>
          <p14:tracePt t="21989" x="5562600" y="3729038"/>
          <p14:tracePt t="22005" x="5610225" y="3729038"/>
          <p14:tracePt t="22008" x="5638800" y="3729038"/>
          <p14:tracePt t="22022" x="5710238" y="3729038"/>
          <p14:tracePt t="22039" x="5743575" y="3719513"/>
          <p14:tracePt t="22055" x="5748338" y="3719513"/>
          <p14:tracePt t="22072" x="5753100" y="3719513"/>
          <p14:tracePt t="23328" x="0" y="0"/>
        </p14:tracePtLst>
        <p14:tracePtLst>
          <p14:tracePt t="25683" x="728663" y="4262438"/>
          <p14:tracePt t="25795" x="742950" y="4262438"/>
          <p14:tracePt t="25805" x="790575" y="4262438"/>
          <p14:tracePt t="25815" x="866775" y="4262438"/>
          <p14:tracePt t="25823" x="957263" y="4271963"/>
          <p14:tracePt t="25840" x="1185863" y="4271963"/>
          <p14:tracePt t="25857" x="1595438" y="4267200"/>
          <p14:tracePt t="25860" x="1733550" y="4267200"/>
          <p14:tracePt t="25874" x="2076450" y="4243388"/>
          <p14:tracePt t="25890" x="2233613" y="4243388"/>
          <p14:tracePt t="25907" x="2643188" y="4243388"/>
          <p14:tracePt t="25924" x="2962275" y="4243388"/>
          <p14:tracePt t="25940" x="3100388" y="4243388"/>
          <p14:tracePt t="25957" x="3357563" y="4243388"/>
          <p14:tracePt t="25974" x="3481388" y="4243388"/>
          <p14:tracePt t="25990" x="3871913" y="4243388"/>
          <p14:tracePt t="26007" x="4295775" y="4243388"/>
          <p14:tracePt t="26024" x="4562475" y="4248150"/>
          <p14:tracePt t="26040" x="4838700" y="4248150"/>
          <p14:tracePt t="26057" x="5129213" y="4262438"/>
          <p14:tracePt t="26073" x="5295900" y="4262438"/>
          <p14:tracePt t="26090" x="5424488" y="4262438"/>
          <p14:tracePt t="26107" x="5472113" y="4262438"/>
          <p14:tracePt t="26123" x="5500688" y="4262438"/>
          <p14:tracePt t="26140" x="5505450" y="4262438"/>
          <p14:tracePt t="26616" x="0" y="0"/>
        </p14:tracePtLst>
        <p14:tracePtLst>
          <p14:tracePt t="36039" x="3733800" y="4643438"/>
          <p14:tracePt t="36141" x="3738563" y="4643438"/>
          <p14:tracePt t="36146" x="3790950" y="4643438"/>
          <p14:tracePt t="36161" x="3890963" y="4643438"/>
          <p14:tracePt t="36178" x="4010025" y="4643438"/>
          <p14:tracePt t="36194" x="4148138" y="4643438"/>
          <p14:tracePt t="36197" x="4248150" y="4648200"/>
          <p14:tracePt t="36211" x="4348163" y="4648200"/>
          <p14:tracePt t="36228" x="4605338" y="4657725"/>
          <p14:tracePt t="36244" x="4786313" y="4676775"/>
          <p14:tracePt t="36261" x="4914900" y="4695825"/>
          <p14:tracePt t="36278" x="5062538" y="4724400"/>
          <p14:tracePt t="36294" x="5243513" y="4786313"/>
          <p14:tracePt t="36311" x="5367338" y="4833938"/>
          <p14:tracePt t="36328" x="5467350" y="4876800"/>
          <p14:tracePt t="36344" x="5543550" y="4929188"/>
          <p14:tracePt t="36361" x="5591175" y="4972050"/>
          <p14:tracePt t="36364" x="5605463" y="4995863"/>
          <p14:tracePt t="36378" x="5643563" y="5062538"/>
          <p14:tracePt t="36395" x="5700713" y="5186363"/>
          <p14:tracePt t="36411" x="5710238" y="5238750"/>
          <p14:tracePt t="36428" x="5729288" y="5357813"/>
          <p14:tracePt t="36444" x="5734050" y="5467350"/>
          <p14:tracePt t="36461" x="5734050" y="5519738"/>
          <p14:tracePt t="36478" x="5719763" y="5543550"/>
          <p14:tracePt t="36494" x="5715000" y="5557838"/>
          <p14:tracePt t="36511" x="5695950" y="5567363"/>
          <p14:tracePt t="36528" x="5653088" y="5610225"/>
          <p14:tracePt t="36544" x="5524500" y="5691188"/>
          <p14:tracePt t="36561" x="5305425" y="5824538"/>
          <p14:tracePt t="36579" x="5176838" y="5881688"/>
          <p14:tracePt t="36594" x="5114925" y="5895975"/>
          <p14:tracePt t="36612" x="5005388" y="5915025"/>
          <p14:tracePt t="36628" x="4938713" y="5915025"/>
          <p14:tracePt t="36644" x="4900613" y="5915025"/>
          <p14:tracePt t="36661" x="4719638" y="5886450"/>
          <p14:tracePt t="36678" x="4495800" y="5843588"/>
          <p14:tracePt t="36694" x="4295775" y="5762625"/>
          <p14:tracePt t="36711" x="4124325" y="5681663"/>
          <p14:tracePt t="36728" x="3948113" y="5567363"/>
          <p14:tracePt t="36744" x="3857625" y="5505450"/>
          <p14:tracePt t="36761" x="3829050" y="5481638"/>
          <p14:tracePt t="36778" x="3824288" y="5467350"/>
          <p14:tracePt t="36794" x="3814763" y="5448300"/>
          <p14:tracePt t="36811" x="3800475" y="5372100"/>
          <p14:tracePt t="36828" x="3800475" y="5281613"/>
          <p14:tracePt t="36844" x="3800475" y="5167313"/>
          <p14:tracePt t="36861" x="3814763" y="5024438"/>
          <p14:tracePt t="36878" x="3852863" y="4924425"/>
          <p14:tracePt t="36880" x="3867150" y="4895850"/>
          <p14:tracePt t="36983" x="3871913" y="4895850"/>
          <p14:tracePt t="36998" x="3876675" y="4895850"/>
          <p14:tracePt t="37003" x="3890963" y="4895850"/>
          <p14:tracePt t="37012" x="3900488" y="4895850"/>
          <p14:tracePt t="37028" x="3924300" y="4895850"/>
          <p14:tracePt t="37045" x="3933825" y="4895850"/>
          <p14:tracePt t="37061" x="3938588" y="4895850"/>
          <p14:tracePt t="37189" x="3943350" y="4895850"/>
          <p14:tracePt t="37199" x="3948113" y="4895850"/>
          <p14:tracePt t="37209" x="3962400" y="4895850"/>
          <p14:tracePt t="37214" x="0" y="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06807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models that directly support multiclass classification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1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Confusion matrix &amp; Error analysis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(2) Multiclass Classification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612775" y="2327941"/>
            <a:ext cx="7919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alibri" panose="020F0502020204030204" pitchFamily="34" charset="0"/>
              </a:rPr>
              <a:t>» [0]</a:t>
            </a:r>
          </a:p>
          <a:p>
            <a:r>
              <a:rPr lang="en-US" altLang="ko-KR" sz="1600" dirty="0" smtClean="0">
                <a:latin typeface="Calibri" panose="020F0502020204030204" pitchFamily="34" charset="0"/>
              </a:rPr>
              <a:t>» </a:t>
            </a:r>
            <a:r>
              <a:rPr lang="en-US" altLang="ko-KR" sz="1600" dirty="0">
                <a:latin typeface="Calibri" panose="020F0502020204030204" pitchFamily="34" charset="0"/>
              </a:rPr>
              <a:t>[[ 14390.59839396 -36919.31719967 -9811.47434817 -8054.56345089 -21825.25725463 </a:t>
            </a:r>
            <a:endParaRPr lang="en-US" altLang="ko-KR" sz="1600" dirty="0" smtClean="0">
              <a:latin typeface="Calibri" panose="020F0502020204030204" pitchFamily="34" charset="0"/>
            </a:endParaRPr>
          </a:p>
          <a:p>
            <a:r>
              <a:rPr lang="en-US" altLang="ko-KR" sz="1600" dirty="0">
                <a:latin typeface="Calibri" panose="020F0502020204030204" pitchFamily="34" charset="0"/>
              </a:rPr>
              <a:t> </a:t>
            </a:r>
            <a:r>
              <a:rPr lang="en-US" altLang="ko-KR" sz="1600" dirty="0" smtClean="0">
                <a:latin typeface="Calibri" panose="020F0502020204030204" pitchFamily="34" charset="0"/>
              </a:rPr>
              <a:t>   -</a:t>
            </a:r>
            <a:r>
              <a:rPr lang="en-US" altLang="ko-KR" sz="1600" dirty="0">
                <a:latin typeface="Calibri" panose="020F0502020204030204" pitchFamily="34" charset="0"/>
              </a:rPr>
              <a:t>11313.62371972 -23649.39025808 -15986.78463914 -3798.52944589 -10635.46503726]]</a:t>
            </a:r>
            <a:endParaRPr lang="en-US" altLang="ko-KR" sz="1000" dirty="0" smtClean="0">
              <a:latin typeface="Calibri" panose="020F05020202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25" y="1679444"/>
            <a:ext cx="7005979" cy="6714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1050926" y="2623921"/>
            <a:ext cx="1543050" cy="254133"/>
          </a:xfrm>
          <a:prstGeom prst="roundRect">
            <a:avLst/>
          </a:prstGeom>
          <a:solidFill>
            <a:srgbClr val="FF0000">
              <a:alpha val="5000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301" y="3561407"/>
            <a:ext cx="7002803" cy="8491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9432" y="4416871"/>
            <a:ext cx="1810007" cy="170419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78597" y="3836578"/>
            <a:ext cx="999309" cy="30251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38582" y="3559288"/>
            <a:ext cx="35854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This time, we are not making validation 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On “train dataset”, But testing directly 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on “test dataset”</a:t>
            </a:r>
          </a:p>
        </p:txBody>
      </p:sp>
    </p:spTree>
    <p:extLst>
      <p:ext uri="{BB962C8B-B14F-4D97-AF65-F5344CB8AC3E}">
        <p14:creationId xmlns:p14="http://schemas.microsoft.com/office/powerpoint/2010/main" val="54632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647"/>
    </mc:Choice>
    <mc:Fallback xmlns="">
      <p:transition spd="slow" advTm="10464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5579" x="3133725" y="1828800"/>
          <p14:tracePt t="5584" x="3124200" y="1824038"/>
          <p14:tracePt t="5603" x="3028950" y="1800225"/>
          <p14:tracePt t="5620" x="2962275" y="1781175"/>
          <p14:tracePt t="5623" x="2881313" y="1762125"/>
          <p14:tracePt t="5637" x="2705100" y="1743075"/>
          <p14:tracePt t="5653" x="2638425" y="1733550"/>
          <p14:tracePt t="5671" x="2457450" y="1733550"/>
          <p14:tracePt t="5686" x="2319338" y="1733550"/>
          <p14:tracePt t="5704" x="2228850" y="1733550"/>
          <p14:tracePt t="5708" x="2176463" y="1733550"/>
          <p14:tracePt t="5720" x="2133600" y="1733550"/>
          <p14:tracePt t="5737" x="2043113" y="1738313"/>
          <p14:tracePt t="5753" x="1957388" y="1762125"/>
          <p14:tracePt t="5770" x="1914525" y="1776413"/>
          <p14:tracePt t="5787" x="1890713" y="1795463"/>
          <p14:tracePt t="5803" x="1881188" y="1804988"/>
          <p14:tracePt t="5806" x="1871663" y="1814513"/>
          <p14:tracePt t="5820" x="1866900" y="1819275"/>
          <p14:tracePt t="5836" x="1857375" y="1843088"/>
          <p14:tracePt t="5854" x="1847850" y="1952625"/>
          <p14:tracePt t="5870" x="1847850" y="2019300"/>
          <p14:tracePt t="5886" x="1852613" y="2047875"/>
          <p14:tracePt t="5903" x="1866900" y="2100263"/>
          <p14:tracePt t="5920" x="1885950" y="2133600"/>
          <p14:tracePt t="5936" x="1919288" y="2166938"/>
          <p14:tracePt t="5953" x="1962150" y="2195513"/>
          <p14:tracePt t="5970" x="2000250" y="2214563"/>
          <p14:tracePt t="5987" x="2185988" y="2247900"/>
          <p14:tracePt t="6003" x="2490788" y="2271713"/>
          <p14:tracePt t="6020" x="2743200" y="2271713"/>
          <p14:tracePt t="6037" x="2995613" y="2281238"/>
          <p14:tracePt t="6053" x="3333750" y="2281238"/>
          <p14:tracePt t="6070" x="3571875" y="2281238"/>
          <p14:tracePt t="6087" x="3814763" y="2266950"/>
          <p14:tracePt t="6103" x="4157663" y="2224088"/>
          <p14:tracePt t="6120" x="4257675" y="2214563"/>
          <p14:tracePt t="6137" x="4424363" y="2181225"/>
          <p14:tracePt t="6153" x="4738688" y="2119313"/>
          <p14:tracePt t="6170" x="4848225" y="2062163"/>
          <p14:tracePt t="6187" x="4872038" y="2038350"/>
          <p14:tracePt t="6203" x="4872038" y="2033588"/>
          <p14:tracePt t="6207" x="4872038" y="2019300"/>
          <p14:tracePt t="6220" x="4814888" y="1947863"/>
          <p14:tracePt t="6237" x="4781550" y="1919288"/>
          <p14:tracePt t="6253" x="4714875" y="1843088"/>
          <p14:tracePt t="6270" x="4610100" y="1766888"/>
          <p14:tracePt t="6272" x="4476750" y="1709738"/>
          <p14:tracePt t="6287" x="4381500" y="1666875"/>
          <p14:tracePt t="6303" x="3910013" y="1547813"/>
          <p14:tracePt t="6320" x="3238500" y="1471613"/>
          <p14:tracePt t="6337" x="2809875" y="1443038"/>
          <p14:tracePt t="6354" x="2414588" y="1428750"/>
          <p14:tracePt t="6370" x="1990725" y="1438275"/>
          <p14:tracePt t="6374" x="1614488" y="1490663"/>
          <p14:tracePt t="6387" x="1462088" y="1524000"/>
          <p14:tracePt t="6403" x="1243013" y="1585913"/>
          <p14:tracePt t="6420" x="1119188" y="1633538"/>
          <p14:tracePt t="6437" x="1047750" y="1666875"/>
          <p14:tracePt t="6440" x="1033463" y="1676400"/>
          <p14:tracePt t="6453" x="1019175" y="1685925"/>
          <p14:tracePt t="6470" x="1004888" y="1704975"/>
          <p14:tracePt t="6487" x="995363" y="1709738"/>
          <p14:tracePt t="6503" x="985838" y="1714500"/>
          <p14:tracePt t="6506" x="985838" y="1728788"/>
          <p14:tracePt t="6520" x="981075" y="1738313"/>
          <p14:tracePt t="6537" x="976313" y="1757363"/>
          <p14:tracePt t="6553" x="976313" y="1781175"/>
          <p14:tracePt t="6570" x="976313" y="1804988"/>
          <p14:tracePt t="6587" x="976313" y="1838325"/>
          <p14:tracePt t="6603" x="990600" y="1862138"/>
          <p14:tracePt t="6620" x="1004888" y="1900238"/>
          <p14:tracePt t="6637" x="1047750" y="1943100"/>
          <p14:tracePt t="6653" x="1123950" y="1985963"/>
          <p14:tracePt t="6670" x="1223963" y="2028825"/>
          <p14:tracePt t="6673" x="1281113" y="2057400"/>
          <p14:tracePt t="6687" x="1347788" y="2076450"/>
          <p14:tracePt t="6703" x="1557338" y="2128838"/>
          <p14:tracePt t="6720" x="1738313" y="2171700"/>
          <p14:tracePt t="6737" x="1938338" y="2181225"/>
          <p14:tracePt t="6738" x="2114550" y="2181225"/>
          <p14:tracePt t="6753" x="2319338" y="2190750"/>
          <p14:tracePt t="6770" x="2419350" y="2190750"/>
          <p14:tracePt t="6773" x="2533650" y="2190750"/>
          <p14:tracePt t="6787" x="2633663" y="2190750"/>
          <p14:tracePt t="6804" x="2995613" y="2190750"/>
          <p14:tracePt t="6820" x="3095625" y="2190750"/>
          <p14:tracePt t="6837" x="3381375" y="2190750"/>
          <p14:tracePt t="6840" x="3486150" y="2190750"/>
          <p14:tracePt t="6853" x="3724275" y="2185988"/>
          <p14:tracePt t="6870" x="3967163" y="2185988"/>
          <p14:tracePt t="6887" x="4191000" y="2185988"/>
          <p14:tracePt t="6903" x="4381500" y="2185988"/>
          <p14:tracePt t="6920" x="4586288" y="2185988"/>
          <p14:tracePt t="6937" x="4857750" y="2185988"/>
          <p14:tracePt t="6953" x="5010150" y="2185988"/>
          <p14:tracePt t="6971" x="5138738" y="2185988"/>
          <p14:tracePt t="6987" x="5267325" y="2176463"/>
          <p14:tracePt t="7004" x="5329238" y="2166938"/>
          <p14:tracePt t="7020" x="5343525" y="2166938"/>
          <p14:tracePt t="7037" x="5348288" y="2166938"/>
          <p14:tracePt t="7892" x="0" y="0"/>
        </p14:tracePtLst>
        <p14:tracePtLst>
          <p14:tracePt t="13857" x="890588" y="2452688"/>
          <p14:tracePt t="13911" x="895350" y="2452688"/>
          <p14:tracePt t="13926" x="900113" y="2452688"/>
          <p14:tracePt t="13990" x="904875" y="2452688"/>
          <p14:tracePt t="14001" x="909638" y="2457450"/>
          <p14:tracePt t="14007" x="933450" y="2490788"/>
          <p14:tracePt t="14023" x="971550" y="2547938"/>
          <p14:tracePt t="14040" x="1095375" y="2733675"/>
          <p14:tracePt t="14056" x="1138238" y="2771775"/>
          <p14:tracePt t="14073" x="1152525" y="2781300"/>
          <p14:tracePt t="14107" x="1157288" y="2781300"/>
          <p14:tracePt t="14143" x="1162050" y="2781300"/>
          <p14:tracePt t="14173" x="1166813" y="2757488"/>
          <p14:tracePt t="14179" x="1176338" y="2724150"/>
          <p14:tracePt t="14190" x="1176338" y="2705100"/>
          <p14:tracePt t="14206" x="1176338" y="2671763"/>
          <p14:tracePt t="14223" x="1176338" y="2605088"/>
          <p14:tracePt t="14240" x="1176338" y="2547938"/>
          <p14:tracePt t="14244" x="1171575" y="2524125"/>
          <p14:tracePt t="14256" x="1171575" y="2505075"/>
          <p14:tracePt t="14273" x="1152525" y="2452688"/>
          <p14:tracePt t="14290" x="1123950" y="2419350"/>
          <p14:tracePt t="14306" x="1095375" y="2400300"/>
          <p14:tracePt t="14323" x="1085850" y="2395538"/>
          <p14:tracePt t="14340" x="1071563" y="2395538"/>
          <p14:tracePt t="14357" x="1062038" y="2395538"/>
          <p14:tracePt t="14361" x="1057275" y="2395538"/>
          <p14:tracePt t="14373" x="1052513" y="2400300"/>
          <p14:tracePt t="14390" x="1033463" y="2400300"/>
          <p14:tracePt t="14407" x="1028700" y="2405063"/>
          <p14:tracePt t="14423" x="1023938" y="2409825"/>
          <p14:tracePt t="14556" x="1023938" y="2419350"/>
          <p14:tracePt t="14570" x="1023938" y="2424113"/>
          <p14:tracePt t="14581" x="1023938" y="2428875"/>
          <p14:tracePt t="14600" x="1023938" y="2433638"/>
          <p14:tracePt t="14612" x="1023938" y="2443163"/>
          <p14:tracePt t="14623" x="1023938" y="2457450"/>
          <p14:tracePt t="14640" x="1023938" y="2466975"/>
          <p14:tracePt t="14657" x="1023938" y="2476500"/>
          <p14:tracePt t="14673" x="1023938" y="2495550"/>
          <p14:tracePt t="14690" x="1023938" y="2505075"/>
          <p14:tracePt t="14706" x="1023938" y="2524125"/>
          <p14:tracePt t="14723" x="1023938" y="2533650"/>
          <p14:tracePt t="15221" x="1019175" y="2533650"/>
          <p14:tracePt t="15422" x="1019175" y="2538413"/>
          <p14:tracePt t="15427" x="1019175" y="2543175"/>
          <p14:tracePt t="15440" x="1019175" y="2552700"/>
          <p14:tracePt t="15457" x="1019175" y="2562225"/>
          <p14:tracePt t="15474" x="1019175" y="2571750"/>
          <p14:tracePt t="15490" x="1019175" y="2576513"/>
          <p14:tracePt t="15507" x="1014413" y="2590800"/>
          <p14:tracePt t="15524" x="1014413" y="2595563"/>
          <p14:tracePt t="15540" x="1014413" y="2605088"/>
          <p14:tracePt t="15557" x="1009650" y="2609850"/>
          <p14:tracePt t="15574" x="1009650" y="2619375"/>
          <p14:tracePt t="15590" x="1009650" y="2633663"/>
          <p14:tracePt t="15607" x="1023938" y="2643188"/>
          <p14:tracePt t="15624" x="1071563" y="2681288"/>
          <p14:tracePt t="15640" x="1171575" y="2743200"/>
          <p14:tracePt t="15657" x="1281113" y="2781300"/>
          <p14:tracePt t="15674" x="1443038" y="2819400"/>
          <p14:tracePt t="15690" x="1500188" y="2833688"/>
          <p14:tracePt t="15707" x="1571625" y="2843213"/>
          <p14:tracePt t="15724" x="1647825" y="2843213"/>
          <p14:tracePt t="15740" x="1704975" y="2852738"/>
          <p14:tracePt t="15757" x="1747838" y="2847975"/>
          <p14:tracePt t="15774" x="1795463" y="2843213"/>
          <p14:tracePt t="15790" x="1819275" y="2833688"/>
          <p14:tracePt t="15807" x="1852613" y="2814638"/>
          <p14:tracePt t="15810" x="1866900" y="2809875"/>
          <p14:tracePt t="15824" x="1871663" y="2800350"/>
          <p14:tracePt t="15841" x="1876425" y="2800350"/>
          <p14:tracePt t="15858" x="1876425" y="2795588"/>
          <p14:tracePt t="15874" x="1881188" y="2795588"/>
          <p14:tracePt t="15903" x="1885950" y="2795588"/>
          <p14:tracePt t="15913" x="1890713" y="2795588"/>
          <p14:tracePt t="15924" x="1890713" y="2790825"/>
          <p14:tracePt t="15941" x="1914525" y="2786063"/>
          <p14:tracePt t="15943" x="1928813" y="2771775"/>
          <p14:tracePt t="15957" x="1981200" y="2762250"/>
          <p14:tracePt t="15974" x="2057400" y="2757488"/>
          <p14:tracePt t="15991" x="2109788" y="2757488"/>
          <p14:tracePt t="16007" x="2228850" y="2757488"/>
          <p14:tracePt t="16024" x="2290763" y="2757488"/>
          <p14:tracePt t="16041" x="2300288" y="2757488"/>
          <p14:tracePt t="16185" x="2305050" y="2757488"/>
          <p14:tracePt t="16195" x="2314575" y="2757488"/>
          <p14:tracePt t="16206" x="2319338" y="2757488"/>
          <p14:tracePt t="16211" x="2328863" y="2757488"/>
          <p14:tracePt t="16523" x="2319338" y="2747963"/>
          <p14:tracePt t="16533" x="2305050" y="2743200"/>
          <p14:tracePt t="16541" x="2286000" y="2743200"/>
          <p14:tracePt t="16557" x="2243138" y="2728913"/>
          <p14:tracePt t="16574" x="2181225" y="2714625"/>
          <p14:tracePt t="16591" x="2133600" y="2700338"/>
          <p14:tracePt t="16608" x="2090738" y="2686050"/>
          <p14:tracePt t="16624" x="2047875" y="2671763"/>
          <p14:tracePt t="16641" x="2014538" y="2671763"/>
          <p14:tracePt t="16657" x="1952625" y="2657475"/>
          <p14:tracePt t="16674" x="1905000" y="2652713"/>
          <p14:tracePt t="16691" x="1890713" y="2643188"/>
          <p14:tracePt t="16708" x="1857375" y="2643188"/>
          <p14:tracePt t="16725" x="1824038" y="2643188"/>
          <p14:tracePt t="16741" x="1766888" y="2638425"/>
          <p14:tracePt t="16758" x="1700213" y="2628900"/>
          <p14:tracePt t="16774" x="1643063" y="2624138"/>
          <p14:tracePt t="16792" x="1609725" y="2624138"/>
          <p14:tracePt t="16794" x="1590675" y="2624138"/>
          <p14:tracePt t="16808" x="1566863" y="2624138"/>
          <p14:tracePt t="16824" x="1509713" y="2624138"/>
          <p14:tracePt t="16841" x="1423988" y="2624138"/>
          <p14:tracePt t="16858" x="1371600" y="2633663"/>
          <p14:tracePt t="16860" x="1362075" y="2633663"/>
          <p14:tracePt t="16874" x="1347788" y="2633663"/>
          <p14:tracePt t="16891" x="1323975" y="2638425"/>
          <p14:tracePt t="16907" x="1304925" y="2638425"/>
          <p14:tracePt t="16924" x="1290638" y="2638425"/>
          <p14:tracePt t="16941" x="1262063" y="2652713"/>
          <p14:tracePt t="16957" x="1243013" y="2657475"/>
          <p14:tracePt t="16974" x="1228725" y="2662238"/>
          <p14:tracePt t="17109" x="1228725" y="2671763"/>
          <p14:tracePt t="17141" x="1223963" y="2676525"/>
          <p14:tracePt t="17180" x="1223963" y="2681288"/>
          <p14:tracePt t="17196" x="1223963" y="2686050"/>
          <p14:tracePt t="17206" x="1219200" y="2686050"/>
          <p14:tracePt t="17210" x="1219200" y="2690813"/>
          <p14:tracePt t="17226" x="1219200" y="2695575"/>
          <p14:tracePt t="17241" x="1209675" y="2695575"/>
          <p14:tracePt t="17258" x="1209675" y="2709863"/>
          <p14:tracePt t="17277" x="1204913" y="2714625"/>
          <p14:tracePt t="17291" x="1204913" y="2719388"/>
          <p14:tracePt t="17308" x="1200150" y="2724150"/>
          <p14:tracePt t="17324" x="1195388" y="2733675"/>
          <p14:tracePt t="17327" x="1190625" y="2733675"/>
          <p14:tracePt t="17341" x="1176338" y="2752725"/>
          <p14:tracePt t="17358" x="1171575" y="2757488"/>
          <p14:tracePt t="17383" x="1166813" y="2757488"/>
          <p14:tracePt t="17402" x="1166813" y="2762250"/>
          <p14:tracePt t="17416" x="1166813" y="2767013"/>
          <p14:tracePt t="17443" x="1166813" y="2776538"/>
          <p14:tracePt t="17452" x="1162050" y="2776538"/>
          <p14:tracePt t="17468" x="1162050" y="2781300"/>
          <p14:tracePt t="17474" x="1162050" y="2786063"/>
          <p14:tracePt t="17491" x="1166813" y="2795588"/>
          <p14:tracePt t="17508" x="1209675" y="2838450"/>
          <p14:tracePt t="17524" x="1219200" y="2857500"/>
          <p14:tracePt t="17541" x="1228725" y="2862263"/>
          <p14:tracePt t="17558" x="1243013" y="2867025"/>
          <p14:tracePt t="17574" x="1276350" y="2876550"/>
          <p14:tracePt t="17591" x="1314450" y="2890838"/>
          <p14:tracePt t="17594" x="1328738" y="2890838"/>
          <p14:tracePt t="17608" x="1347788" y="2895600"/>
          <p14:tracePt t="17624" x="1404938" y="2905125"/>
          <p14:tracePt t="17641" x="1462088" y="2905125"/>
          <p14:tracePt t="17658" x="1543050" y="2909888"/>
          <p14:tracePt t="17674" x="1624013" y="2909888"/>
          <p14:tracePt t="17691" x="1719263" y="2900363"/>
          <p14:tracePt t="17692" x="1747838" y="2900363"/>
          <p14:tracePt t="17708" x="1781175" y="2900363"/>
          <p14:tracePt t="17724" x="1852613" y="2890838"/>
          <p14:tracePt t="17726" x="1890713" y="2890838"/>
          <p14:tracePt t="17741" x="2009775" y="2871788"/>
          <p14:tracePt t="17758" x="2090738" y="2862263"/>
          <p14:tracePt t="17774" x="2171700" y="2847975"/>
          <p14:tracePt t="17791" x="2257425" y="2833688"/>
          <p14:tracePt t="17808" x="2290763" y="2824163"/>
          <p14:tracePt t="17825" x="2300288" y="2819400"/>
          <p14:tracePt t="17827" x="2305050" y="2814638"/>
          <p14:tracePt t="17850" x="2309813" y="2809875"/>
          <p14:tracePt t="17859" x="2309813" y="2805113"/>
          <p14:tracePt t="17875" x="2309813" y="2795588"/>
          <p14:tracePt t="17891" x="2309813" y="2790825"/>
          <p14:tracePt t="17920" x="2309813" y="2786063"/>
          <p14:tracePt t="17940" x="2309813" y="2781300"/>
          <p14:tracePt t="17950" x="2305050" y="2781300"/>
          <p14:tracePt t="17958" x="2300288" y="2781300"/>
          <p14:tracePt t="17975" x="2286000" y="2776538"/>
          <p14:tracePt t="17991" x="2243138" y="2757488"/>
          <p14:tracePt t="18008" x="2209800" y="2743200"/>
          <p14:tracePt t="18024" x="2147888" y="2728913"/>
          <p14:tracePt t="18041" x="2057400" y="2728913"/>
          <p14:tracePt t="18058" x="1928813" y="2728913"/>
          <p14:tracePt t="18060" x="1866900" y="2728913"/>
          <p14:tracePt t="18074" x="1804988" y="2728913"/>
          <p14:tracePt t="18091" x="1685925" y="2728913"/>
          <p14:tracePt t="18108" x="1533525" y="2728913"/>
          <p14:tracePt t="18125" x="1462088" y="2733675"/>
          <p14:tracePt t="18127" x="1433513" y="2733675"/>
          <p14:tracePt t="18141" x="1385888" y="2733675"/>
          <p14:tracePt t="18158" x="1376363" y="2733675"/>
          <p14:tracePt t="18175" x="1333500" y="2733675"/>
          <p14:tracePt t="18192" x="1271588" y="2733675"/>
          <p14:tracePt t="18208" x="1238250" y="2738438"/>
          <p14:tracePt t="18225" x="1223963" y="2738438"/>
          <p14:tracePt t="18241" x="1209675" y="2743200"/>
          <p14:tracePt t="18258" x="1200150" y="2743200"/>
          <p14:tracePt t="18275" x="1185863" y="2743200"/>
          <p14:tracePt t="18291" x="1166813" y="2747963"/>
          <p14:tracePt t="18308" x="1147763" y="2747963"/>
          <p14:tracePt t="18325" x="1143000" y="2747963"/>
          <p14:tracePt t="18342" x="1138238" y="2747963"/>
          <p14:tracePt t="18380" x="1133475" y="2747963"/>
          <p14:tracePt t="19664" x="1138238" y="2747963"/>
          <p14:tracePt t="19667" x="1152525" y="2757488"/>
          <p14:tracePt t="19677" x="1157288" y="2757488"/>
          <p14:tracePt t="19692" x="1181100" y="2762250"/>
          <p14:tracePt t="19709" x="1200150" y="2767013"/>
          <p14:tracePt t="19725" x="1219200" y="2767013"/>
          <p14:tracePt t="19742" x="1257300" y="2781300"/>
          <p14:tracePt t="19759" x="1281113" y="2786063"/>
          <p14:tracePt t="19775" x="1347788" y="2795588"/>
          <p14:tracePt t="19792" x="1428750" y="2800350"/>
          <p14:tracePt t="19809" x="1514475" y="2819400"/>
          <p14:tracePt t="19812" x="1562100" y="2819400"/>
          <p14:tracePt t="19825" x="1619250" y="2828925"/>
          <p14:tracePt t="19842" x="1757363" y="2828925"/>
          <p14:tracePt t="19859" x="1847850" y="2828925"/>
          <p14:tracePt t="19875" x="1928813" y="2838450"/>
          <p14:tracePt t="19892" x="1990725" y="2838450"/>
          <p14:tracePt t="19909" x="2028825" y="2833688"/>
          <p14:tracePt t="19912" x="2033588" y="2833688"/>
          <p14:tracePt t="19925" x="2047875" y="2828925"/>
          <p14:tracePt t="19942" x="2066925" y="2824163"/>
          <p14:tracePt t="19960" x="2081213" y="2814638"/>
          <p14:tracePt t="19975" x="2085975" y="2814638"/>
          <p14:tracePt t="19992" x="2085975" y="2809875"/>
          <p14:tracePt t="20049" x="2085975" y="2805113"/>
          <p14:tracePt t="20053" x="2081213" y="2800350"/>
          <p14:tracePt t="20063" x="2038350" y="2776538"/>
          <p14:tracePt t="20076" x="2009775" y="2757488"/>
          <p14:tracePt t="20092" x="1881188" y="2724150"/>
          <p14:tracePt t="20109" x="1824038" y="2709863"/>
          <p14:tracePt t="20126" x="1781175" y="2709863"/>
          <p14:tracePt t="20130" x="1762125" y="2705100"/>
          <p14:tracePt t="20142" x="1714500" y="2695575"/>
          <p14:tracePt t="20159" x="1657350" y="2695575"/>
          <p14:tracePt t="20175" x="1590675" y="2700338"/>
          <p14:tracePt t="20192" x="1528763" y="2705100"/>
          <p14:tracePt t="20209" x="1443038" y="2714625"/>
          <p14:tracePt t="20226" x="1395413" y="2724150"/>
          <p14:tracePt t="20229" x="1371600" y="2724150"/>
          <p14:tracePt t="20242" x="1362075" y="2724150"/>
          <p14:tracePt t="20259" x="1328738" y="2728913"/>
          <p14:tracePt t="20276" x="1309688" y="2728913"/>
          <p14:tracePt t="20292" x="1304925" y="2728913"/>
          <p14:tracePt t="20593" x="1333500" y="2738438"/>
          <p14:tracePt t="20599" x="1385888" y="2752725"/>
          <p14:tracePt t="20609" x="1438275" y="2762250"/>
          <p14:tracePt t="20626" x="1571625" y="2790825"/>
          <p14:tracePt t="20642" x="1714500" y="2814638"/>
          <p14:tracePt t="20659" x="1819275" y="2819400"/>
          <p14:tracePt t="20663" x="1857375" y="2819400"/>
          <p14:tracePt t="20676" x="1881188" y="2819400"/>
          <p14:tracePt t="20692" x="1938338" y="2819400"/>
          <p14:tracePt t="20709" x="1985963" y="2819400"/>
          <p14:tracePt t="20726" x="2033588" y="2819400"/>
          <p14:tracePt t="20727" x="2052638" y="2819400"/>
          <p14:tracePt t="20742" x="2076450" y="2819400"/>
          <p14:tracePt t="20759" x="2124075" y="2819400"/>
          <p14:tracePt t="20776" x="2171700" y="2819400"/>
          <p14:tracePt t="20792" x="2195513" y="2819400"/>
          <p14:tracePt t="20794" x="2209800" y="2819400"/>
          <p14:tracePt t="20809" x="2228850" y="2819400"/>
          <p14:tracePt t="20826" x="2238375" y="2819400"/>
          <p14:tracePt t="20842" x="2243138" y="2819400"/>
          <p14:tracePt t="20859" x="2257425" y="2819400"/>
          <p14:tracePt t="20876" x="2271713" y="2819400"/>
          <p14:tracePt t="20892" x="2276475" y="2819400"/>
          <p14:tracePt t="20893" x="2281238" y="2819400"/>
          <p14:tracePt t="20909" x="2281238" y="2814638"/>
          <p14:tracePt t="20926" x="2286000" y="2814638"/>
          <p14:tracePt t="20942" x="2286000" y="2809875"/>
          <p14:tracePt t="21037" x="2266950" y="2795588"/>
          <p14:tracePt t="21048" x="2238375" y="2790825"/>
          <p14:tracePt t="21052" x="2209800" y="2781300"/>
          <p14:tracePt t="21061" x="2176463" y="2767013"/>
          <p14:tracePt t="21076" x="2081213" y="2738438"/>
          <p14:tracePt t="21093" x="2019300" y="2714625"/>
          <p14:tracePt t="21109" x="1976438" y="2709863"/>
          <p14:tracePt t="21126" x="1900238" y="2695575"/>
          <p14:tracePt t="21143" x="1847850" y="2686050"/>
          <p14:tracePt t="21159" x="1800225" y="2686050"/>
          <p14:tracePt t="21176" x="1743075" y="2686050"/>
          <p14:tracePt t="21193" x="1690688" y="2686050"/>
          <p14:tracePt t="21209" x="1652588" y="2686050"/>
          <p14:tracePt t="21226" x="1609725" y="2686050"/>
          <p14:tracePt t="21243" x="1562100" y="2686050"/>
          <p14:tracePt t="21260" x="1504950" y="2690813"/>
          <p14:tracePt t="21263" x="1481138" y="2690813"/>
          <p14:tracePt t="21276" x="1462088" y="2690813"/>
          <p14:tracePt t="21293" x="1428750" y="2695575"/>
          <p14:tracePt t="21310" x="1404938" y="2705100"/>
          <p14:tracePt t="21326" x="1381125" y="2705100"/>
          <p14:tracePt t="21329" x="1381125" y="2709863"/>
          <p14:tracePt t="21343" x="1376363" y="2709863"/>
          <p14:tracePt t="21359" x="1362075" y="2714625"/>
          <p14:tracePt t="21376" x="1357313" y="2714625"/>
          <p14:tracePt t="21435" x="1357313" y="2719388"/>
          <p14:tracePt t="21581" x="1362075" y="2719388"/>
          <p14:tracePt t="21587" x="1362075" y="2724150"/>
          <p14:tracePt t="21627" x="1376363" y="2724150"/>
          <p14:tracePt t="21631" x="1404938" y="2738438"/>
          <p14:tracePt t="21643" x="1428750" y="2747963"/>
          <p14:tracePt t="21659" x="1466850" y="2767013"/>
          <p14:tracePt t="21676" x="1509713" y="2776538"/>
          <p14:tracePt t="21693" x="1543050" y="2781300"/>
          <p14:tracePt t="21709" x="1562100" y="2790825"/>
          <p14:tracePt t="21726" x="1571625" y="2790825"/>
          <p14:tracePt t="21743" x="1576388" y="2790825"/>
          <p14:tracePt t="21760" x="1581150" y="2790825"/>
          <p14:tracePt t="21998" x="0" y="0"/>
        </p14:tracePtLst>
        <p14:tracePtLst>
          <p14:tracePt t="22565" x="3086100" y="2700338"/>
          <p14:tracePt t="22707" x="3100388" y="2700338"/>
          <p14:tracePt t="22717" x="3119438" y="2700338"/>
          <p14:tracePt t="22726" x="3148013" y="2700338"/>
          <p14:tracePt t="22743" x="3224213" y="2700338"/>
          <p14:tracePt t="22760" x="3390900" y="2714625"/>
          <p14:tracePt t="22777" x="3633788" y="2733675"/>
          <p14:tracePt t="22794" x="3738563" y="2733675"/>
          <p14:tracePt t="22810" x="3952875" y="2743200"/>
          <p14:tracePt t="22813" x="4019550" y="2743200"/>
          <p14:tracePt t="22827" x="4067175" y="2743200"/>
          <p14:tracePt t="22843" x="4138613" y="2743200"/>
          <p14:tracePt t="22860" x="4181475" y="2752725"/>
          <p14:tracePt t="22877" x="4191000" y="2752725"/>
          <p14:tracePt t="22880" x="4219575" y="2752725"/>
          <p14:tracePt t="22893" x="4281488" y="2757488"/>
          <p14:tracePt t="22910" x="4305300" y="2757488"/>
          <p14:tracePt t="22927" x="4310063" y="2757488"/>
          <p14:tracePt t="22959" x="4314825" y="2767013"/>
          <p14:tracePt t="23313" x="4295775" y="2767013"/>
          <p14:tracePt t="23317" x="4267200" y="2767013"/>
          <p14:tracePt t="23328" x="4238625" y="2767013"/>
          <p14:tracePt t="23344" x="4191000" y="2767013"/>
          <p14:tracePt t="23360" x="4124325" y="2771775"/>
          <p14:tracePt t="23377" x="4057650" y="2771775"/>
          <p14:tracePt t="23394" x="3976688" y="2771775"/>
          <p14:tracePt t="23397" x="3938588" y="2771775"/>
          <p14:tracePt t="23410" x="3886200" y="2771775"/>
          <p14:tracePt t="23427" x="3757613" y="2771775"/>
          <p14:tracePt t="23444" x="3657600" y="2771775"/>
          <p14:tracePt t="23460" x="3586163" y="2781300"/>
          <p14:tracePt t="23463" x="3576638" y="2781300"/>
          <p14:tracePt t="23477" x="3571875" y="2781300"/>
          <p14:tracePt t="23494" x="3557588" y="2781300"/>
          <p14:tracePt t="23510" x="3552825" y="2781300"/>
          <p14:tracePt t="23535" x="3548063" y="2781300"/>
          <p14:tracePt t="23956" x="3543300" y="2781300"/>
          <p14:tracePt t="23967" x="3538538" y="2781300"/>
          <p14:tracePt t="23976" x="3529013" y="2786063"/>
          <p14:tracePt t="23988" x="3524250" y="2786063"/>
          <p14:tracePt t="23993" x="3519488" y="2786063"/>
          <p14:tracePt t="24010" x="3514725" y="2786063"/>
          <p14:tracePt t="24027" x="3500438" y="2786063"/>
          <p14:tracePt t="24028" x="3490913" y="2786063"/>
          <p14:tracePt t="24044" x="3486150" y="2786063"/>
          <p14:tracePt t="24088" x="3481388" y="2786063"/>
          <p14:tracePt t="24098" x="3476625" y="2790825"/>
          <p14:tracePt t="24361" x="3481388" y="2790825"/>
          <p14:tracePt t="24371" x="3543300" y="2786063"/>
          <p14:tracePt t="24381" x="3619500" y="2776538"/>
          <p14:tracePt t="24394" x="3733800" y="2767013"/>
          <p14:tracePt t="24411" x="4400550" y="2657475"/>
          <p14:tracePt t="24427" x="4652963" y="2647950"/>
          <p14:tracePt t="24444" x="4757738" y="2647950"/>
          <p14:tracePt t="24461" x="4886325" y="2638425"/>
          <p14:tracePt t="24464" x="4891088" y="2638425"/>
          <p14:tracePt t="24477" x="4895850" y="2638425"/>
          <p14:tracePt t="24643" x="4891088" y="2638425"/>
          <p14:tracePt t="24670" x="4886325" y="2638425"/>
          <p14:tracePt t="24817" x="4919663" y="2638425"/>
          <p14:tracePt t="24827" x="4957763" y="2638425"/>
          <p14:tracePt t="24831" x="5024438" y="2643188"/>
          <p14:tracePt t="24844" x="5100638" y="2643188"/>
          <p14:tracePt t="24861" x="5300663" y="2643188"/>
          <p14:tracePt t="24877" x="5543550" y="2643188"/>
          <p14:tracePt t="24894" x="5695950" y="2652713"/>
          <p14:tracePt t="24911" x="5753100" y="2652713"/>
          <p14:tracePt t="25099" x="5757863" y="2652713"/>
          <p14:tracePt t="25109" x="5776913" y="2657475"/>
          <p14:tracePt t="25119" x="5795963" y="2657475"/>
          <p14:tracePt t="25128" x="5824538" y="2657475"/>
          <p14:tracePt t="25144" x="5895975" y="2667000"/>
          <p14:tracePt t="25161" x="6086475" y="2676525"/>
          <p14:tracePt t="25178" x="6315075" y="2695575"/>
          <p14:tracePt t="25182" x="6453188" y="2695575"/>
          <p14:tracePt t="25194" x="6719888" y="2695575"/>
          <p14:tracePt t="25211" x="6910388" y="2695575"/>
          <p14:tracePt t="25228" x="7048500" y="2695575"/>
          <p14:tracePt t="25244" x="7100888" y="2695575"/>
          <p14:tracePt t="25247" x="7105650" y="2695575"/>
          <p14:tracePt t="25261" x="7143750" y="2695575"/>
          <p14:tracePt t="25278" x="7200900" y="2705100"/>
          <p14:tracePt t="25294" x="7253288" y="2705100"/>
          <p14:tracePt t="25311" x="7353300" y="2714625"/>
          <p14:tracePt t="25519" x="7348538" y="2714625"/>
          <p14:tracePt t="25528" x="7315200" y="2714625"/>
          <p14:tracePt t="25534" x="7239000" y="2724150"/>
          <p14:tracePt t="25546" x="7100888" y="2733675"/>
          <p14:tracePt t="25561" x="6629400" y="2776538"/>
          <p14:tracePt t="25578" x="5653088" y="2867025"/>
          <p14:tracePt t="25594" x="4838700" y="2938463"/>
          <p14:tracePt t="25611" x="3948113" y="2990850"/>
          <p14:tracePt t="25628" x="3067050" y="3009900"/>
          <p14:tracePt t="25644" x="2162175" y="3028950"/>
          <p14:tracePt t="25661" x="1638300" y="3038475"/>
          <p14:tracePt t="25678" x="1395413" y="3038475"/>
          <p14:tracePt t="25680" x="1295400" y="3038475"/>
          <p14:tracePt t="25694" x="1219200" y="3038475"/>
          <p14:tracePt t="25711" x="1076325" y="3038475"/>
          <p14:tracePt t="25728" x="1028700" y="3038475"/>
          <p14:tracePt t="25744" x="1004888" y="3038475"/>
          <p14:tracePt t="25747" x="990600" y="3038475"/>
          <p14:tracePt t="25762" x="985838" y="3038475"/>
          <p14:tracePt t="25778" x="981075" y="3038475"/>
          <p14:tracePt t="25794" x="947738" y="3038475"/>
          <p14:tracePt t="25812" x="852488" y="3038475"/>
          <p14:tracePt t="25828" x="838200" y="3038475"/>
          <p14:tracePt t="26000" x="862013" y="3038475"/>
          <p14:tracePt t="26004" x="890588" y="3038475"/>
          <p14:tracePt t="26015" x="947738" y="3038475"/>
          <p14:tracePt t="26028" x="1138238" y="3038475"/>
          <p14:tracePt t="26045" x="1495425" y="3038475"/>
          <p14:tracePt t="26061" x="1724025" y="3038475"/>
          <p14:tracePt t="26078" x="1838325" y="3038475"/>
          <p14:tracePt t="26081" x="1947863" y="3038475"/>
          <p14:tracePt t="26095" x="2386013" y="3067050"/>
          <p14:tracePt t="26111" x="2757488" y="3076575"/>
          <p14:tracePt t="26128" x="2986088" y="3086100"/>
          <p14:tracePt t="26145" x="3048000" y="3086100"/>
          <p14:tracePt t="26257" x="3048000" y="3090863"/>
          <p14:tracePt t="26364" x="3062288" y="3090863"/>
          <p14:tracePt t="26373" x="3109913" y="3100388"/>
          <p14:tracePt t="26383" x="3200400" y="3100388"/>
          <p14:tracePt t="26395" x="3300413" y="3109913"/>
          <p14:tracePt t="26412" x="3981450" y="3143250"/>
          <p14:tracePt t="26428" x="4362450" y="3171825"/>
          <p14:tracePt t="26445" x="4691063" y="3181350"/>
          <p14:tracePt t="26462" x="4929188" y="3181350"/>
          <p14:tracePt t="26478" x="4957763" y="3190875"/>
          <p14:tracePt t="26781" x="4962525" y="3190875"/>
          <p14:tracePt t="26787" x="4976813" y="3190875"/>
          <p14:tracePt t="26797" x="5019675" y="3181350"/>
          <p14:tracePt t="26812" x="5162550" y="3171825"/>
          <p14:tracePt t="26828" x="5329238" y="3152775"/>
          <p14:tracePt t="26845" x="5405438" y="3143250"/>
          <p14:tracePt t="26862" x="5695950" y="3133725"/>
          <p14:tracePt t="26866" x="5724525" y="3133725"/>
          <p14:tracePt t="26878" x="5738813" y="3133725"/>
          <p14:tracePt t="26895" x="5743575" y="3133725"/>
          <p14:tracePt t="27078" x="5748338" y="3133725"/>
          <p14:tracePt t="27082" x="5772150" y="3133725"/>
          <p14:tracePt t="27095" x="5843588" y="3138488"/>
          <p14:tracePt t="27111" x="6072188" y="3138488"/>
          <p14:tracePt t="27128" x="6519863" y="3152775"/>
          <p14:tracePt t="27145" x="6743700" y="3152775"/>
          <p14:tracePt t="27162" x="6862763" y="3152775"/>
          <p14:tracePt t="27178" x="7015163" y="3152775"/>
          <p14:tracePt t="27195" x="7229475" y="3152775"/>
          <p14:tracePt t="27212" x="7458075" y="3148013"/>
          <p14:tracePt t="27228" x="7634288" y="3148013"/>
          <p14:tracePt t="27230" x="7639050" y="3148013"/>
          <p14:tracePt t="27496" x="0" y="0"/>
        </p14:tracePtLst>
        <p14:tracePtLst>
          <p14:tracePt t="29137" x="1943100" y="2709863"/>
          <p14:tracePt t="29253" x="1909763" y="2705100"/>
          <p14:tracePt t="29259" x="1881188" y="2705100"/>
          <p14:tracePt t="29269" x="1857375" y="2695575"/>
          <p14:tracePt t="29279" x="1828800" y="2690813"/>
          <p14:tracePt t="29296" x="1771650" y="2690813"/>
          <p14:tracePt t="29313" x="1695450" y="2681288"/>
          <p14:tracePt t="29317" x="1643063" y="2681288"/>
          <p14:tracePt t="29329" x="1590675" y="2681288"/>
          <p14:tracePt t="29346" x="1457325" y="2662238"/>
          <p14:tracePt t="29363" x="1266825" y="2652713"/>
          <p14:tracePt t="29380" x="1147763" y="2643188"/>
          <p14:tracePt t="29396" x="1114425" y="2643188"/>
          <p14:tracePt t="29413" x="1076325" y="2643188"/>
          <p14:tracePt t="29416" x="1057275" y="2643188"/>
          <p14:tracePt t="29430" x="1023938" y="2643188"/>
          <p14:tracePt t="29446" x="1004888" y="2643188"/>
          <p14:tracePt t="29481" x="1000125" y="2643188"/>
          <p14:tracePt t="29571" x="1000125" y="2647950"/>
          <p14:tracePt t="29593" x="1004888" y="2652713"/>
          <p14:tracePt t="29603" x="1019175" y="2667000"/>
          <p14:tracePt t="29613" x="1047750" y="2681288"/>
          <p14:tracePt t="29630" x="1314450" y="2819400"/>
          <p14:tracePt t="29646" x="1395413" y="2857500"/>
          <p14:tracePt t="29663" x="1557338" y="2928938"/>
          <p14:tracePt t="29680" x="1695450" y="2990850"/>
          <p14:tracePt t="29696" x="1757363" y="3005138"/>
          <p14:tracePt t="29713" x="1814513" y="3014663"/>
          <p14:tracePt t="29729" x="1852613" y="3014663"/>
          <p14:tracePt t="29732" x="1905000" y="3014663"/>
          <p14:tracePt t="29746" x="2081213" y="3014663"/>
          <p14:tracePt t="29763" x="2224088" y="3014663"/>
          <p14:tracePt t="29779" x="2352675" y="3000375"/>
          <p14:tracePt t="29796" x="2500313" y="2962275"/>
          <p14:tracePt t="29813" x="2552700" y="2938463"/>
          <p14:tracePt t="29829" x="2562225" y="2933700"/>
          <p14:tracePt t="29846" x="2562225" y="2928938"/>
          <p14:tracePt t="29863" x="2566988" y="2928938"/>
          <p14:tracePt t="29889" x="2566988" y="2924175"/>
          <p14:tracePt t="29975" x="2566988" y="2919413"/>
          <p14:tracePt t="29989" x="2562225" y="2914650"/>
          <p14:tracePt t="29999" x="2543175" y="2895600"/>
          <p14:tracePt t="30013" x="2519363" y="2871788"/>
          <p14:tracePt t="30030" x="2443163" y="2795588"/>
          <p14:tracePt t="30046" x="2366963" y="2762250"/>
          <p14:tracePt t="30063" x="2343150" y="2747963"/>
          <p14:tracePt t="30065" x="2328863" y="2738438"/>
          <p14:tracePt t="30080" x="2290763" y="2724150"/>
          <p14:tracePt t="30096" x="2238375" y="2695575"/>
          <p14:tracePt t="30113" x="2143125" y="2681288"/>
          <p14:tracePt t="30130" x="2009775" y="2662238"/>
          <p14:tracePt t="30133" x="1957388" y="2662238"/>
          <p14:tracePt t="30146" x="1857375" y="2652713"/>
          <p14:tracePt t="30163" x="1738313" y="2643188"/>
          <p14:tracePt t="30164" x="1685925" y="2633663"/>
          <p14:tracePt t="30180" x="1657350" y="2633663"/>
          <p14:tracePt t="30196" x="1581150" y="2624138"/>
          <p14:tracePt t="30200" x="1490663" y="2614613"/>
          <p14:tracePt t="30213" x="1423988" y="2614613"/>
          <p14:tracePt t="30230" x="1209675" y="2614613"/>
          <p14:tracePt t="30246" x="1042988" y="2619375"/>
          <p14:tracePt t="30263" x="1014413" y="2619375"/>
          <p14:tracePt t="30266" x="985838" y="2619375"/>
          <p14:tracePt t="30279" x="966788" y="2624138"/>
          <p14:tracePt t="30296" x="962025" y="2624138"/>
          <p14:tracePt t="30313" x="952500" y="2624138"/>
          <p14:tracePt t="30329" x="947738" y="2638425"/>
          <p14:tracePt t="30331" x="933450" y="2638425"/>
          <p14:tracePt t="30346" x="914400" y="2647950"/>
          <p14:tracePt t="30363" x="904875" y="2652713"/>
          <p14:tracePt t="30379" x="890588" y="2671763"/>
          <p14:tracePt t="30396" x="881063" y="2681288"/>
          <p14:tracePt t="30398" x="876300" y="2686050"/>
          <p14:tracePt t="30413" x="876300" y="2695575"/>
          <p14:tracePt t="30430" x="871538" y="2709863"/>
          <p14:tracePt t="30446" x="866775" y="2733675"/>
          <p14:tracePt t="30463" x="866775" y="2738438"/>
          <p14:tracePt t="30466" x="866775" y="2743200"/>
          <p14:tracePt t="30480" x="866775" y="2757488"/>
          <p14:tracePt t="30496" x="866775" y="2762250"/>
          <p14:tracePt t="30551" x="871538" y="2762250"/>
          <p14:tracePt t="30561" x="876300" y="2767013"/>
          <p14:tracePt t="30567" x="895350" y="2771775"/>
          <p14:tracePt t="30580" x="914400" y="2781300"/>
          <p14:tracePt t="30596" x="1000125" y="2805113"/>
          <p14:tracePt t="30613" x="1166813" y="2833688"/>
          <p14:tracePt t="30630" x="1390650" y="2862263"/>
          <p14:tracePt t="30646" x="1543050" y="2881313"/>
          <p14:tracePt t="30663" x="1738313" y="2890838"/>
          <p14:tracePt t="30680" x="1800225" y="2890838"/>
          <p14:tracePt t="30697" x="1862138" y="2890838"/>
          <p14:tracePt t="30713" x="1990725" y="2886075"/>
          <p14:tracePt t="30730" x="2057400" y="2886075"/>
          <p14:tracePt t="30746" x="2147888" y="2881313"/>
          <p14:tracePt t="30763" x="2252663" y="2881313"/>
          <p14:tracePt t="30780" x="2281238" y="2881313"/>
          <p14:tracePt t="30797" x="2286000" y="2881313"/>
          <p14:tracePt t="31361" x="2290763" y="2881313"/>
          <p14:tracePt t="31381" x="2295525" y="2881313"/>
          <p14:tracePt t="31391" x="2300288" y="2881313"/>
          <p14:tracePt t="31431" x="2305050" y="2881313"/>
          <p14:tracePt t="31441" x="2314575" y="2881313"/>
          <p14:tracePt t="31478" x="2314575" y="2871788"/>
          <p14:tracePt t="31589" x="2309813" y="2871788"/>
          <p14:tracePt t="31653" x="2305050" y="2867025"/>
          <p14:tracePt t="31659" x="2281238" y="2857500"/>
          <p14:tracePt t="31669" x="2238375" y="2838450"/>
          <p14:tracePt t="31680" x="2181225" y="2819400"/>
          <p14:tracePt t="31697" x="2033588" y="2771775"/>
          <p14:tracePt t="31714" x="1952625" y="2743200"/>
          <p14:tracePt t="31731" x="1881188" y="2728913"/>
          <p14:tracePt t="31733" x="1852613" y="2724150"/>
          <p14:tracePt t="31747" x="1828800" y="2714625"/>
          <p14:tracePt t="31750" x="1781175" y="2705100"/>
          <p14:tracePt t="31764" x="1700213" y="2700338"/>
          <p14:tracePt t="31780" x="1585913" y="2700338"/>
          <p14:tracePt t="31797" x="1466850" y="2700338"/>
          <p14:tracePt t="31814" x="1362075" y="2705100"/>
          <p14:tracePt t="31830" x="1295400" y="2709863"/>
          <p14:tracePt t="31847" x="1238250" y="2709863"/>
          <p14:tracePt t="31864" x="1190625" y="2709863"/>
          <p14:tracePt t="31880" x="1176338" y="2709863"/>
          <p14:tracePt t="31897" x="1166813" y="2714625"/>
          <p14:tracePt t="31914" x="1157288" y="2719388"/>
          <p14:tracePt t="31916" x="1143000" y="2719388"/>
          <p14:tracePt t="31930" x="1143000" y="2728913"/>
          <p14:tracePt t="31947" x="1133475" y="2733675"/>
          <p14:tracePt t="31964" x="1119188" y="2767013"/>
          <p14:tracePt t="31980" x="1119188" y="2790825"/>
          <p14:tracePt t="31984" x="1119188" y="2800350"/>
          <p14:tracePt t="31997" x="1119188" y="2814638"/>
          <p14:tracePt t="32014" x="1119188" y="2819400"/>
          <p14:tracePt t="32017" x="1119188" y="2824163"/>
          <p14:tracePt t="32031" x="1128713" y="2824163"/>
          <p14:tracePt t="32047" x="1166813" y="2862263"/>
          <p14:tracePt t="32064" x="1233488" y="2909888"/>
          <p14:tracePt t="32080" x="1371600" y="2981325"/>
          <p14:tracePt t="32097" x="1490663" y="3000375"/>
          <p14:tracePt t="32114" x="1604963" y="3000375"/>
          <p14:tracePt t="32131" x="1771650" y="3000375"/>
          <p14:tracePt t="32147" x="1900238" y="2986088"/>
          <p14:tracePt t="32164" x="2071688" y="2957513"/>
          <p14:tracePt t="32180" x="2266950" y="2905125"/>
          <p14:tracePt t="32185" x="2309813" y="2886075"/>
          <p14:tracePt t="32197" x="2338388" y="2862263"/>
          <p14:tracePt t="32214" x="2338388" y="2852738"/>
          <p14:tracePt t="32231" x="2333625" y="2828925"/>
          <p14:tracePt t="32235" x="2319338" y="2809875"/>
          <p14:tracePt t="32247" x="2252663" y="2728913"/>
          <p14:tracePt t="32264" x="2205038" y="2695575"/>
          <p14:tracePt t="32281" x="2105025" y="2638425"/>
          <p14:tracePt t="32284" x="2024063" y="2609850"/>
          <p14:tracePt t="32298" x="1838325" y="2547938"/>
          <p14:tracePt t="32314" x="1614488" y="2495550"/>
          <p14:tracePt t="32330" x="1447800" y="2495550"/>
          <p14:tracePt t="32347" x="1385888" y="2495550"/>
          <p14:tracePt t="32350" x="1343025" y="2486025"/>
          <p14:tracePt t="32364" x="1262063" y="2486025"/>
          <p14:tracePt t="32380" x="1214438" y="2490788"/>
          <p14:tracePt t="32397" x="1171575" y="2509838"/>
          <p14:tracePt t="32414" x="1119188" y="2557463"/>
          <p14:tracePt t="32430" x="1090613" y="2590800"/>
          <p14:tracePt t="32447" x="1062038" y="2638425"/>
          <p14:tracePt t="32450" x="1057275" y="2647950"/>
          <p14:tracePt t="32464" x="1047750" y="2662238"/>
          <p14:tracePt t="32481" x="1047750" y="2695575"/>
          <p14:tracePt t="32497" x="1066800" y="2733675"/>
          <p14:tracePt t="32514" x="1119188" y="2790825"/>
          <p14:tracePt t="32518" x="1190625" y="2843213"/>
          <p14:tracePt t="32531" x="1247775" y="2881313"/>
          <p14:tracePt t="32547" x="1433513" y="2943225"/>
          <p14:tracePt t="32564" x="1776413" y="2967038"/>
          <p14:tracePt t="32581" x="1976438" y="2967038"/>
          <p14:tracePt t="32584" x="2090738" y="2962275"/>
          <p14:tracePt t="32597" x="2271713" y="2943225"/>
          <p14:tracePt t="32614" x="2338388" y="2933700"/>
          <p14:tracePt t="32632" x="2395538" y="2919413"/>
          <p14:tracePt t="32670" x="2395538" y="2914650"/>
          <p14:tracePt t="32703" x="2395538" y="2905125"/>
          <p14:tracePt t="33262" x="0" y="0"/>
        </p14:tracePtLst>
        <p14:tracePtLst>
          <p14:tracePt t="38181" x="7129463" y="2771775"/>
          <p14:tracePt t="38191" x="7124700" y="2771775"/>
          <p14:tracePt t="38207" x="7119938" y="2771775"/>
          <p14:tracePt t="38216" x="7110413" y="2771775"/>
          <p14:tracePt t="38233" x="7100888" y="2771775"/>
          <p14:tracePt t="38236" x="7091363" y="2771775"/>
          <p14:tracePt t="38250" x="7067550" y="2767013"/>
          <p14:tracePt t="38266" x="7019925" y="2757488"/>
          <p14:tracePt t="38283" x="6877050" y="2728913"/>
          <p14:tracePt t="38286" x="6786563" y="2719388"/>
          <p14:tracePt t="38299" x="6657975" y="2700338"/>
          <p14:tracePt t="38316" x="6162675" y="2652713"/>
          <p14:tracePt t="38333" x="5719763" y="2614613"/>
          <p14:tracePt t="38350" x="5257800" y="2571750"/>
          <p14:tracePt t="38353" x="4962525" y="2543175"/>
          <p14:tracePt t="38366" x="4452938" y="2495550"/>
          <p14:tracePt t="38383" x="3719513" y="2466975"/>
          <p14:tracePt t="38399" x="3252788" y="2466975"/>
          <p14:tracePt t="38416" x="3071813" y="2466975"/>
          <p14:tracePt t="38420" x="2886075" y="2466975"/>
          <p14:tracePt t="38433" x="2438400" y="2471738"/>
          <p14:tracePt t="38450" x="2171700" y="2495550"/>
          <p14:tracePt t="38466" x="1943100" y="2505075"/>
          <p14:tracePt t="38483" x="1738313" y="2524125"/>
          <p14:tracePt t="38500" x="1571625" y="2552700"/>
          <p14:tracePt t="38516" x="1485900" y="2581275"/>
          <p14:tracePt t="38520" x="1462088" y="2586038"/>
          <p14:tracePt t="38533" x="1433513" y="2600325"/>
          <p14:tracePt t="38550" x="1376363" y="2614613"/>
          <p14:tracePt t="38566" x="1333500" y="2652713"/>
          <p14:tracePt t="38583" x="1285875" y="2695575"/>
          <p14:tracePt t="38585" x="1262063" y="2728913"/>
          <p14:tracePt t="38600" x="1209675" y="2819400"/>
          <p14:tracePt t="38616" x="1200150" y="2838450"/>
          <p14:tracePt t="38620" x="1195388" y="2852738"/>
          <p14:tracePt t="38633" x="1195388" y="2862263"/>
          <p14:tracePt t="38650" x="1190625" y="2890838"/>
          <p14:tracePt t="38666" x="1200150" y="2928938"/>
          <p14:tracePt t="38683" x="1214438" y="2962275"/>
          <p14:tracePt t="38700" x="1247775" y="3005138"/>
          <p14:tracePt t="38717" x="1300163" y="3033713"/>
          <p14:tracePt t="38733" x="1409700" y="3071813"/>
          <p14:tracePt t="38750" x="1557338" y="3109913"/>
          <p14:tracePt t="38766" x="1824038" y="3157538"/>
          <p14:tracePt t="38783" x="2066925" y="3176588"/>
          <p14:tracePt t="38800" x="2600325" y="3186113"/>
          <p14:tracePt t="38817" x="2781300" y="3186113"/>
          <p14:tracePt t="38820" x="2962275" y="3186113"/>
          <p14:tracePt t="38833" x="3176588" y="3181350"/>
          <p14:tracePt t="38850" x="3790950" y="3152775"/>
          <p14:tracePt t="38867" x="4386263" y="3152775"/>
          <p14:tracePt t="38883" x="4700588" y="3152775"/>
          <p14:tracePt t="38900" x="4838700" y="3152775"/>
          <p14:tracePt t="38916" x="5243513" y="3152775"/>
          <p14:tracePt t="38933" x="5505450" y="3152775"/>
          <p14:tracePt t="38950" x="5800725" y="3152775"/>
          <p14:tracePt t="38968" x="6291263" y="3152775"/>
          <p14:tracePt t="38983" x="6577013" y="3157538"/>
          <p14:tracePt t="39000" x="6838950" y="3157538"/>
          <p14:tracePt t="39003" x="6953250" y="3157538"/>
          <p14:tracePt t="39016" x="7067550" y="3157538"/>
          <p14:tracePt t="39033" x="7329488" y="3157538"/>
          <p14:tracePt t="39050" x="7519988" y="3157538"/>
          <p14:tracePt t="39066" x="7710488" y="3157538"/>
          <p14:tracePt t="39069" x="7867650" y="3152775"/>
          <p14:tracePt t="39083" x="8034338" y="3152775"/>
          <p14:tracePt t="39100" x="8086725" y="3143250"/>
          <p14:tracePt t="39116" x="8129588" y="3138488"/>
          <p14:tracePt t="39150" x="8124825" y="3133725"/>
          <p14:tracePt t="39166" x="8115300" y="3105150"/>
          <p14:tracePt t="39183" x="8096250" y="3081338"/>
          <p14:tracePt t="39200" x="8067675" y="3052763"/>
          <p14:tracePt t="39217" x="7991475" y="2995613"/>
          <p14:tracePt t="39233" x="7829550" y="2900363"/>
          <p14:tracePt t="39250" x="7258050" y="2747963"/>
          <p14:tracePt t="39267" x="6753225" y="2671763"/>
          <p14:tracePt t="39283" x="6210300" y="2595563"/>
          <p14:tracePt t="39300" x="5619750" y="2533650"/>
          <p14:tracePt t="39317" x="4514850" y="2466975"/>
          <p14:tracePt t="39333" x="3943350" y="2466975"/>
          <p14:tracePt t="39350" x="3657600" y="2466975"/>
          <p14:tracePt t="39367" x="2881313" y="2538413"/>
          <p14:tracePt t="39383" x="2686050" y="2590800"/>
          <p14:tracePt t="39400" x="2538413" y="2638425"/>
          <p14:tracePt t="39417" x="2481263" y="2657475"/>
          <p14:tracePt t="39434" x="2281238" y="2705100"/>
          <p14:tracePt t="39450" x="2124075" y="2747963"/>
          <p14:tracePt t="39467" x="2019300" y="2771775"/>
          <p14:tracePt t="39484" x="1909763" y="2800350"/>
          <p14:tracePt t="39500" x="1790700" y="2828925"/>
          <p14:tracePt t="39504" x="1733550" y="2838450"/>
          <p14:tracePt t="39517" x="1695450" y="2843213"/>
          <p14:tracePt t="39533" x="1633538" y="2862263"/>
          <p14:tracePt t="39537" x="1624013" y="2862263"/>
          <p14:tracePt t="39550" x="1619250" y="2867025"/>
          <p14:tracePt t="39567" x="1614488" y="2867025"/>
          <p14:tracePt t="39601" x="1614488" y="2871788"/>
          <p14:tracePt t="39778" x="1614488" y="2876550"/>
          <p14:tracePt t="39788" x="1619250" y="2881313"/>
          <p14:tracePt t="39792" x="1638300" y="2895600"/>
          <p14:tracePt t="39802" x="1652588" y="2909888"/>
          <p14:tracePt t="39817" x="1671638" y="2924175"/>
          <p14:tracePt t="39833" x="1766888" y="2976563"/>
          <p14:tracePt t="39850" x="1809750" y="3005138"/>
          <p14:tracePt t="39867" x="1919288" y="3038475"/>
          <p14:tracePt t="39869" x="2000250" y="3062288"/>
          <p14:tracePt t="39884" x="2233613" y="3100388"/>
          <p14:tracePt t="39900" x="2414588" y="3124200"/>
          <p14:tracePt t="39917" x="2619375" y="3143250"/>
          <p14:tracePt t="39934" x="2871788" y="3143250"/>
          <p14:tracePt t="39950" x="3338513" y="3143250"/>
          <p14:tracePt t="39967" x="3719513" y="3124200"/>
          <p14:tracePt t="39970" x="3900488" y="3124200"/>
          <p14:tracePt t="39984" x="4090988" y="3109913"/>
          <p14:tracePt t="40000" x="4567238" y="3095625"/>
          <p14:tracePt t="40017" x="4848225" y="3071813"/>
          <p14:tracePt t="40033" x="5124450" y="3071813"/>
          <p14:tracePt t="40050" x="5500688" y="3071813"/>
          <p14:tracePt t="40067" x="5738813" y="3071813"/>
          <p14:tracePt t="40083" x="6048375" y="3071813"/>
          <p14:tracePt t="40100" x="6343650" y="3071813"/>
          <p14:tracePt t="40117" x="6429375" y="3071813"/>
          <p14:tracePt t="40134" x="6715125" y="3071813"/>
          <p14:tracePt t="40150" x="6943725" y="3076575"/>
          <p14:tracePt t="40167" x="7277100" y="3086100"/>
          <p14:tracePt t="40183" x="7429500" y="3086100"/>
          <p14:tracePt t="40200" x="7505700" y="3086100"/>
          <p14:tracePt t="40203" x="7567613" y="3095625"/>
          <p14:tracePt t="40217" x="7672388" y="3095625"/>
          <p14:tracePt t="40233" x="7786688" y="3095625"/>
          <p14:tracePt t="40250" x="7839075" y="3095625"/>
          <p14:tracePt t="40267" x="7872413" y="3095625"/>
          <p14:tracePt t="40283" x="7905750" y="3090863"/>
          <p14:tracePt t="40300" x="7915275" y="3090863"/>
          <p14:tracePt t="40570" x="0" y="0"/>
        </p14:tracePtLst>
        <p14:tracePtLst>
          <p14:tracePt t="51033" x="2257425" y="4510088"/>
          <p14:tracePt t="51057" x="2252663" y="4510088"/>
          <p14:tracePt t="51199" x="2257425" y="4510088"/>
          <p14:tracePt t="51209" x="2276475" y="4510088"/>
          <p14:tracePt t="51219" x="2295525" y="4510088"/>
          <p14:tracePt t="51225" x="2319338" y="4510088"/>
          <p14:tracePt t="51238" x="2357438" y="4510088"/>
          <p14:tracePt t="51255" x="2376488" y="4510088"/>
          <p14:tracePt t="51271" x="2409825" y="4510088"/>
          <p14:tracePt t="51274" x="2433638" y="4510088"/>
          <p14:tracePt t="51288" x="2462213" y="4510088"/>
          <p14:tracePt t="51305" x="2505075" y="4510088"/>
          <p14:tracePt t="51321" x="2528888" y="4510088"/>
          <p14:tracePt t="51338" x="2543175" y="4510088"/>
          <p14:tracePt t="51341" x="2552700" y="4510088"/>
          <p14:tracePt t="51355" x="2576513" y="4510088"/>
          <p14:tracePt t="51372" x="2590800" y="4514850"/>
          <p14:tracePt t="51388" x="2600325" y="4514850"/>
          <p14:tracePt t="51405" x="2605088" y="4514850"/>
          <p14:tracePt t="51829" x="2586038" y="4514850"/>
          <p14:tracePt t="51839" x="2566988" y="4514850"/>
          <p14:tracePt t="51845" x="2538413" y="4514850"/>
          <p14:tracePt t="51857" x="2519363" y="4514850"/>
          <p14:tracePt t="51872" x="2452688" y="4514850"/>
          <p14:tracePt t="51888" x="2386013" y="4514850"/>
          <p14:tracePt t="51905" x="2328863" y="4514850"/>
          <p14:tracePt t="51922" x="2276475" y="4514850"/>
          <p14:tracePt t="51924" x="2271713" y="4514850"/>
          <p14:tracePt t="51938" x="2262188" y="4514850"/>
          <p14:tracePt t="51955" x="2257425" y="4514850"/>
          <p14:tracePt t="51972" x="2252663" y="4514850"/>
          <p14:tracePt t="51988" x="2238375" y="4514850"/>
          <p14:tracePt t="52167" x="2233613" y="4514850"/>
          <p14:tracePt t="52184" x="2228850" y="4514850"/>
          <p14:tracePt t="52207" x="2228850" y="4519613"/>
          <p14:tracePt t="52233" x="2224088" y="4519613"/>
          <p14:tracePt t="52242" x="2219325" y="4519613"/>
          <p14:tracePt t="52268" x="2214563" y="4519613"/>
          <p14:tracePt t="52278" x="2214563" y="4533900"/>
          <p14:tracePt t="52288" x="2205038" y="4552950"/>
          <p14:tracePt t="52291" x="2205038" y="4610100"/>
          <p14:tracePt t="52305" x="2209800" y="4700588"/>
          <p14:tracePt t="52322" x="2252663" y="4933950"/>
          <p14:tracePt t="52338" x="2290763" y="5162550"/>
          <p14:tracePt t="52355" x="2295525" y="5210175"/>
          <p14:tracePt t="52372" x="2295525" y="5229225"/>
          <p14:tracePt t="52388" x="2300288" y="5229225"/>
          <p14:tracePt t="53363" x="2300288" y="5214938"/>
          <p14:tracePt t="53366" x="0" y="0"/>
        </p14:tracePtLst>
        <p14:tracePtLst>
          <p14:tracePt t="54479" x="2252663" y="4600575"/>
          <p14:tracePt t="54579" x="2257425" y="4600575"/>
          <p14:tracePt t="54585" x="2328863" y="4614863"/>
          <p14:tracePt t="54595" x="2428875" y="4633913"/>
          <p14:tracePt t="54607" x="2557463" y="4667250"/>
          <p14:tracePt t="54623" x="3128963" y="4733925"/>
          <p14:tracePt t="54639" x="3600450" y="4748213"/>
          <p14:tracePt t="54656" x="4019550" y="4748213"/>
          <p14:tracePt t="54673" x="4314825" y="4748213"/>
          <p14:tracePt t="54677" x="4491038" y="4743450"/>
          <p14:tracePt t="54689" x="4581525" y="4743450"/>
          <p14:tracePt t="54706" x="4586288" y="4743450"/>
          <p14:tracePt t="54873" x="4581525" y="4743450"/>
          <p14:tracePt t="54995" x="4562475" y="4743450"/>
          <p14:tracePt t="54999" x="4495800" y="4743450"/>
          <p14:tracePt t="55009" x="4414838" y="4733925"/>
          <p14:tracePt t="55023" x="4314825" y="4733925"/>
          <p14:tracePt t="55025" x="4214813" y="4733925"/>
          <p14:tracePt t="55039" x="3867150" y="4710113"/>
          <p14:tracePt t="55056" x="3600450" y="4710113"/>
          <p14:tracePt t="55073" x="3448050" y="4710113"/>
          <p14:tracePt t="55090" x="3152775" y="4710113"/>
          <p14:tracePt t="55092" x="2938463" y="4695825"/>
          <p14:tracePt t="55106" x="2762250" y="4686300"/>
          <p14:tracePt t="55123" x="2605088" y="4686300"/>
          <p14:tracePt t="55140" x="2566988" y="4686300"/>
          <p14:tracePt t="55156" x="2490788" y="4686300"/>
          <p14:tracePt t="55173" x="2476500" y="4686300"/>
          <p14:tracePt t="55203" x="2471738" y="4686300"/>
          <p14:tracePt t="55213" x="2466975" y="4681538"/>
          <p14:tracePt t="55223" x="2457450" y="4681538"/>
          <p14:tracePt t="55240" x="2414588" y="4672013"/>
          <p14:tracePt t="55242" x="2386013" y="4672013"/>
          <p14:tracePt t="55256" x="2338388" y="4672013"/>
          <p14:tracePt t="55273" x="2257425" y="4672013"/>
          <p14:tracePt t="55290" x="2247900" y="4672013"/>
          <p14:tracePt t="55292" x="2233613" y="4667250"/>
          <p14:tracePt t="55306" x="2228850" y="4667250"/>
          <p14:tracePt t="55323" x="2214563" y="4667250"/>
          <p14:tracePt t="55325" x="2209800" y="4667250"/>
          <p14:tracePt t="55340" x="2185988" y="4667250"/>
          <p14:tracePt t="55356" x="2176463" y="4667250"/>
          <p14:tracePt t="55359" x="2171700" y="4667250"/>
          <p14:tracePt t="55385" x="2162175" y="4667250"/>
          <p14:tracePt t="55667" x="2157413" y="4672013"/>
          <p14:tracePt t="55670" x="2152650" y="4676775"/>
          <p14:tracePt t="55682" x="2152650" y="4691063"/>
          <p14:tracePt t="55690" x="2147888" y="4705350"/>
          <p14:tracePt t="55706" x="2147888" y="4733925"/>
          <p14:tracePt t="55723" x="2147888" y="4814888"/>
          <p14:tracePt t="55740" x="2152650" y="4929188"/>
          <p14:tracePt t="55757" x="2152650" y="5033963"/>
          <p14:tracePt t="55773" x="2162175" y="5124450"/>
          <p14:tracePt t="55790" x="2162175" y="5191125"/>
          <p14:tracePt t="55806" x="2162175" y="5300663"/>
          <p14:tracePt t="55823" x="2162175" y="5391150"/>
          <p14:tracePt t="55840" x="2162175" y="5481638"/>
          <p14:tracePt t="55857" x="2162175" y="5576888"/>
          <p14:tracePt t="55858" x="2157413" y="5605463"/>
          <p14:tracePt t="55873" x="2157413" y="5624513"/>
          <p14:tracePt t="55890" x="2157413" y="5657850"/>
          <p14:tracePt t="55894" x="2157413" y="5686425"/>
          <p14:tracePt t="55907" x="2157413" y="5734050"/>
          <p14:tracePt t="55923" x="2157413" y="5810250"/>
          <p14:tracePt t="55940" x="2157413" y="5867400"/>
          <p14:tracePt t="55957" x="2157413" y="5886450"/>
          <p14:tracePt t="55960" x="2157413" y="5900738"/>
          <p14:tracePt t="55974" x="2157413" y="5924550"/>
          <p14:tracePt t="55990" x="2157413" y="5943600"/>
          <p14:tracePt t="56007" x="2157413" y="5953125"/>
          <p14:tracePt t="56023" x="2157413" y="5957888"/>
          <p14:tracePt t="56040" x="2157413" y="5976938"/>
          <p14:tracePt t="56057" x="2152650" y="5981700"/>
          <p14:tracePt t="56060" x="2152650" y="5986463"/>
          <p14:tracePt t="56073" x="2152650" y="5991225"/>
          <p14:tracePt t="56090" x="2152650" y="5995988"/>
          <p14:tracePt t="56111" x="2152650" y="6000750"/>
          <p14:tracePt t="56123" x="2152650" y="6015038"/>
          <p14:tracePt t="56140" x="2152650" y="6072188"/>
          <p14:tracePt t="56157" x="2166938" y="6162675"/>
          <p14:tracePt t="56173" x="2166938" y="6181725"/>
          <p14:tracePt t="56319" x="2171700" y="6181725"/>
          <p14:tracePt t="56631" x="2162175" y="6181725"/>
          <p14:tracePt t="57780" x="0" y="0"/>
        </p14:tracePtLst>
        <p14:tracePtLst>
          <p14:tracePt t="60951" x="2409825" y="4652963"/>
          <p14:tracePt t="61013" x="2409825" y="4648200"/>
          <p14:tracePt t="61099" x="2409825" y="4638675"/>
          <p14:tracePt t="61175" x="2409825" y="4633913"/>
          <p14:tracePt t="61178" x="2405063" y="4633913"/>
          <p14:tracePt t="61199" x="2400300" y="4633913"/>
          <p14:tracePt t="61251" x="2395538" y="4629150"/>
          <p14:tracePt t="61260" x="2390775" y="4629150"/>
          <p14:tracePt t="61264" x="2386013" y="4629150"/>
          <p14:tracePt t="61275" x="2371725" y="4629150"/>
          <p14:tracePt t="61292" x="2347913" y="4629150"/>
          <p14:tracePt t="61309" x="2333625" y="4629150"/>
          <p14:tracePt t="61325" x="2314575" y="4629150"/>
          <p14:tracePt t="61342" x="2295525" y="4629150"/>
          <p14:tracePt t="61359" x="2281238" y="4638675"/>
          <p14:tracePt t="61376" x="2266950" y="4643438"/>
          <p14:tracePt t="61392" x="2257425" y="4643438"/>
          <p14:tracePt t="61421" x="2257425" y="4648200"/>
          <p14:tracePt t="61431" x="2252663" y="4648200"/>
          <p14:tracePt t="61446" x="2247900" y="4652963"/>
          <p14:tracePt t="61467" x="2243138" y="4652963"/>
          <p14:tracePt t="61477" x="2243138" y="4657725"/>
          <p14:tracePt t="61492" x="2238375" y="4667250"/>
          <p14:tracePt t="61509" x="2228850" y="4681538"/>
          <p14:tracePt t="61526" x="2228850" y="4691063"/>
          <p14:tracePt t="61543" x="2228850" y="4695825"/>
          <p14:tracePt t="61559" x="2228850" y="4705350"/>
          <p14:tracePt t="61575" x="2233613" y="4719638"/>
          <p14:tracePt t="61592" x="2238375" y="4724400"/>
          <p14:tracePt t="61609" x="2243138" y="4724400"/>
          <p14:tracePt t="61626" x="2247900" y="4724400"/>
          <p14:tracePt t="61642" x="2257425" y="4724400"/>
          <p14:tracePt t="61659" x="2266950" y="4724400"/>
          <p14:tracePt t="61663" x="2276475" y="4724400"/>
          <p14:tracePt t="61676" x="2281238" y="4724400"/>
          <p14:tracePt t="61692" x="2286000" y="4724400"/>
          <p14:tracePt t="61695" x="2290763" y="4724400"/>
          <p14:tracePt t="61709" x="2295525" y="4724400"/>
          <p14:tracePt t="61730" x="2300288" y="4724400"/>
          <p14:tracePt t="61786" x="2305050" y="4719638"/>
          <p14:tracePt t="61797" x="2314575" y="4719638"/>
          <p14:tracePt t="61806" x="2319338" y="4719638"/>
          <p14:tracePt t="61816" x="2324100" y="4719638"/>
          <p14:tracePt t="61826" x="2328863" y="4719638"/>
          <p14:tracePt t="61846" x="2333625" y="4719638"/>
          <p14:tracePt t="61860" x="2338388" y="4710113"/>
          <p14:tracePt t="61912" x="2338388" y="4705350"/>
          <p14:tracePt t="61943" x="2338388" y="4700588"/>
          <p14:tracePt t="61952" x="2338388" y="4695825"/>
          <p14:tracePt t="61959" x="2338388" y="4691063"/>
          <p14:tracePt t="61975" x="2338388" y="4676775"/>
          <p14:tracePt t="61992" x="2324100" y="4638675"/>
          <p14:tracePt t="62009" x="2319338" y="4624388"/>
          <p14:tracePt t="62026" x="2309813" y="4605338"/>
          <p14:tracePt t="62042" x="2295525" y="4600575"/>
          <p14:tracePt t="62076" x="2290763" y="4600575"/>
          <p14:tracePt t="62098" x="2286000" y="4600575"/>
          <p14:tracePt t="62109" x="2281238" y="4600575"/>
          <p14:tracePt t="62128" x="2276475" y="4600575"/>
          <p14:tracePt t="62148" x="2271713" y="4600575"/>
          <p14:tracePt t="62174" x="2271713" y="4605338"/>
          <p14:tracePt t="62183" x="2266950" y="4610100"/>
          <p14:tracePt t="62196" x="2266950" y="4614863"/>
          <p14:tracePt t="62209" x="2266950" y="4619625"/>
          <p14:tracePt t="62226" x="2266950" y="4648200"/>
          <p14:tracePt t="62242" x="2286000" y="4681538"/>
          <p14:tracePt t="62259" x="2305050" y="4691063"/>
          <p14:tracePt t="62262" x="2305050" y="4695825"/>
          <p14:tracePt t="62276" x="2309813" y="4695825"/>
          <p14:tracePt t="62293" x="2314575" y="4695825"/>
          <p14:tracePt t="62309" x="2319338" y="4695825"/>
          <p14:tracePt t="62326" x="2333625" y="4695825"/>
          <p14:tracePt t="62359" x="2338388" y="4695825"/>
          <p14:tracePt t="62384" x="2343150" y="4691063"/>
          <p14:tracePt t="62392" x="2343150" y="4686300"/>
          <p14:tracePt t="62409" x="2343150" y="4667250"/>
          <p14:tracePt t="62426" x="2347913" y="4657725"/>
          <p14:tracePt t="62442" x="2347913" y="4652963"/>
          <p14:tracePt t="62885" x="2343150" y="4652963"/>
          <p14:tracePt t="62976" x="2343150" y="4657725"/>
          <p14:tracePt t="62985" x="2343150" y="4662488"/>
          <p14:tracePt t="62993" x="2343150" y="4667250"/>
          <p14:tracePt t="63009" x="2347913" y="4676775"/>
          <p14:tracePt t="63035" x="2347913" y="4681538"/>
          <p14:tracePt t="63096" x="2347913" y="4686300"/>
          <p14:tracePt t="63909" x="2347913" y="4691063"/>
          <p14:tracePt t="63943" x="2352675" y="4691063"/>
          <p14:tracePt t="63953" x="2357438" y="4691063"/>
          <p14:tracePt t="63965" x="2371725" y="4691063"/>
          <p14:tracePt t="63976" x="2381250" y="4691063"/>
          <p14:tracePt t="63993" x="2524125" y="4686300"/>
          <p14:tracePt t="64010" x="2652713" y="4686300"/>
          <p14:tracePt t="64026" x="2709863" y="4686300"/>
          <p14:tracePt t="64044" x="2724150" y="4681538"/>
          <p14:tracePt t="64079" x="2719388" y="4681538"/>
          <p14:tracePt t="64095" x="2719388" y="4676775"/>
          <p14:tracePt t="64105" x="2714625" y="4676775"/>
          <p14:tracePt t="64115" x="2709863" y="4676775"/>
          <p14:tracePt t="64126" x="2705100" y="4676775"/>
          <p14:tracePt t="64143" x="2695575" y="4676775"/>
          <p14:tracePt t="64160" x="2690813" y="4676775"/>
          <p14:tracePt t="64221" x="2681288" y="4676775"/>
          <p14:tracePt t="64237" x="2676525" y="4676775"/>
          <p14:tracePt t="64241" x="2667000" y="4676775"/>
          <p14:tracePt t="64251" x="2662238" y="4676775"/>
          <p14:tracePt t="64260" x="2657475" y="4676775"/>
          <p14:tracePt t="64277" x="2638425" y="4676775"/>
          <p14:tracePt t="64294" x="2628900" y="4681538"/>
          <p14:tracePt t="64298" x="2624138" y="4681538"/>
          <p14:tracePt t="64310" x="2619375" y="4681538"/>
          <p14:tracePt t="64327" x="2590800" y="4686300"/>
          <p14:tracePt t="64331" x="2571750" y="4686300"/>
          <p14:tracePt t="64343" x="2557463" y="4695825"/>
          <p14:tracePt t="64361" x="2547938" y="4695825"/>
          <p14:tracePt t="64534" x="2543175" y="4695825"/>
          <p14:tracePt t="64552" x="2538413" y="4695825"/>
          <p14:tracePt t="64589" x="2533650" y="4695825"/>
          <p14:tracePt t="64642" x="2528888" y="4695825"/>
          <p14:tracePt t="64980" x="2533650" y="4695825"/>
          <p14:tracePt t="64987" x="2538413" y="4695825"/>
          <p14:tracePt t="64996" x="2547938" y="4686300"/>
          <p14:tracePt t="65010" x="2562225" y="4681538"/>
          <p14:tracePt t="65027" x="2628900" y="4652963"/>
          <p14:tracePt t="65044" x="2638425" y="4648200"/>
          <p14:tracePt t="65060" x="2690813" y="4648200"/>
          <p14:tracePt t="65063" x="2728913" y="4648200"/>
          <p14:tracePt t="65077" x="2738438" y="4638675"/>
          <p14:tracePt t="65093" x="2747963" y="4638675"/>
          <p14:tracePt t="65145" x="2743200" y="4638675"/>
          <p14:tracePt t="65154" x="2738438" y="4638675"/>
          <p14:tracePt t="65164" x="2733675" y="4638675"/>
          <p14:tracePt t="65177" x="2728913" y="4638675"/>
          <p14:tracePt t="65194" x="2714625" y="4638675"/>
          <p14:tracePt t="65215" x="2705100" y="4638675"/>
          <p14:tracePt t="65286" x="2700338" y="4638675"/>
          <p14:tracePt t="65291" x="2695575" y="4648200"/>
          <p14:tracePt t="65301" x="2690813" y="4648200"/>
          <p14:tracePt t="65311" x="2686050" y="4648200"/>
          <p14:tracePt t="65407" x="2690813" y="4648200"/>
          <p14:tracePt t="65419" x="2709863" y="4648200"/>
          <p14:tracePt t="65427" x="2738438" y="4643438"/>
          <p14:tracePt t="65444" x="2905125" y="4643438"/>
          <p14:tracePt t="65460" x="3043238" y="4643438"/>
          <p14:tracePt t="65477" x="3105150" y="4643438"/>
          <p14:tracePt t="65494" x="3109913" y="4643438"/>
          <p14:tracePt t="65513" x="3105150" y="4643438"/>
          <p14:tracePt t="65527" x="3100388" y="4643438"/>
          <p14:tracePt t="65547" x="3090863" y="4643438"/>
          <p14:tracePt t="65569" x="3086100" y="4643438"/>
          <p14:tracePt t="65577" x="3081338" y="4648200"/>
          <p14:tracePt t="65594" x="3071813" y="4648200"/>
          <p14:tracePt t="65611" x="3067050" y="4648200"/>
          <p14:tracePt t="65670" x="3062288" y="4648200"/>
          <p14:tracePt t="65731" x="3067050" y="4648200"/>
          <p14:tracePt t="65741" x="3086100" y="4648200"/>
          <p14:tracePt t="65746" x="3090863" y="4648200"/>
          <p14:tracePt t="65761" x="3095625" y="4648200"/>
          <p14:tracePt t="65781" x="3100388" y="4648200"/>
          <p14:tracePt t="65794" x="3100388" y="4652963"/>
          <p14:tracePt t="65811" x="3119438" y="4652963"/>
          <p14:tracePt t="65827" x="3176588" y="4652963"/>
          <p14:tracePt t="65830" x="3195638" y="4652963"/>
          <p14:tracePt t="65844" x="3219450" y="4662488"/>
          <p14:tracePt t="65861" x="3248025" y="4662488"/>
          <p14:tracePt t="65910" x="3252788" y="4667250"/>
          <p14:tracePt t="65917" x="3267075" y="4667250"/>
          <p14:tracePt t="65927" x="3276600" y="4672013"/>
          <p14:tracePt t="65945" x="3295650" y="4672013"/>
          <p14:tracePt t="65961" x="3300413" y="4681538"/>
          <p14:tracePt t="65997" x="3305175" y="4681538"/>
          <p14:tracePt t="66007" x="3314700" y="4681538"/>
          <p14:tracePt t="66016" x="3328988" y="4681538"/>
          <p14:tracePt t="66027" x="3343275" y="4686300"/>
          <p14:tracePt t="66044" x="3367088" y="4691063"/>
          <p14:tracePt t="66047" x="3381375" y="4691063"/>
          <p14:tracePt t="66061" x="3386138" y="4691063"/>
          <p14:tracePt t="66083" x="3390900" y="4691063"/>
          <p14:tracePt t="66094" x="3395663" y="4691063"/>
          <p14:tracePt t="66111" x="3409950" y="4691063"/>
          <p14:tracePt t="66127" x="3419475" y="4695825"/>
          <p14:tracePt t="66144" x="3424238" y="4695825"/>
          <p14:tracePt t="66161" x="3429000" y="4695825"/>
          <p14:tracePt t="66177" x="3448050" y="4705350"/>
          <p14:tracePt t="66194" x="3452813" y="4705350"/>
          <p14:tracePt t="66211" x="3481388" y="4705350"/>
          <p14:tracePt t="66213" x="3490913" y="4705350"/>
          <p14:tracePt t="66227" x="3500438" y="4705350"/>
          <p14:tracePt t="66244" x="3505200" y="4705350"/>
          <p14:tracePt t="66269" x="3509963" y="4705350"/>
          <p14:tracePt t="66283" x="3514725" y="4705350"/>
          <p14:tracePt t="66295" x="3514725" y="4710113"/>
          <p14:tracePt t="66311" x="3533775" y="4710113"/>
          <p14:tracePt t="66327" x="3543300" y="4710113"/>
          <p14:tracePt t="66344" x="3552825" y="4710113"/>
          <p14:tracePt t="66361" x="3576638" y="4710113"/>
          <p14:tracePt t="66378" x="3586163" y="4710113"/>
          <p14:tracePt t="66394" x="3614738" y="4710113"/>
          <p14:tracePt t="66411" x="3619500" y="4710113"/>
          <p14:tracePt t="66471" x="3624263" y="4710113"/>
          <p14:tracePt t="66485" x="3629025" y="4710113"/>
          <p14:tracePt t="66500" x="3633788" y="4710113"/>
          <p14:tracePt t="66526" x="3638550" y="4710113"/>
          <p14:tracePt t="66540" x="3643313" y="4710113"/>
          <p14:tracePt t="66551" x="3652838" y="4710113"/>
          <p14:tracePt t="66561" x="3657600" y="4710113"/>
          <p14:tracePt t="66577" x="3671888" y="4710113"/>
          <p14:tracePt t="66579" x="3676650" y="4710113"/>
          <p14:tracePt t="66729" x="3686175" y="4710113"/>
          <p14:tracePt t="66808" x="3681413" y="4710113"/>
          <p14:tracePt t="66874" x="3676650" y="4710113"/>
          <p14:tracePt t="66884" x="3667125" y="4710113"/>
          <p14:tracePt t="66895" x="3648075" y="4710113"/>
          <p14:tracePt t="66898" x="3619500" y="4710113"/>
          <p14:tracePt t="66911" x="3595688" y="4710113"/>
          <p14:tracePt t="66927" x="3509963" y="4710113"/>
          <p14:tracePt t="66944" x="3448050" y="4705350"/>
          <p14:tracePt t="66961" x="3390900" y="4705350"/>
          <p14:tracePt t="66977" x="3333750" y="4700588"/>
          <p14:tracePt t="66980" x="3295650" y="4700588"/>
          <p14:tracePt t="66994" x="3286125" y="4700588"/>
          <p14:tracePt t="67011" x="3238500" y="4700588"/>
          <p14:tracePt t="67028" x="3228975" y="4700588"/>
          <p14:tracePt t="67044" x="3167063" y="4700588"/>
          <p14:tracePt t="67046" x="3138488" y="4700588"/>
          <p14:tracePt t="67061" x="3062288" y="4700588"/>
          <p14:tracePt t="67078" x="2995613" y="4700588"/>
          <p14:tracePt t="67094" x="2943225" y="4700588"/>
          <p14:tracePt t="67111" x="2914650" y="4700588"/>
          <p14:tracePt t="67128" x="2895600" y="4700588"/>
          <p14:tracePt t="67144" x="2871788" y="4700588"/>
          <p14:tracePt t="67161" x="2862263" y="4700588"/>
          <p14:tracePt t="67178" x="2838450" y="4700588"/>
          <p14:tracePt t="67194" x="2805113" y="4700588"/>
          <p14:tracePt t="67211" x="2757488" y="4700588"/>
          <p14:tracePt t="67213" x="2728913" y="4700588"/>
          <p14:tracePt t="67228" x="2700338" y="4700588"/>
          <p14:tracePt t="67244" x="2643188" y="4700588"/>
          <p14:tracePt t="67261" x="2571750" y="4700588"/>
          <p14:tracePt t="67278" x="2547938" y="4700588"/>
          <p14:tracePt t="67294" x="2543175" y="4700588"/>
          <p14:tracePt t="67322" x="2543175" y="4695825"/>
          <p14:tracePt t="67445" x="2552700" y="4695825"/>
          <p14:tracePt t="67455" x="2571750" y="4695825"/>
          <p14:tracePt t="67465" x="2595563" y="4695825"/>
          <p14:tracePt t="67478" x="2624138" y="4695825"/>
          <p14:tracePt t="67496" x="2795588" y="4695825"/>
          <p14:tracePt t="67511" x="2933700" y="4700588"/>
          <p14:tracePt t="67529" x="3076575" y="4700588"/>
          <p14:tracePt t="67545" x="3252788" y="4700588"/>
          <p14:tracePt t="67561" x="3357563" y="4700588"/>
          <p14:tracePt t="67564" x="3409950" y="4700588"/>
          <p14:tracePt t="67578" x="3448050" y="4700588"/>
          <p14:tracePt t="67595" x="3524250" y="4700588"/>
          <p14:tracePt t="67611" x="3605213" y="4700588"/>
          <p14:tracePt t="67628" x="3652838" y="4700588"/>
          <p14:tracePt t="67630" x="3671888" y="4700588"/>
          <p14:tracePt t="67645" x="3686175" y="4700588"/>
          <p14:tracePt t="67753" x="3690938" y="4700588"/>
          <p14:tracePt t="68014" x="3686175" y="4700588"/>
          <p14:tracePt t="68030" x="3676650" y="4700588"/>
          <p14:tracePt t="68044" x="3671888" y="4700588"/>
          <p14:tracePt t="68070" x="3667125" y="4700588"/>
          <p14:tracePt t="68177" x="3667125" y="4705350"/>
          <p14:tracePt t="68256" x="0" y="0"/>
        </p14:tracePtLst>
        <p14:tracePtLst>
          <p14:tracePt t="71951" x="3000375" y="4090988"/>
          <p14:tracePt t="71953" x="2990850" y="4081463"/>
          <p14:tracePt t="71959" x="2976563" y="4076700"/>
          <p14:tracePt t="71969" x="2962275" y="4071938"/>
          <p14:tracePt t="71980" x="2947988" y="4062413"/>
          <p14:tracePt t="71996" x="2886075" y="4033838"/>
          <p14:tracePt t="71999" x="2843213" y="4024313"/>
          <p14:tracePt t="72013" x="2709863" y="3976688"/>
          <p14:tracePt t="72030" x="2628900" y="3943350"/>
          <p14:tracePt t="72032" x="2538413" y="3914775"/>
          <p14:tracePt t="72047" x="2471738" y="3895725"/>
          <p14:tracePt t="72063" x="2157413" y="3790950"/>
          <p14:tracePt t="72080" x="1924050" y="3738563"/>
          <p14:tracePt t="72096" x="1695450" y="3719513"/>
          <p14:tracePt t="72113" x="1595438" y="3719513"/>
          <p14:tracePt t="72130" x="1538288" y="3719513"/>
          <p14:tracePt t="72146" x="1509713" y="3719513"/>
          <p14:tracePt t="72163" x="1504950" y="3729038"/>
          <p14:tracePt t="72180" x="1485900" y="3762375"/>
          <p14:tracePt t="72196" x="1471613" y="3805238"/>
          <p14:tracePt t="72213" x="1462088" y="3924300"/>
          <p14:tracePt t="72230" x="1462088" y="3943350"/>
          <p14:tracePt t="72234" x="1471613" y="3976688"/>
          <p14:tracePt t="72247" x="1481138" y="3990975"/>
          <p14:tracePt t="72263" x="1533525" y="4052888"/>
          <p14:tracePt t="72281" x="1566863" y="4076700"/>
          <p14:tracePt t="72296" x="1585913" y="4090988"/>
          <p14:tracePt t="72314" x="1681163" y="4114800"/>
          <p14:tracePt t="72330" x="1985963" y="4133850"/>
          <p14:tracePt t="72347" x="2524125" y="4133850"/>
          <p14:tracePt t="72363" x="2852738" y="4114800"/>
          <p14:tracePt t="72380" x="3133725" y="4048125"/>
          <p14:tracePt t="72397" x="3319463" y="3976688"/>
          <p14:tracePt t="72413" x="3443288" y="3929063"/>
          <p14:tracePt t="72430" x="3462338" y="3919538"/>
          <p14:tracePt t="72447" x="3462338" y="3914775"/>
          <p14:tracePt t="72463" x="3462338" y="3895725"/>
          <p14:tracePt t="72480" x="3419475" y="3819525"/>
          <p14:tracePt t="72483" x="3405188" y="3786188"/>
          <p14:tracePt t="72496" x="3333750" y="3719513"/>
          <p14:tracePt t="72513" x="3271838" y="3676650"/>
          <p14:tracePt t="72530" x="3143250" y="3619500"/>
          <p14:tracePt t="72547" x="3052763" y="3600450"/>
          <p14:tracePt t="72548" x="2952750" y="3581400"/>
          <p14:tracePt t="72563" x="2652713" y="3557588"/>
          <p14:tracePt t="72580" x="2509838" y="3557588"/>
          <p14:tracePt t="72597" x="2366963" y="3581400"/>
          <p14:tracePt t="72613" x="2190750" y="3652838"/>
          <p14:tracePt t="72630" x="2105025" y="3695700"/>
          <p14:tracePt t="72646" x="2062163" y="3738563"/>
          <p14:tracePt t="72647" x="2038350" y="3752850"/>
          <p14:tracePt t="72663" x="2024063" y="3767138"/>
          <p14:tracePt t="72680" x="2005013" y="3810000"/>
          <p14:tracePt t="72697" x="2005013" y="3848100"/>
          <p14:tracePt t="72713" x="2000250" y="3929063"/>
          <p14:tracePt t="72730" x="2014538" y="3981450"/>
          <p14:tracePt t="72746" x="2052638" y="4024313"/>
          <p14:tracePt t="72763" x="2071688" y="4043363"/>
          <p14:tracePt t="72780" x="2228850" y="4138613"/>
          <p14:tracePt t="72797" x="2366963" y="4186238"/>
          <p14:tracePt t="72813" x="2590800" y="4238625"/>
          <p14:tracePt t="72830" x="2795588" y="4257675"/>
          <p14:tracePt t="72847" x="3009900" y="4257675"/>
          <p14:tracePt t="72863" x="3224213" y="4252913"/>
          <p14:tracePt t="72880" x="3543300" y="4243388"/>
          <p14:tracePt t="72897" x="3700463" y="4210050"/>
          <p14:tracePt t="72913" x="3843338" y="4181475"/>
          <p14:tracePt t="72930" x="3876675" y="4162425"/>
          <p14:tracePt t="72947" x="3895725" y="4133850"/>
          <p14:tracePt t="72963" x="3919538" y="4090988"/>
          <p14:tracePt t="72980" x="3924300" y="4043363"/>
          <p14:tracePt t="72981" x="3924300" y="4024313"/>
          <p14:tracePt t="72997" x="3924300" y="3986213"/>
          <p14:tracePt t="73013" x="3924300" y="3914775"/>
          <p14:tracePt t="73030" x="3919538" y="3895725"/>
          <p14:tracePt t="73047" x="3905250" y="3867150"/>
          <p14:tracePt t="73049" x="3895725" y="3857625"/>
          <p14:tracePt t="73063" x="3852863" y="3810000"/>
          <p14:tracePt t="73080" x="3714750" y="3743325"/>
          <p14:tracePt t="73097" x="3529013" y="3671888"/>
          <p14:tracePt t="73113" x="3257550" y="3614738"/>
          <p14:tracePt t="73130" x="2800350" y="3586163"/>
          <p14:tracePt t="73147" x="2547938" y="3590925"/>
          <p14:tracePt t="73164" x="2319338" y="3609975"/>
          <p14:tracePt t="73180" x="2085975" y="3652838"/>
          <p14:tracePt t="73197" x="1995488" y="3671888"/>
          <p14:tracePt t="73214" x="1966913" y="3686175"/>
          <p14:tracePt t="73231" x="1952625" y="3700463"/>
          <p14:tracePt t="73247" x="1943100" y="3729038"/>
          <p14:tracePt t="73263" x="1914525" y="3781425"/>
          <p14:tracePt t="73280" x="1900238" y="3814763"/>
          <p14:tracePt t="73297" x="1895475" y="3829050"/>
          <p14:tracePt t="73313" x="1890713" y="3857625"/>
          <p14:tracePt t="73330" x="1890713" y="3876675"/>
          <p14:tracePt t="73347" x="1890713" y="3900488"/>
          <p14:tracePt t="73363" x="1900238" y="3933825"/>
          <p14:tracePt t="73380" x="1909763" y="3976688"/>
          <p14:tracePt t="73397" x="1933575" y="4000500"/>
          <p14:tracePt t="73414" x="1966913" y="4048125"/>
          <p14:tracePt t="73430" x="2033588" y="4119563"/>
          <p14:tracePt t="73447" x="2114550" y="4181475"/>
          <p14:tracePt t="73464" x="2190750" y="4233863"/>
          <p14:tracePt t="73481" x="2266950" y="4267200"/>
          <p14:tracePt t="73497" x="2419350" y="4286250"/>
          <p14:tracePt t="73514" x="2571750" y="4286250"/>
          <p14:tracePt t="73517" x="2747963" y="4286250"/>
          <p14:tracePt t="73530" x="2871788" y="4281488"/>
          <p14:tracePt t="73547" x="3333750" y="4224338"/>
          <p14:tracePt t="73564" x="3486150" y="4186238"/>
          <p14:tracePt t="73581" x="3852863" y="4067175"/>
          <p14:tracePt t="73597" x="3986213" y="4014788"/>
          <p14:tracePt t="73614" x="3990975" y="4005263"/>
          <p14:tracePt t="74012" x="0" y="0"/>
        </p14:tracePtLst>
        <p14:tracePtLst>
          <p14:tracePt t="76276" x="2333625" y="4662488"/>
          <p14:tracePt t="76497" x="2338388" y="4662488"/>
          <p14:tracePt t="76504" x="2362200" y="4676775"/>
          <p14:tracePt t="76515" x="2386013" y="4700588"/>
          <p14:tracePt t="76532" x="2452688" y="4748213"/>
          <p14:tracePt t="76548" x="2528888" y="4810125"/>
          <p14:tracePt t="76565" x="2595563" y="4857750"/>
          <p14:tracePt t="76582" x="2662238" y="4910138"/>
          <p14:tracePt t="76598" x="2757488" y="4991100"/>
          <p14:tracePt t="76615" x="2824163" y="5062538"/>
          <p14:tracePt t="76618" x="2871788" y="5105400"/>
          <p14:tracePt t="76632" x="2905125" y="5133975"/>
          <p14:tracePt t="76648" x="2962275" y="5195888"/>
          <p14:tracePt t="76665" x="2995613" y="5224463"/>
          <p14:tracePt t="76681" x="3062288" y="5281613"/>
          <p14:tracePt t="76698" x="3119438" y="5338763"/>
          <p14:tracePt t="76715" x="3238500" y="5467350"/>
          <p14:tracePt t="76732" x="3324225" y="5557838"/>
          <p14:tracePt t="76748" x="3357563" y="5595938"/>
          <p14:tracePt t="76765" x="3429000" y="5662613"/>
          <p14:tracePt t="76782" x="3457575" y="5705475"/>
          <p14:tracePt t="76798" x="3500438" y="5762625"/>
          <p14:tracePt t="76815" x="3548063" y="5815013"/>
          <p14:tracePt t="76832" x="3586163" y="5867400"/>
          <p14:tracePt t="76848" x="3605213" y="5886450"/>
          <p14:tracePt t="76851" x="3609975" y="5891213"/>
          <p14:tracePt t="76865" x="3614738" y="5905500"/>
          <p14:tracePt t="76882" x="3643313" y="5938838"/>
          <p14:tracePt t="76898" x="3671888" y="5972175"/>
          <p14:tracePt t="76915" x="3690938" y="6000750"/>
          <p14:tracePt t="76917" x="3695700" y="6005513"/>
          <p14:tracePt t="76933" x="3700463" y="6010275"/>
          <p14:tracePt t="76948" x="3719513" y="6029325"/>
          <p14:tracePt t="76965" x="3738563" y="6057900"/>
          <p14:tracePt t="76982" x="3786188" y="6100763"/>
          <p14:tracePt t="76999" x="3795713" y="6110288"/>
          <p14:tracePt t="77015" x="3795713" y="6119813"/>
          <p14:tracePt t="77032" x="3805238" y="6124575"/>
          <p14:tracePt t="77048" x="3814763" y="6134100"/>
          <p14:tracePt t="77065" x="3819525" y="6134100"/>
          <p14:tracePt t="77208" x="3810000" y="6134100"/>
          <p14:tracePt t="77219" x="3805238" y="6134100"/>
          <p14:tracePt t="77228" x="3795713" y="6124575"/>
          <p14:tracePt t="77234" x="3781425" y="6110288"/>
          <p14:tracePt t="77248" x="3748088" y="6086475"/>
          <p14:tracePt t="77265" x="3690938" y="6019800"/>
          <p14:tracePt t="77282" x="3619500" y="5938838"/>
          <p14:tracePt t="77298" x="3548063" y="5867400"/>
          <p14:tracePt t="77300" x="3524250" y="5834063"/>
          <p14:tracePt t="77315" x="3467100" y="5767388"/>
          <p14:tracePt t="77332" x="3381375" y="5662613"/>
          <p14:tracePt t="77349" x="3343275" y="5605463"/>
          <p14:tracePt t="77365" x="3195638" y="5419725"/>
          <p14:tracePt t="77382" x="3076575" y="5276850"/>
          <p14:tracePt t="77398" x="3000375" y="5186363"/>
          <p14:tracePt t="77415" x="2928938" y="5081588"/>
          <p14:tracePt t="77432" x="2838450" y="4967288"/>
          <p14:tracePt t="77448" x="2809875" y="4905375"/>
          <p14:tracePt t="77465" x="2771775" y="4862513"/>
          <p14:tracePt t="77482" x="2752725" y="4829175"/>
          <p14:tracePt t="77498" x="2733675" y="4805363"/>
          <p14:tracePt t="77515" x="2728913" y="4795838"/>
          <p14:tracePt t="77532" x="2719388" y="4791075"/>
          <p14:tracePt t="77548" x="2719388" y="4786313"/>
          <p14:tracePt t="77565" x="2714625" y="4786313"/>
          <p14:tracePt t="77582" x="2705100" y="4767263"/>
          <p14:tracePt t="77599" x="2700338" y="4762500"/>
          <p14:tracePt t="77615" x="2671763" y="4729163"/>
          <p14:tracePt t="77632" x="2638425" y="4691063"/>
          <p14:tracePt t="77649" x="2619375" y="4676775"/>
          <p14:tracePt t="77665" x="2609850" y="4672013"/>
          <p14:tracePt t="77682" x="2605088" y="4667250"/>
          <p14:tracePt t="77699" x="2586038" y="4648200"/>
          <p14:tracePt t="77715" x="2552700" y="4624388"/>
          <p14:tracePt t="77732" x="2509838" y="4586288"/>
          <p14:tracePt t="77749" x="2486025" y="4576763"/>
          <p14:tracePt t="77765" x="2466975" y="4567238"/>
          <p14:tracePt t="77768" x="2452688" y="4557713"/>
          <p14:tracePt t="77782" x="2443163" y="4548188"/>
          <p14:tracePt t="77799" x="2428875" y="4543425"/>
          <p14:tracePt t="77815" x="2419350" y="4543425"/>
          <p14:tracePt t="77832" x="2409825" y="4538663"/>
          <p14:tracePt t="77849" x="2405063" y="4538663"/>
          <p14:tracePt t="77865" x="2400300" y="4538663"/>
          <p14:tracePt t="77882" x="2386013" y="4538663"/>
          <p14:tracePt t="77899" x="2362200" y="4538663"/>
          <p14:tracePt t="77900" x="2357438" y="4538663"/>
          <p14:tracePt t="77915" x="2347913" y="4538663"/>
          <p14:tracePt t="77932" x="2343150" y="4538663"/>
          <p14:tracePt t="77949" x="2338388" y="4538663"/>
          <p14:tracePt t="77965" x="2338388" y="4543425"/>
          <p14:tracePt t="77982" x="2328863" y="4543425"/>
          <p14:tracePt t="78020" x="2328863" y="4552950"/>
          <p14:tracePt t="78082" x="2333625" y="4557713"/>
          <p14:tracePt t="78092" x="2338388" y="4567238"/>
          <p14:tracePt t="78099" x="2338388" y="4581525"/>
          <p14:tracePt t="78115" x="2357438" y="4605338"/>
          <p14:tracePt t="78132" x="2390775" y="4657725"/>
          <p14:tracePt t="78149" x="2428875" y="4724400"/>
          <p14:tracePt t="78165" x="2509838" y="4814888"/>
          <p14:tracePt t="78182" x="2562225" y="4895850"/>
          <p14:tracePt t="78199" x="2624138" y="4962525"/>
          <p14:tracePt t="78202" x="2657475" y="5005388"/>
          <p14:tracePt t="78216" x="2709863" y="5067300"/>
          <p14:tracePt t="78232" x="2781300" y="5157788"/>
          <p14:tracePt t="78249" x="2857500" y="5272088"/>
          <p14:tracePt t="78266" x="2990850" y="5424488"/>
          <p14:tracePt t="78269" x="3062288" y="5495925"/>
          <p14:tracePt t="78282" x="3124200" y="5567363"/>
          <p14:tracePt t="78299" x="3243263" y="5700713"/>
          <p14:tracePt t="78316" x="3352800" y="5815013"/>
          <p14:tracePt t="78332" x="3476625" y="5991225"/>
          <p14:tracePt t="78336" x="3500438" y="6024563"/>
          <p14:tracePt t="78349" x="3552825" y="6091238"/>
          <p14:tracePt t="78366" x="3586163" y="6143625"/>
          <p14:tracePt t="78382" x="3600450" y="6167438"/>
          <p14:tracePt t="78399" x="3624263" y="6200775"/>
          <p14:tracePt t="78401" x="3638550" y="6215063"/>
          <p14:tracePt t="78416" x="3648075" y="6234113"/>
          <p14:tracePt t="78433" x="3652838" y="6238875"/>
          <p14:tracePt t="78501" x="3652838" y="6243638"/>
          <p14:tracePt t="78507" x="3657600" y="6248400"/>
          <p14:tracePt t="78518" x="3667125" y="6248400"/>
          <p14:tracePt t="78533" x="3671888" y="6253163"/>
          <p14:tracePt t="78549" x="3676650" y="6267450"/>
          <p14:tracePt t="78747" x="3676650" y="6262688"/>
          <p14:tracePt t="78809" x="3676650" y="6253163"/>
          <p14:tracePt t="78813" x="3648075" y="6210300"/>
          <p14:tracePt t="78823" x="3600450" y="6143625"/>
          <p14:tracePt t="78832" x="3548063" y="6072188"/>
          <p14:tracePt t="78849" x="3429000" y="5929313"/>
          <p14:tracePt t="78852" x="3376613" y="5848350"/>
          <p14:tracePt t="78866" x="3276600" y="5734050"/>
          <p14:tracePt t="78883" x="3190875" y="5619750"/>
          <p14:tracePt t="78899" x="3114675" y="5529263"/>
          <p14:tracePt t="78916" x="3028950" y="5414963"/>
          <p14:tracePt t="78920" x="2981325" y="5367338"/>
          <p14:tracePt t="78933" x="2957513" y="5319713"/>
          <p14:tracePt t="78949" x="2833688" y="5172075"/>
          <p14:tracePt t="78966" x="2800350" y="5138738"/>
          <p14:tracePt t="78983" x="2714625" y="5033963"/>
          <p14:tracePt t="78985" x="2686050" y="4986338"/>
          <p14:tracePt t="78999" x="2643188" y="4953000"/>
          <p14:tracePt t="79016" x="2624138" y="4919663"/>
          <p14:tracePt t="79033" x="2586038" y="4876800"/>
          <p14:tracePt t="79050" x="2566988" y="4848225"/>
          <p14:tracePt t="79054" x="2562225" y="4848225"/>
          <p14:tracePt t="79066" x="2557463" y="4843463"/>
          <p14:tracePt t="79083" x="2552700" y="4838700"/>
          <p14:tracePt t="79099" x="2543175" y="4833938"/>
          <p14:tracePt t="79116" x="2543175" y="4819650"/>
          <p14:tracePt t="79133" x="2533650" y="4814888"/>
          <p14:tracePt t="79150" x="2500313" y="4781550"/>
          <p14:tracePt t="79166" x="2495550" y="4772025"/>
          <p14:tracePt t="79183" x="2466975" y="4743450"/>
          <p14:tracePt t="79185" x="2462213" y="4738688"/>
          <p14:tracePt t="79199" x="2457450" y="4733925"/>
          <p14:tracePt t="79216" x="2447925" y="4719638"/>
          <p14:tracePt t="79219" x="2443163" y="4710113"/>
          <p14:tracePt t="79233" x="2433638" y="4705350"/>
          <p14:tracePt t="79249" x="2424113" y="4695825"/>
          <p14:tracePt t="79299" x="2419350" y="4686300"/>
          <p14:tracePt t="79305" x="2414588" y="4681538"/>
          <p14:tracePt t="79316" x="2414588" y="4676775"/>
          <p14:tracePt t="79333" x="2409825" y="4676775"/>
          <p14:tracePt t="79574" x="2428875" y="4705350"/>
          <p14:tracePt t="79583" x="2452688" y="4738688"/>
          <p14:tracePt t="79587" x="2490788" y="4772025"/>
          <p14:tracePt t="79599" x="2524125" y="4805363"/>
          <p14:tracePt t="79616" x="2595563" y="4886325"/>
          <p14:tracePt t="79633" x="2690813" y="4991100"/>
          <p14:tracePt t="79650" x="2833688" y="5157788"/>
          <p14:tracePt t="79652" x="2919413" y="5233988"/>
          <p14:tracePt t="79666" x="3086100" y="5400675"/>
          <p14:tracePt t="79683" x="3133725" y="5448300"/>
          <p14:tracePt t="79700" x="3190875" y="5505450"/>
          <p14:tracePt t="79716" x="3233738" y="5548313"/>
          <p14:tracePt t="79720" x="3257550" y="5581650"/>
          <p14:tracePt t="79733" x="3271838" y="5600700"/>
          <p14:tracePt t="79750" x="3314700" y="5667375"/>
          <p14:tracePt t="79766" x="3352800" y="5700713"/>
          <p14:tracePt t="79783" x="3371850" y="5729288"/>
          <p14:tracePt t="79800" x="3395663" y="5762625"/>
          <p14:tracePt t="79816" x="3409950" y="5786438"/>
          <p14:tracePt t="79819" x="3424238" y="5791200"/>
          <p14:tracePt t="79833" x="3429000" y="5800725"/>
          <p14:tracePt t="79850" x="3452813" y="5824538"/>
          <p14:tracePt t="79866" x="3514725" y="5891213"/>
          <p14:tracePt t="79883" x="3633788" y="6034088"/>
          <p14:tracePt t="79887" x="3671888" y="6076950"/>
          <p14:tracePt t="79900" x="3719513" y="6124575"/>
          <p14:tracePt t="80129" x="3714750" y="6124575"/>
          <p14:tracePt t="80194" x="0" y="0"/>
        </p14:tracePtLst>
        <p14:tracePtLst>
          <p14:tracePt t="80689" x="2405063" y="5162550"/>
          <p14:tracePt t="80749" x="2409825" y="5167313"/>
          <p14:tracePt t="80755" x="2409825" y="5172075"/>
          <p14:tracePt t="80766" x="2414588" y="5191125"/>
          <p14:tracePt t="80783" x="2438400" y="5253038"/>
          <p14:tracePt t="80800" x="2500313" y="5438775"/>
          <p14:tracePt t="80816" x="2571750" y="5648325"/>
          <p14:tracePt t="80833" x="2662238" y="5862638"/>
          <p14:tracePt t="80850" x="2676525" y="5905500"/>
          <p14:tracePt t="80866" x="2700338" y="5943600"/>
          <p14:tracePt t="80883" x="2714625" y="5972175"/>
          <p14:tracePt t="80900" x="2738438" y="6000750"/>
          <p14:tracePt t="80916" x="2762250" y="6019800"/>
          <p14:tracePt t="80933" x="2767013" y="6024563"/>
          <p14:tracePt t="80950" x="2771775" y="6024563"/>
          <p14:tracePt t="80996" x="2781300" y="6024563"/>
          <p14:tracePt t="81006" x="2786063" y="6024563"/>
          <p14:tracePt t="81016" x="2795588" y="6024563"/>
          <p14:tracePt t="81028" x="2805113" y="6010275"/>
          <p14:tracePt t="81033" x="2809875" y="5986463"/>
          <p14:tracePt t="81050" x="2809875" y="5976938"/>
          <p14:tracePt t="81067" x="2819400" y="5943600"/>
          <p14:tracePt t="81069" x="2819400" y="5924550"/>
          <p14:tracePt t="81084" x="2805113" y="5862638"/>
          <p14:tracePt t="81100" x="2781300" y="5791200"/>
          <p14:tracePt t="81116" x="2728913" y="5691188"/>
          <p14:tracePt t="81133" x="2690813" y="5643563"/>
          <p14:tracePt t="81150" x="2652713" y="5610225"/>
          <p14:tracePt t="81167" x="2638425" y="5595938"/>
          <p14:tracePt t="81219" x="2628900" y="5595938"/>
          <p14:tracePt t="81245" x="2633663" y="5614988"/>
          <p14:tracePt t="81249" x="2638425" y="5638800"/>
          <p14:tracePt t="81259" x="2662238" y="5667375"/>
          <p14:tracePt t="81268" x="2686050" y="5700713"/>
          <p14:tracePt t="81284" x="2728913" y="5738813"/>
          <p14:tracePt t="81300" x="2786063" y="5767388"/>
          <p14:tracePt t="81317" x="2833688" y="5791200"/>
          <p14:tracePt t="81334" x="2900363" y="5819775"/>
          <p14:tracePt t="81350" x="2976563" y="5857875"/>
          <p14:tracePt t="81367" x="3000375" y="5862638"/>
          <p14:tracePt t="81371" x="3005138" y="5867400"/>
          <p14:tracePt t="81421" x="3005138" y="5872163"/>
          <p14:tracePt t="81431" x="3014663" y="5881688"/>
          <p14:tracePt t="81441" x="3019425" y="5886450"/>
          <p14:tracePt t="81450" x="3028950" y="5895975"/>
          <p14:tracePt t="81467" x="3062288" y="5910263"/>
          <p14:tracePt t="81484" x="3081338" y="5924550"/>
          <p14:tracePt t="81500" x="3143250" y="5943600"/>
          <p14:tracePt t="81517" x="3200400" y="5962650"/>
          <p14:tracePt t="81534" x="3443288" y="6029325"/>
          <p14:tracePt t="81550" x="3586163" y="6029325"/>
          <p14:tracePt t="81567" x="3662363" y="5972175"/>
          <p14:tracePt t="81584" x="3676650" y="5900738"/>
          <p14:tracePt t="81600" x="3676650" y="5862638"/>
          <p14:tracePt t="81604" x="3676650" y="5810250"/>
          <p14:tracePt t="81617" x="3671888" y="5691188"/>
          <p14:tracePt t="81634" x="3629025" y="5467350"/>
          <p14:tracePt t="81650" x="3557588" y="5257800"/>
          <p14:tracePt t="81667" x="3481388" y="5072063"/>
          <p14:tracePt t="81684" x="3414713" y="4948238"/>
          <p14:tracePt t="81700" x="3338513" y="4833938"/>
          <p14:tracePt t="81717" x="3309938" y="4781550"/>
          <p14:tracePt t="81734" x="3290888" y="4762500"/>
          <p14:tracePt t="81751" x="3286125" y="4757738"/>
          <p14:tracePt t="81815" x="3281363" y="4757738"/>
          <p14:tracePt t="81821" x="3276600" y="4757738"/>
          <p14:tracePt t="82043" x="3276600" y="4762500"/>
          <p14:tracePt t="82047" x="3286125" y="4786313"/>
          <p14:tracePt t="82057" x="3300413" y="4814888"/>
          <p14:tracePt t="82067" x="3305175" y="4843463"/>
          <p14:tracePt t="82084" x="3338513" y="4895850"/>
          <p14:tracePt t="82100" x="3367088" y="4953000"/>
          <p14:tracePt t="82117" x="3390900" y="4986338"/>
          <p14:tracePt t="82134" x="3400425" y="5005388"/>
          <p14:tracePt t="82150" x="3429000" y="5033963"/>
          <p14:tracePt t="82167" x="3429000" y="5038725"/>
          <p14:tracePt t="82304" x="0" y="0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Anaconda Download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1859" y="637119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"/>
          </p:nvPr>
        </p:nvSpPr>
        <p:spPr>
          <a:xfrm>
            <a:off x="583284" y="1281924"/>
            <a:ext cx="7872588" cy="428067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github.com/Molsim-Group/20210820_Lecture</a:t>
            </a: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You can get the guideline to download and install anaconda for window 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59" y="1731253"/>
            <a:ext cx="7572375" cy="285805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7" name="아래쪽 화살표 6"/>
          <p:cNvSpPr/>
          <p:nvPr/>
        </p:nvSpPr>
        <p:spPr>
          <a:xfrm rot="2341897">
            <a:off x="2805419" y="3106925"/>
            <a:ext cx="305143" cy="410613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accent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28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690"/>
    </mc:Choice>
    <mc:Fallback xmlns="">
      <p:transition spd="slow" advTm="6269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8011" x="7639050" y="2647950"/>
          <p14:tracePt t="18087" x="7634288" y="2647950"/>
          <p14:tracePt t="18112" x="7629525" y="2638425"/>
          <p14:tracePt t="18121" x="7600950" y="2628900"/>
          <p14:tracePt t="18130" x="7567613" y="2600325"/>
          <p14:tracePt t="18143" x="7524750" y="2586038"/>
          <p14:tracePt t="18160" x="7415213" y="2547938"/>
          <p14:tracePt t="18163" x="7334250" y="2528888"/>
          <p14:tracePt t="18177" x="7105650" y="2509838"/>
          <p14:tracePt t="18193" x="6715125" y="2495550"/>
          <p14:tracePt t="18210" x="6115050" y="2476500"/>
          <p14:tracePt t="18227" x="5886450" y="2476500"/>
          <p14:tracePt t="18243" x="5753100" y="2500313"/>
          <p14:tracePt t="18260" x="5624513" y="2590800"/>
          <p14:tracePt t="18277" x="5510213" y="2686050"/>
          <p14:tracePt t="18293" x="5391150" y="2814638"/>
          <p14:tracePt t="18310" x="5229225" y="3052763"/>
          <p14:tracePt t="18327" x="5181600" y="3124200"/>
          <p14:tracePt t="18329" x="5110163" y="3262313"/>
          <p14:tracePt t="18343" x="5076825" y="3371850"/>
          <p14:tracePt t="18360" x="5057775" y="3467100"/>
          <p14:tracePt t="18377" x="5048250" y="3586163"/>
          <p14:tracePt t="18393" x="5048250" y="3643313"/>
          <p14:tracePt t="18410" x="5048250" y="3690938"/>
          <p14:tracePt t="18427" x="5076825" y="3771900"/>
          <p14:tracePt t="18444" x="5100638" y="3848100"/>
          <p14:tracePt t="18460" x="5119688" y="3900488"/>
          <p14:tracePt t="18463" x="5162550" y="3981450"/>
          <p14:tracePt t="18477" x="5176838" y="4014788"/>
          <p14:tracePt t="18493" x="5233988" y="4119563"/>
          <p14:tracePt t="18510" x="5281613" y="4200525"/>
          <p14:tracePt t="18527" x="5376863" y="4305300"/>
          <p14:tracePt t="18544" x="5448300" y="4362450"/>
          <p14:tracePt t="18560" x="5491163" y="4400550"/>
          <p14:tracePt t="18564" x="5519738" y="4433888"/>
          <p14:tracePt t="18577" x="5553075" y="4448175"/>
          <p14:tracePt t="18594" x="5619750" y="4495800"/>
          <p14:tracePt t="18597" x="5676900" y="4524375"/>
          <p14:tracePt t="18610" x="5719763" y="4543425"/>
          <p14:tracePt t="18627" x="5876925" y="4591050"/>
          <p14:tracePt t="18644" x="6010275" y="4610100"/>
          <p14:tracePt t="18660" x="6200775" y="4633913"/>
          <p14:tracePt t="18664" x="6276975" y="4633913"/>
          <p14:tracePt t="18677" x="6367463" y="4633913"/>
          <p14:tracePt t="18694" x="6596063" y="4643438"/>
          <p14:tracePt t="18710" x="6858000" y="4652963"/>
          <p14:tracePt t="18713" x="6972300" y="4652963"/>
          <p14:tracePt t="18727" x="7100888" y="4652963"/>
          <p14:tracePt t="18744" x="7434263" y="4624388"/>
          <p14:tracePt t="18760" x="7500938" y="4595813"/>
          <p14:tracePt t="18764" x="7581900" y="4567238"/>
          <p14:tracePt t="18777" x="7662863" y="4514850"/>
          <p14:tracePt t="18794" x="7929563" y="4310063"/>
          <p14:tracePt t="18810" x="8053388" y="4157663"/>
          <p14:tracePt t="18827" x="8148638" y="3957638"/>
          <p14:tracePt t="18844" x="8229600" y="3652838"/>
          <p14:tracePt t="18860" x="8272463" y="3443288"/>
          <p14:tracePt t="18877" x="8291513" y="3262313"/>
          <p14:tracePt t="18894" x="8291513" y="3062288"/>
          <p14:tracePt t="18897" x="8277225" y="2995613"/>
          <p14:tracePt t="18910" x="8258175" y="2928938"/>
          <p14:tracePt t="18927" x="8191500" y="2838450"/>
          <p14:tracePt t="18944" x="8096250" y="2709863"/>
          <p14:tracePt t="18961" x="7953375" y="2586038"/>
          <p14:tracePt t="18965" x="7858125" y="2524125"/>
          <p14:tracePt t="18977" x="7481888" y="2324100"/>
          <p14:tracePt t="18994" x="7286625" y="2238375"/>
          <p14:tracePt t="18997" x="7096125" y="2157413"/>
          <p14:tracePt t="19010" x="6910388" y="2090738"/>
          <p14:tracePt t="19027" x="6391275" y="1895475"/>
          <p14:tracePt t="19043" x="6067425" y="1809750"/>
          <p14:tracePt t="19060" x="5924550" y="1800225"/>
          <p14:tracePt t="19077" x="5762625" y="1800225"/>
          <p14:tracePt t="19094" x="5676900" y="1824038"/>
          <p14:tracePt t="19111" x="5600700" y="1862138"/>
          <p14:tracePt t="19127" x="5448300" y="1943100"/>
          <p14:tracePt t="19144" x="5300663" y="2024063"/>
          <p14:tracePt t="19161" x="5162550" y="2114550"/>
          <p14:tracePt t="19178" x="4995863" y="2238375"/>
          <p14:tracePt t="19194" x="4905375" y="2309813"/>
          <p14:tracePt t="19211" x="4810125" y="2414588"/>
          <p14:tracePt t="19213" x="4772025" y="2471738"/>
          <p14:tracePt t="19227" x="4733925" y="2528888"/>
          <p14:tracePt t="19244" x="4662488" y="2690813"/>
          <p14:tracePt t="19246" x="4633913" y="2771775"/>
          <p14:tracePt t="19260" x="4595813" y="2919413"/>
          <p14:tracePt t="19277" x="4586288" y="3095625"/>
          <p14:tracePt t="19279" x="4586288" y="3186113"/>
          <p14:tracePt t="19294" x="4586288" y="3338513"/>
          <p14:tracePt t="19310" x="4633913" y="3533775"/>
          <p14:tracePt t="19313" x="4652963" y="3638550"/>
          <p14:tracePt t="19327" x="4695825" y="3743325"/>
          <p14:tracePt t="19344" x="4791075" y="3929063"/>
          <p14:tracePt t="19346" x="4838700" y="4000500"/>
          <p14:tracePt t="19361" x="4914900" y="4090988"/>
          <p14:tracePt t="19377" x="4981575" y="4152900"/>
          <p14:tracePt t="19394" x="5105400" y="4219575"/>
          <p14:tracePt t="19410" x="5276850" y="4248150"/>
          <p14:tracePt t="19427" x="5576888" y="4281488"/>
          <p14:tracePt t="19444" x="5815013" y="4281488"/>
          <p14:tracePt t="19446" x="5953125" y="4295775"/>
          <p14:tracePt t="19460" x="6115050" y="4319588"/>
          <p14:tracePt t="19477" x="6819900" y="4314825"/>
          <p14:tracePt t="19494" x="7019925" y="4276725"/>
          <p14:tracePt t="19511" x="7372350" y="4143375"/>
          <p14:tracePt t="19527" x="7777163" y="3995738"/>
          <p14:tracePt t="19544" x="7939088" y="3933825"/>
          <p14:tracePt t="19546" x="7996238" y="3910013"/>
          <p14:tracePt t="19561" x="8039100" y="3881438"/>
          <p14:tracePt t="19577" x="8167688" y="3738563"/>
          <p14:tracePt t="19594" x="8248650" y="3590925"/>
          <p14:tracePt t="19611" x="8296275" y="3467100"/>
          <p14:tracePt t="19627" x="8305800" y="3348038"/>
          <p14:tracePt t="19644" x="8305800" y="3281363"/>
          <p14:tracePt t="19661" x="8305800" y="3214688"/>
          <p14:tracePt t="19677" x="8281988" y="3100388"/>
          <p14:tracePt t="19694" x="8234363" y="2976563"/>
          <p14:tracePt t="19711" x="8167688" y="2867025"/>
          <p14:tracePt t="19714" x="8096250" y="2781300"/>
          <p14:tracePt t="19727" x="8015288" y="2719388"/>
          <p14:tracePt t="19744" x="7962900" y="2690813"/>
          <p14:tracePt t="19761" x="7815263" y="2633663"/>
          <p14:tracePt t="19777" x="7491413" y="2524125"/>
          <p14:tracePt t="19779" x="7362825" y="2481263"/>
          <p14:tracePt t="19794" x="7077075" y="2409825"/>
          <p14:tracePt t="19811" x="6781800" y="2376488"/>
          <p14:tracePt t="19827" x="6629400" y="2381250"/>
          <p14:tracePt t="19844" x="6538913" y="2405063"/>
          <p14:tracePt t="19846" x="6410325" y="2424113"/>
          <p14:tracePt t="19861" x="6186488" y="2476500"/>
          <p14:tracePt t="19878" x="5919788" y="2533650"/>
          <p14:tracePt t="19880" x="5853113" y="2552700"/>
          <p14:tracePt t="19894" x="5743575" y="2571750"/>
          <p14:tracePt t="19911" x="5700713" y="2586038"/>
          <p14:tracePt t="19914" x="5634038" y="2638425"/>
          <p14:tracePt t="19928" x="5538788" y="2719388"/>
          <p14:tracePt t="19944" x="5481638" y="2781300"/>
          <p14:tracePt t="19948" x="5405438" y="2862263"/>
          <p14:tracePt t="19961" x="5205413" y="3109913"/>
          <p14:tracePt t="19977" x="5067300" y="3314700"/>
          <p14:tracePt t="19994" x="4976813" y="3462338"/>
          <p14:tracePt t="20011" x="4910138" y="3624263"/>
          <p14:tracePt t="20027" x="4881563" y="3757613"/>
          <p14:tracePt t="20044" x="4872038" y="3914775"/>
          <p14:tracePt t="20048" x="4872038" y="4038600"/>
          <p14:tracePt t="20061" x="4876800" y="4114800"/>
          <p14:tracePt t="20078" x="4895850" y="4224338"/>
          <p14:tracePt t="20094" x="4910138" y="4305300"/>
          <p14:tracePt t="20111" x="4957763" y="4429125"/>
          <p14:tracePt t="20114" x="4976813" y="4471988"/>
          <p14:tracePt t="20127" x="5000625" y="4505325"/>
          <p14:tracePt t="20144" x="5076825" y="4614863"/>
          <p14:tracePt t="20161" x="5129213" y="4662488"/>
          <p14:tracePt t="20178" x="5162550" y="4686300"/>
          <p14:tracePt t="20194" x="5300663" y="4757738"/>
          <p14:tracePt t="20211" x="5438775" y="4805363"/>
          <p14:tracePt t="20214" x="5529263" y="4833938"/>
          <p14:tracePt t="20228" x="5600700" y="4857750"/>
          <p14:tracePt t="20244" x="5662613" y="4891088"/>
          <p14:tracePt t="20261" x="5691188" y="4905375"/>
          <p14:tracePt t="20325" x="5695950" y="4905375"/>
          <p14:tracePt t="20486" x="0" y="0"/>
        </p14:tracePtLst>
        <p14:tracePtLst>
          <p14:tracePt t="21359" x="5119688" y="4886325"/>
          <p14:tracePt t="21932" x="5148263" y="4891088"/>
          <p14:tracePt t="21938" x="5176838" y="4891088"/>
          <p14:tracePt t="21948" x="5224463" y="4891088"/>
          <p14:tracePt t="21961" x="5286375" y="4891088"/>
          <p14:tracePt t="21978" x="5529263" y="4900613"/>
          <p14:tracePt t="21995" x="5886450" y="4910138"/>
          <p14:tracePt t="22011" x="6038850" y="4919663"/>
          <p14:tracePt t="22028" x="6143625" y="4929188"/>
          <p14:tracePt t="22045" x="6186488" y="4929188"/>
          <p14:tracePt t="22061" x="6196013" y="4929188"/>
          <p14:tracePt t="22387" x="6191250" y="4929188"/>
          <p14:tracePt t="22413" x="6186488" y="4929188"/>
          <p14:tracePt t="22508" x="6181725" y="4929188"/>
          <p14:tracePt t="24017" x="6181725" y="4933950"/>
          <p14:tracePt t="25160" x="6172200" y="4933950"/>
          <p14:tracePt t="25166" x="6162675" y="4933950"/>
          <p14:tracePt t="25179" x="6148388" y="4933950"/>
          <p14:tracePt t="25196" x="6119813" y="4933950"/>
          <p14:tracePt t="25213" x="6053138" y="4933950"/>
          <p14:tracePt t="25229" x="5995988" y="4943475"/>
          <p14:tracePt t="25246" x="5934075" y="4943475"/>
          <p14:tracePt t="25263" x="5900738" y="4948238"/>
          <p14:tracePt t="25263" x="5895975" y="4948238"/>
          <p14:tracePt t="25279" x="5886450" y="4948238"/>
          <p14:tracePt t="25297" x="5881688" y="4948238"/>
          <p14:tracePt t="25299" x="5876925" y="4948238"/>
          <p14:tracePt t="25313" x="5862638" y="4948238"/>
          <p14:tracePt t="25330" x="5853113" y="4948238"/>
          <p14:tracePt t="25346" x="5843588" y="4948238"/>
          <p14:tracePt t="25363" x="5834063" y="4948238"/>
          <p14:tracePt t="25380" x="5824538" y="4948238"/>
          <p14:tracePt t="25396" x="5810250" y="4948238"/>
          <p14:tracePt t="25413" x="5805488" y="4948238"/>
          <p14:tracePt t="26942" x="0" y="0"/>
        </p14:tracePtLst>
        <p14:tracePtLst>
          <p14:tracePt t="28360" x="5562600" y="2466975"/>
          <p14:tracePt t="28390" x="5562600" y="2462213"/>
          <p14:tracePt t="28518" x="5548313" y="2462213"/>
          <p14:tracePt t="28522" x="5500688" y="2462213"/>
          <p14:tracePt t="28533" x="5448300" y="2462213"/>
          <p14:tracePt t="28548" x="5319713" y="2462213"/>
          <p14:tracePt t="28564" x="5129213" y="2457450"/>
          <p14:tracePt t="28581" x="5076825" y="2457450"/>
          <p14:tracePt t="28598" x="5005388" y="2457450"/>
          <p14:tracePt t="28614" x="4991100" y="2457450"/>
          <p14:tracePt t="28631" x="4986338" y="2457450"/>
          <p14:tracePt t="28633" x="4976813" y="2452688"/>
          <p14:tracePt t="28649" x="4967288" y="2452688"/>
          <p14:tracePt t="28664" x="4962525" y="2447925"/>
          <p14:tracePt t="28682" x="4957763" y="2447925"/>
          <p14:tracePt t="28698" x="4957763" y="2443163"/>
          <p14:tracePt t="28715" x="4957763" y="2419350"/>
          <p14:tracePt t="28731" x="4957763" y="2386013"/>
          <p14:tracePt t="28748" x="4957763" y="2376488"/>
          <p14:tracePt t="28764" x="4962525" y="2362200"/>
          <p14:tracePt t="28781" x="4967288" y="2357438"/>
          <p14:tracePt t="28798" x="4981575" y="2347913"/>
          <p14:tracePt t="28814" x="5005388" y="2328863"/>
          <p14:tracePt t="28831" x="5033963" y="2300288"/>
          <p14:tracePt t="28848" x="5076825" y="2281238"/>
          <p14:tracePt t="28864" x="5110163" y="2266950"/>
          <p14:tracePt t="28881" x="5157788" y="2252663"/>
          <p14:tracePt t="28898" x="5253038" y="2219325"/>
          <p14:tracePt t="28914" x="5367338" y="2185988"/>
          <p14:tracePt t="28931" x="5386388" y="2185988"/>
          <p14:tracePt t="28948" x="5424488" y="2181225"/>
          <p14:tracePt t="28964" x="5429250" y="2181225"/>
          <p14:tracePt t="28981" x="5491163" y="2190750"/>
          <p14:tracePt t="28998" x="5543550" y="2214563"/>
          <p14:tracePt t="29014" x="5638800" y="2238375"/>
          <p14:tracePt t="29017" x="5734050" y="2281238"/>
          <p14:tracePt t="29031" x="5800725" y="2300288"/>
          <p14:tracePt t="29048" x="5938838" y="2352675"/>
          <p14:tracePt t="29064" x="6000750" y="2386013"/>
          <p14:tracePt t="29081" x="6034088" y="2400300"/>
          <p14:tracePt t="29098" x="6100763" y="2438400"/>
          <p14:tracePt t="29114" x="6105525" y="2443163"/>
          <p14:tracePt t="34234" x="0" y="0"/>
        </p14:tracePtLst>
        <p14:tracePtLst>
          <p14:tracePt t="35985" x="6105525" y="2443163"/>
          <p14:tracePt t="36061" x="6091238" y="2443163"/>
          <p14:tracePt t="36065" x="6072188" y="2447925"/>
          <p14:tracePt t="36076" x="6053138" y="2447925"/>
          <p14:tracePt t="36085" x="6024563" y="2457450"/>
          <p14:tracePt t="36101" x="5953125" y="2471738"/>
          <p14:tracePt t="36117" x="5895975" y="2481263"/>
          <p14:tracePt t="36134" x="5872163" y="2481263"/>
          <p14:tracePt t="36151" x="5843588" y="2481263"/>
          <p14:tracePt t="36167" x="5834063" y="2481263"/>
          <p14:tracePt t="36201" x="5829300" y="2481263"/>
          <p14:tracePt t="36217" x="5795963" y="2457450"/>
          <p14:tracePt t="36235" x="5710238" y="2424113"/>
          <p14:tracePt t="36251" x="5657850" y="2405063"/>
          <p14:tracePt t="36253" x="5638800" y="2395538"/>
          <p14:tracePt t="36267" x="5619750" y="2390775"/>
          <p14:tracePt t="36284" x="5543550" y="2338388"/>
          <p14:tracePt t="36300" x="5524500" y="2324100"/>
          <p14:tracePt t="36317" x="5495925" y="2281238"/>
          <p14:tracePt t="36334" x="5486400" y="2276475"/>
          <p14:tracePt t="36369" x="5486400" y="2271713"/>
          <p14:tracePt t="36384" x="5491163" y="2224088"/>
          <p14:tracePt t="36401" x="5519738" y="2171700"/>
          <p14:tracePt t="36417" x="5524500" y="2166938"/>
          <p14:tracePt t="36434" x="5534025" y="2166938"/>
          <p14:tracePt t="36451" x="5543550" y="2166938"/>
          <p14:tracePt t="36467" x="5557838" y="2166938"/>
          <p14:tracePt t="36484" x="5619750" y="2166938"/>
          <p14:tracePt t="36501" x="5667375" y="2166938"/>
          <p14:tracePt t="36517" x="5724525" y="2166938"/>
          <p14:tracePt t="36534" x="5791200" y="2209800"/>
          <p14:tracePt t="36551" x="5810250" y="2219325"/>
          <p14:tracePt t="36567" x="5815013" y="2224088"/>
          <p14:tracePt t="36584" x="5819775" y="2224088"/>
          <p14:tracePt t="36611" x="5819775" y="2233613"/>
          <p14:tracePt t="36631" x="5815013" y="2233613"/>
          <p14:tracePt t="36651" x="5805488" y="2233613"/>
          <p14:tracePt t="36667" x="5800725" y="2233613"/>
          <p14:tracePt t="36671" x="5795963" y="2233613"/>
          <p14:tracePt t="36684" x="5791200" y="2233613"/>
          <p14:tracePt t="36702" x="5781675" y="2238375"/>
          <p14:tracePt t="36717" x="5757863" y="2238375"/>
          <p14:tracePt t="36735" x="5753100" y="2243138"/>
          <p14:tracePt t="36785" x="5748338" y="2243138"/>
          <p14:tracePt t="36802" x="5738813" y="2243138"/>
          <p14:tracePt t="36815" x="5734050" y="2243138"/>
          <p14:tracePt t="37627" x="5729288" y="2243138"/>
          <p14:tracePt t="37639" x="5710238" y="2247900"/>
          <p14:tracePt t="37645" x="5672138" y="2266950"/>
          <p14:tracePt t="37651" x="5605463" y="2286000"/>
          <p14:tracePt t="37668" x="5472113" y="2324100"/>
          <p14:tracePt t="37684" x="5405438" y="2333625"/>
          <p14:tracePt t="37701" x="5129213" y="2405063"/>
          <p14:tracePt t="37705" x="5053013" y="2405063"/>
          <p14:tracePt t="37749" x="5062538" y="2405063"/>
          <p14:tracePt t="37752" x="5072063" y="2405063"/>
          <p14:tracePt t="37768" x="5086350" y="2405063"/>
          <p14:tracePt t="37784" x="5129213" y="2386013"/>
          <p14:tracePt t="37801" x="5133975" y="2286000"/>
          <p14:tracePt t="37818" x="5133975" y="2252663"/>
          <p14:tracePt t="37834" x="5133975" y="2233613"/>
          <p14:tracePt t="37851" x="5133975" y="2209800"/>
          <p14:tracePt t="37868" x="5133975" y="2166938"/>
          <p14:tracePt t="37884" x="5133975" y="2114550"/>
          <p14:tracePt t="37901" x="5133975" y="2076450"/>
          <p14:tracePt t="37918" x="5133975" y="2062163"/>
          <p14:tracePt t="38026" x="5133975" y="2066925"/>
          <p14:tracePt t="38733" x="5133975" y="2081213"/>
          <p14:tracePt t="38737" x="5124450" y="2143125"/>
          <p14:tracePt t="38752" x="5095875" y="2362200"/>
          <p14:tracePt t="38768" x="5038725" y="2657475"/>
          <p14:tracePt t="38785" x="4852988" y="3324225"/>
          <p14:tracePt t="38802" x="4781550" y="3538538"/>
          <p14:tracePt t="38818" x="4572000" y="4000500"/>
          <p14:tracePt t="38819" x="4433888" y="4257675"/>
          <p14:tracePt t="38835" x="4181475" y="4686300"/>
          <p14:tracePt t="38852" x="3676650" y="5386388"/>
          <p14:tracePt t="38868" x="3467100" y="5624513"/>
          <p14:tracePt t="38885" x="3295650" y="5805488"/>
          <p14:tracePt t="38902" x="3176588" y="5910263"/>
          <p14:tracePt t="38918" x="3167063" y="5915025"/>
          <p14:tracePt t="38983" x="3171825" y="5915025"/>
          <p14:tracePt t="38993" x="3181350" y="5915025"/>
          <p14:tracePt t="39003" x="3186113" y="5915025"/>
          <p14:tracePt t="39019" x="3190875" y="5915025"/>
          <p14:tracePt t="39050" x="3195638" y="5915025"/>
          <p14:tracePt t="39212" x="3190875" y="5915025"/>
          <p14:tracePt t="39222" x="3119438" y="5905500"/>
          <p14:tracePt t="39233" x="3005138" y="5895975"/>
          <p14:tracePt t="39238" x="2876550" y="5886450"/>
          <p14:tracePt t="39252" x="2714625" y="5862638"/>
          <p14:tracePt t="39269" x="2081213" y="5815013"/>
          <p14:tracePt t="39285" x="1690688" y="5815013"/>
          <p14:tracePt t="39287" x="1504950" y="5815013"/>
          <p14:tracePt t="39302" x="1347788" y="5815013"/>
          <p14:tracePt t="39318" x="1038225" y="5815013"/>
          <p14:tracePt t="39321" x="1000125" y="5815013"/>
          <p14:tracePt t="39335" x="976313" y="5810250"/>
          <p14:tracePt t="39352" x="966788" y="5810250"/>
          <p14:tracePt t="39368" x="962025" y="5810250"/>
          <p14:tracePt t="39430" x="976313" y="5829300"/>
          <p14:tracePt t="39436" x="1019175" y="5862638"/>
          <p14:tracePt t="39446" x="1057275" y="5905500"/>
          <p14:tracePt t="39452" x="1090613" y="5934075"/>
          <p14:tracePt t="39468" x="1223963" y="6000750"/>
          <p14:tracePt t="39485" x="1404938" y="6029325"/>
          <p14:tracePt t="39502" x="1547813" y="6043613"/>
          <p14:tracePt t="39519" x="2614613" y="6119813"/>
          <p14:tracePt t="39535" x="3581400" y="6067425"/>
          <p14:tracePt t="39552" x="4767263" y="5891213"/>
          <p14:tracePt t="39569" x="5395913" y="5781675"/>
          <p14:tracePt t="39585" x="5857875" y="5724525"/>
          <p14:tracePt t="39588" x="6029325" y="5700713"/>
          <p14:tracePt t="39602" x="6334125" y="5634038"/>
          <p14:tracePt t="39619" x="6491288" y="5595938"/>
          <p14:tracePt t="39635" x="6548438" y="5567363"/>
          <p14:tracePt t="39652" x="6562725" y="5562600"/>
          <p14:tracePt t="39669" x="6562725" y="5553075"/>
          <p14:tracePt t="39713" x="6562725" y="5548313"/>
          <p14:tracePt t="39717" x="6534150" y="5529263"/>
          <p14:tracePt t="39731" x="6477000" y="5481638"/>
          <p14:tracePt t="39735" x="6405563" y="5438775"/>
          <p14:tracePt t="39752" x="6138863" y="5310188"/>
          <p14:tracePt t="39769" x="5915025" y="5248275"/>
          <p14:tracePt t="39785" x="5672138" y="5205413"/>
          <p14:tracePt t="39803" x="5329238" y="5172075"/>
          <p14:tracePt t="39819" x="5105400" y="5162550"/>
          <p14:tracePt t="39837" x="4938713" y="5167313"/>
          <p14:tracePt t="39852" x="4729163" y="5300663"/>
          <p14:tracePt t="39869" x="4572000" y="5443538"/>
          <p14:tracePt t="39885" x="4467225" y="5572125"/>
          <p14:tracePt t="39902" x="4386263" y="5686425"/>
          <p14:tracePt t="39905" x="4376738" y="5700713"/>
          <p14:tracePt t="39919" x="4367213" y="5715000"/>
          <p14:tracePt t="39935" x="4357688" y="5743575"/>
          <p14:tracePt t="39952" x="4357688" y="5767388"/>
          <p14:tracePt t="39969" x="4371975" y="5795963"/>
          <p14:tracePt t="39986" x="4448175" y="5853113"/>
          <p14:tracePt t="40002" x="4595813" y="5919788"/>
          <p14:tracePt t="40019" x="4981575" y="5986463"/>
          <p14:tracePt t="40035" x="5305425" y="5995988"/>
          <p14:tracePt t="40052" x="5529263" y="5995988"/>
          <p14:tracePt t="40069" x="5757863" y="5967413"/>
          <p14:tracePt t="40086" x="5815013" y="5953125"/>
          <p14:tracePt t="40102" x="5819775" y="5953125"/>
          <p14:tracePt t="40133" x="5819775" y="5948363"/>
          <p14:tracePt t="40140" x="5829300" y="5948363"/>
          <p14:tracePt t="40308" x="5829300" y="5943600"/>
          <p14:tracePt t="41000" x="0" y="0"/>
        </p14:tracePtLst>
        <p14:tracePtLst>
          <p14:tracePt t="43075" x="3157538" y="5510213"/>
          <p14:tracePt t="43223" x="3148013" y="5510213"/>
          <p14:tracePt t="43229" x="3138488" y="5519738"/>
          <p14:tracePt t="43238" x="3119438" y="5529263"/>
          <p14:tracePt t="43254" x="3086100" y="5557838"/>
          <p14:tracePt t="43270" x="3067050" y="5567363"/>
          <p14:tracePt t="43287" x="3048000" y="5586413"/>
          <p14:tracePt t="43303" x="3019425" y="5605463"/>
          <p14:tracePt t="43320" x="2976563" y="5629275"/>
          <p14:tracePt t="43337" x="2967038" y="5634038"/>
          <p14:tracePt t="43475" x="2957513" y="5634038"/>
          <p14:tracePt t="43489" x="2952750" y="5634038"/>
          <p14:tracePt t="43505" x="2947988" y="5634038"/>
          <p14:tracePt t="43515" x="2943225" y="5634038"/>
          <p14:tracePt t="43521" x="2938463" y="5634038"/>
          <p14:tracePt t="43537" x="2914650" y="5634038"/>
          <p14:tracePt t="43553" x="2900363" y="5643563"/>
          <p14:tracePt t="43570" x="2862263" y="5643563"/>
          <p14:tracePt t="43573" x="2838450" y="5648325"/>
          <p14:tracePt t="43587" x="2814638" y="5648325"/>
          <p14:tracePt t="43604" x="2805113" y="5648325"/>
          <p14:tracePt t="43620" x="2781300" y="5648325"/>
          <p14:tracePt t="43637" x="2771775" y="5648325"/>
          <p14:tracePt t="43654" x="2762250" y="5653088"/>
          <p14:tracePt t="43719" x="2757488" y="5653088"/>
          <p14:tracePt t="43729" x="2752725" y="5653088"/>
          <p14:tracePt t="43739" x="2747963" y="5653088"/>
          <p14:tracePt t="43754" x="2743200" y="5653088"/>
          <p14:tracePt t="43785" x="2738438" y="5653088"/>
          <p14:tracePt t="43795" x="2733675" y="5653088"/>
          <p14:tracePt t="43804" x="2724150" y="5657850"/>
          <p14:tracePt t="43820" x="2714625" y="5657850"/>
          <p14:tracePt t="43837" x="2709863" y="5657850"/>
          <p14:tracePt t="43955" x="2714625" y="5657850"/>
          <p14:tracePt t="43967" x="2719388" y="5657850"/>
          <p14:tracePt t="43983" x="2728913" y="5657850"/>
          <p14:tracePt t="43993" x="2733675" y="5657850"/>
          <p14:tracePt t="44004" x="2738438" y="5657850"/>
          <p14:tracePt t="44020" x="2743200" y="5657850"/>
          <p14:tracePt t="44037" x="2747963" y="5657850"/>
          <p14:tracePt t="44054" x="2771775" y="5657850"/>
          <p14:tracePt t="44070" x="2876550" y="5657850"/>
          <p14:tracePt t="44087" x="2952750" y="5657850"/>
          <p14:tracePt t="44104" x="3243263" y="5653088"/>
          <p14:tracePt t="44120" x="3381375" y="5653088"/>
          <p14:tracePt t="44137" x="3490913" y="5653088"/>
          <p14:tracePt t="44154" x="3552825" y="5657850"/>
          <p14:tracePt t="44170" x="3576638" y="5657850"/>
          <p14:tracePt t="44173" x="3581400" y="5657850"/>
          <p14:tracePt t="44779" x="3586163" y="5657850"/>
          <p14:tracePt t="44788" x="3614738" y="5662613"/>
          <p14:tracePt t="44792" x="3667125" y="5662613"/>
          <p14:tracePt t="44805" x="3729038" y="5662613"/>
          <p14:tracePt t="44821" x="3910013" y="5662613"/>
          <p14:tracePt t="44837" x="4038600" y="5662613"/>
          <p14:tracePt t="44854" x="4105275" y="5662613"/>
          <p14:tracePt t="44858" x="4143375" y="5662613"/>
          <p14:tracePt t="44871" x="4152900" y="5662613"/>
          <p14:tracePt t="44887" x="4162425" y="5662613"/>
          <p14:tracePt t="45595" x="4157663" y="5662613"/>
          <p14:tracePt t="45606" x="4152900" y="5662613"/>
          <p14:tracePt t="45612" x="4143375" y="5662613"/>
          <p14:tracePt t="45621" x="4119563" y="5672138"/>
          <p14:tracePt t="45638" x="4062413" y="5686425"/>
          <p14:tracePt t="45655" x="3933825" y="5705475"/>
          <p14:tracePt t="45671" x="3776663" y="5734050"/>
          <p14:tracePt t="45688" x="3543300" y="5762625"/>
          <p14:tracePt t="45705" x="3400425" y="5781675"/>
          <p14:tracePt t="45721" x="3286125" y="5791200"/>
          <p14:tracePt t="45724" x="3228975" y="5800725"/>
          <p14:tracePt t="45738" x="3148013" y="5819775"/>
          <p14:tracePt t="45754" x="3081338" y="5824538"/>
          <p14:tracePt t="45771" x="3038475" y="5834063"/>
          <p14:tracePt t="45788" x="2909888" y="5843588"/>
          <p14:tracePt t="45791" x="2857500" y="5843588"/>
          <p14:tracePt t="45804" x="2728913" y="5843588"/>
          <p14:tracePt t="45822" x="2590800" y="5843588"/>
          <p14:tracePt t="45838" x="2424113" y="5843588"/>
          <p14:tracePt t="45854" x="2347913" y="5838825"/>
          <p14:tracePt t="45871" x="2066925" y="5838825"/>
          <p14:tracePt t="45888" x="1938338" y="5838825"/>
          <p14:tracePt t="45904" x="1809750" y="5843588"/>
          <p14:tracePt t="45921" x="1728788" y="5843588"/>
          <p14:tracePt t="45938" x="1671638" y="5843588"/>
          <p14:tracePt t="45955" x="1638300" y="5848350"/>
          <p14:tracePt t="45971" x="1628775" y="5848350"/>
          <p14:tracePt t="45988" x="1609725" y="5848350"/>
          <p14:tracePt t="46004" x="1566863" y="5848350"/>
          <p14:tracePt t="46021" x="1509713" y="5848350"/>
          <p14:tracePt t="46024" x="1485900" y="5848350"/>
          <p14:tracePt t="46038" x="1447800" y="5857875"/>
          <p14:tracePt t="46055" x="1366838" y="5857875"/>
          <p14:tracePt t="46071" x="1357313" y="5857875"/>
          <p14:tracePt t="46088" x="1323975" y="5857875"/>
          <p14:tracePt t="46089" x="1285875" y="5862638"/>
          <p14:tracePt t="46105" x="1257300" y="5862638"/>
          <p14:tracePt t="46121" x="1171575" y="5862638"/>
          <p14:tracePt t="46139" x="1109663" y="5872163"/>
          <p14:tracePt t="46155" x="1104900" y="5872163"/>
          <p14:tracePt t="46279" x="1114425" y="5872163"/>
          <p14:tracePt t="46289" x="1119188" y="5872163"/>
          <p14:tracePt t="46299" x="1123950" y="5872163"/>
          <p14:tracePt t="46310" x="1128713" y="5872163"/>
          <p14:tracePt t="46325" x="1133475" y="5872163"/>
          <p14:tracePt t="46338" x="1138238" y="5872163"/>
          <p14:tracePt t="46355" x="1157288" y="5872163"/>
          <p14:tracePt t="46371" x="1214438" y="5872163"/>
          <p14:tracePt t="46374" x="1304925" y="5862638"/>
          <p14:tracePt t="46388" x="1395413" y="5853113"/>
          <p14:tracePt t="46405" x="1562100" y="5843588"/>
          <p14:tracePt t="46422" x="1947863" y="5843588"/>
          <p14:tracePt t="46438" x="2214563" y="5843588"/>
          <p14:tracePt t="46455" x="2338388" y="5843588"/>
          <p14:tracePt t="46471" x="2714625" y="5843588"/>
          <p14:tracePt t="46488" x="2990850" y="5843588"/>
          <p14:tracePt t="46505" x="3386138" y="5843588"/>
          <p14:tracePt t="46507" x="3509963" y="5843588"/>
          <p14:tracePt t="46521" x="3776663" y="5848350"/>
          <p14:tracePt t="46538" x="4181475" y="5848350"/>
          <p14:tracePt t="46555" x="4362450" y="5848350"/>
          <p14:tracePt t="46571" x="5014913" y="5848350"/>
          <p14:tracePt t="46588" x="5738813" y="5848350"/>
          <p14:tracePt t="46605" x="6257925" y="5848350"/>
          <p14:tracePt t="46621" x="6677025" y="5848350"/>
          <p14:tracePt t="46638" x="7115175" y="5848350"/>
          <p14:tracePt t="46655" x="7319963" y="5848350"/>
          <p14:tracePt t="46672" x="7472363" y="5848350"/>
          <p14:tracePt t="46675" x="7524750" y="5848350"/>
          <p14:tracePt t="46688" x="7600950" y="5848350"/>
          <p14:tracePt t="46705" x="7658100" y="5848350"/>
          <p14:tracePt t="46721" x="7696200" y="5848350"/>
          <p14:tracePt t="46738" x="7705725" y="5848350"/>
          <p14:tracePt t="47506" x="7696200" y="5848350"/>
          <p14:tracePt t="47517" x="7667625" y="5848350"/>
          <p14:tracePt t="47527" x="7639050" y="5848350"/>
          <p14:tracePt t="47538" x="7610475" y="5843588"/>
          <p14:tracePt t="47555" x="7505700" y="5843588"/>
          <p14:tracePt t="47572" x="7239000" y="5843588"/>
          <p14:tracePt t="47588" x="7115175" y="5843588"/>
          <p14:tracePt t="47605" x="6767513" y="5843588"/>
          <p14:tracePt t="47622" x="6424613" y="5848350"/>
          <p14:tracePt t="47638" x="6267450" y="5857875"/>
          <p14:tracePt t="47655" x="6167438" y="5857875"/>
          <p14:tracePt t="47672" x="6119813" y="5857875"/>
          <p14:tracePt t="47688" x="6057900" y="5857875"/>
          <p14:tracePt t="47705" x="6010275" y="5857875"/>
          <p14:tracePt t="47722" x="5895975" y="5857875"/>
          <p14:tracePt t="47738" x="5657850" y="5857875"/>
          <p14:tracePt t="47756" x="5429250" y="5853113"/>
          <p14:tracePt t="47772" x="5057775" y="5853113"/>
          <p14:tracePt t="47788" x="4805363" y="5853113"/>
          <p14:tracePt t="47805" x="4414838" y="5853113"/>
          <p14:tracePt t="47822" x="4276725" y="5853113"/>
          <p14:tracePt t="47838" x="3933825" y="5853113"/>
          <p14:tracePt t="47855" x="3690938" y="5853113"/>
          <p14:tracePt t="47872" x="3524250" y="5853113"/>
          <p14:tracePt t="47888" x="3448050" y="5853113"/>
          <p14:tracePt t="47914" x="3390900" y="5853113"/>
          <p14:tracePt t="47922" x="3338513" y="5853113"/>
          <p14:tracePt t="47938" x="3300413" y="5853113"/>
          <p14:tracePt t="47955" x="3267075" y="5853113"/>
          <p14:tracePt t="47972" x="3224213" y="5853113"/>
          <p14:tracePt t="47988" x="3200400" y="5853113"/>
          <p14:tracePt t="48005" x="3176588" y="5853113"/>
          <p14:tracePt t="48022" x="3138488" y="5853113"/>
          <p14:tracePt t="48038" x="3081338" y="5853113"/>
          <p14:tracePt t="48055" x="3067050" y="5853113"/>
          <p14:tracePt t="48072" x="3043238" y="5853113"/>
          <p14:tracePt t="49666" x="0" y="0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7233" y="2021491"/>
            <a:ext cx="7905317" cy="452431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» execute “anaconda prompt”</a:t>
            </a:r>
          </a:p>
          <a:p>
            <a:endParaRPr lang="en-US" altLang="ko-KR" dirty="0" smtClean="0">
              <a:latin typeface="Calibri" panose="020F0502020204030204" pitchFamily="34" charset="0"/>
            </a:endParaRPr>
          </a:p>
          <a:p>
            <a:r>
              <a:rPr lang="en-US" altLang="ko-KR" dirty="0" smtClean="0">
                <a:latin typeface="Calibri" panose="020F0502020204030204" pitchFamily="34" charset="0"/>
              </a:rPr>
              <a:t>» type command</a:t>
            </a:r>
          </a:p>
          <a:p>
            <a:r>
              <a:rPr lang="en-US" altLang="ko-KR" dirty="0" smtClean="0">
                <a:latin typeface="Calibri" panose="020F0502020204030204" pitchFamily="34" charset="0"/>
              </a:rPr>
              <a:t>$ pip</a:t>
            </a:r>
            <a:r>
              <a:rPr lang="ko-KR" altLang="en-US" dirty="0" smtClean="0">
                <a:latin typeface="Calibri" panose="020F0502020204030204" pitchFamily="34" charset="0"/>
              </a:rPr>
              <a:t> </a:t>
            </a:r>
            <a:r>
              <a:rPr lang="en-US" altLang="ko-KR" dirty="0" smtClean="0">
                <a:latin typeface="Calibri" panose="020F0502020204030204" pitchFamily="34" charset="0"/>
              </a:rPr>
              <a:t>install </a:t>
            </a:r>
            <a:r>
              <a:rPr lang="en-US" altLang="ko-KR" dirty="0" err="1" smtClean="0">
                <a:latin typeface="Calibri" panose="020F0502020204030204" pitchFamily="34" charset="0"/>
              </a:rPr>
              <a:t>library_name</a:t>
            </a:r>
            <a:r>
              <a:rPr lang="en-US" altLang="ko-KR" dirty="0" smtClean="0">
                <a:latin typeface="Calibri" panose="020F0502020204030204" pitchFamily="34" charset="0"/>
              </a:rPr>
              <a:t> (ex </a:t>
            </a:r>
            <a:r>
              <a:rPr lang="en-US" altLang="ko-KR" dirty="0" err="1" smtClean="0">
                <a:latin typeface="Calibri" panose="020F0502020204030204" pitchFamily="34" charset="0"/>
              </a:rPr>
              <a:t>numpy</a:t>
            </a:r>
            <a:r>
              <a:rPr lang="en-US" altLang="ko-KR" dirty="0" smtClean="0">
                <a:latin typeface="Calibri" panose="020F0502020204030204" pitchFamily="34" charset="0"/>
              </a:rPr>
              <a:t>)</a:t>
            </a:r>
          </a:p>
          <a:p>
            <a:r>
              <a:rPr lang="en-US" altLang="ko-KR" dirty="0" smtClean="0">
                <a:latin typeface="Calibri" panose="020F0502020204030204" pitchFamily="34" charset="0"/>
              </a:rPr>
              <a:t>$ </a:t>
            </a:r>
            <a:r>
              <a:rPr lang="en-US" altLang="ko-KR" dirty="0" err="1" smtClean="0">
                <a:latin typeface="Calibri" panose="020F0502020204030204" pitchFamily="34" charset="0"/>
              </a:rPr>
              <a:t>conda</a:t>
            </a:r>
            <a:r>
              <a:rPr lang="ko-KR" altLang="en-US" dirty="0" smtClean="0">
                <a:latin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</a:rPr>
              <a:t>install </a:t>
            </a:r>
            <a:r>
              <a:rPr lang="en-US" altLang="ko-KR" dirty="0" err="1">
                <a:latin typeface="Calibri" panose="020F0502020204030204" pitchFamily="34" charset="0"/>
              </a:rPr>
              <a:t>library_name</a:t>
            </a:r>
            <a:r>
              <a:rPr lang="en-US" altLang="ko-KR" dirty="0">
                <a:latin typeface="Calibri" panose="020F0502020204030204" pitchFamily="34" charset="0"/>
              </a:rPr>
              <a:t> (ex </a:t>
            </a:r>
            <a:r>
              <a:rPr lang="en-US" altLang="ko-KR" dirty="0" err="1">
                <a:latin typeface="Calibri" panose="020F0502020204030204" pitchFamily="34" charset="0"/>
              </a:rPr>
              <a:t>numpy</a:t>
            </a:r>
            <a:r>
              <a:rPr lang="en-US" altLang="ko-KR" dirty="0">
                <a:latin typeface="Calibri" panose="020F0502020204030204" pitchFamily="34" charset="0"/>
              </a:rPr>
              <a:t>)</a:t>
            </a:r>
          </a:p>
          <a:p>
            <a:endParaRPr lang="en-US" altLang="ko-KR" dirty="0" smtClean="0">
              <a:latin typeface="Calibri" panose="020F0502020204030204" pitchFamily="34" charset="0"/>
            </a:endParaRPr>
          </a:p>
          <a:p>
            <a:endParaRPr lang="en-US" altLang="ko-KR" dirty="0" smtClean="0">
              <a:latin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</a:endParaRPr>
          </a:p>
          <a:p>
            <a:endParaRPr lang="en-US" altLang="ko-KR" dirty="0" smtClean="0">
              <a:latin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</a:rPr>
              <a:t>» </a:t>
            </a:r>
            <a:r>
              <a:rPr lang="en-US" altLang="ko-KR" dirty="0" smtClean="0">
                <a:latin typeface="Calibri" panose="020F0502020204030204" pitchFamily="34" charset="0"/>
              </a:rPr>
              <a:t>specific to this lecture</a:t>
            </a:r>
          </a:p>
          <a:p>
            <a:r>
              <a:rPr lang="en-US" altLang="ko-KR" dirty="0" smtClean="0">
                <a:latin typeface="Calibri" panose="020F0502020204030204" pitchFamily="34" charset="0"/>
              </a:rPr>
              <a:t>$ </a:t>
            </a:r>
            <a:r>
              <a:rPr lang="en-US" altLang="ko-KR" dirty="0" err="1" smtClean="0">
                <a:latin typeface="Calibri" panose="020F0502020204030204" pitchFamily="34" charset="0"/>
              </a:rPr>
              <a:t>conda</a:t>
            </a:r>
            <a:r>
              <a:rPr lang="en-US" altLang="ko-KR" dirty="0" smtClean="0">
                <a:latin typeface="Calibri" panose="020F0502020204030204" pitchFamily="34" charset="0"/>
              </a:rPr>
              <a:t> install </a:t>
            </a:r>
            <a:r>
              <a:rPr lang="en-US" altLang="ko-KR" dirty="0" err="1" smtClean="0">
                <a:latin typeface="Calibri" panose="020F0502020204030204" pitchFamily="34" charset="0"/>
              </a:rPr>
              <a:t>tensorflow</a:t>
            </a:r>
            <a:endParaRPr lang="en-US" altLang="ko-KR" dirty="0">
              <a:latin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</a:rPr>
              <a:t>$ </a:t>
            </a:r>
            <a:r>
              <a:rPr lang="en-US" altLang="ko-KR" dirty="0" smtClean="0">
                <a:latin typeface="Calibri" panose="020F0502020204030204" pitchFamily="34" charset="0"/>
              </a:rPr>
              <a:t>pip</a:t>
            </a:r>
            <a:r>
              <a:rPr lang="ko-KR" altLang="en-US" dirty="0" smtClean="0">
                <a:latin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</a:rPr>
              <a:t>install </a:t>
            </a:r>
            <a:r>
              <a:rPr lang="en-US" altLang="ko-KR" dirty="0" smtClean="0">
                <a:latin typeface="Calibri" panose="020F0502020204030204" pitchFamily="34" charset="0"/>
              </a:rPr>
              <a:t>--user </a:t>
            </a:r>
            <a:r>
              <a:rPr lang="en-US" altLang="ko-KR" dirty="0" err="1" smtClean="0">
                <a:latin typeface="Calibri" panose="020F0502020204030204" pitchFamily="34" charset="0"/>
              </a:rPr>
              <a:t>scikit</a:t>
            </a:r>
            <a:r>
              <a:rPr lang="en-US" altLang="ko-KR" dirty="0" smtClean="0">
                <a:latin typeface="Calibri" panose="020F0502020204030204" pitchFamily="34" charset="0"/>
              </a:rPr>
              <a:t>-learn==0.22.1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020" y="2186519"/>
            <a:ext cx="2717852" cy="20971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Package download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1859" y="637119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"/>
          </p:nvPr>
        </p:nvSpPr>
        <p:spPr>
          <a:xfrm>
            <a:off x="583284" y="1281925"/>
            <a:ext cx="7872588" cy="898656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Most Python Libraries to be used in class are already installed.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not, install via following below.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995" y="4476263"/>
            <a:ext cx="6878010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9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690"/>
    </mc:Choice>
    <mc:Fallback xmlns="">
      <p:transition spd="slow" advTm="6269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8011" x="7639050" y="2647950"/>
          <p14:tracePt t="18087" x="7634288" y="2647950"/>
          <p14:tracePt t="18112" x="7629525" y="2638425"/>
          <p14:tracePt t="18121" x="7600950" y="2628900"/>
          <p14:tracePt t="18130" x="7567613" y="2600325"/>
          <p14:tracePt t="18143" x="7524750" y="2586038"/>
          <p14:tracePt t="18160" x="7415213" y="2547938"/>
          <p14:tracePt t="18163" x="7334250" y="2528888"/>
          <p14:tracePt t="18177" x="7105650" y="2509838"/>
          <p14:tracePt t="18193" x="6715125" y="2495550"/>
          <p14:tracePt t="18210" x="6115050" y="2476500"/>
          <p14:tracePt t="18227" x="5886450" y="2476500"/>
          <p14:tracePt t="18243" x="5753100" y="2500313"/>
          <p14:tracePt t="18260" x="5624513" y="2590800"/>
          <p14:tracePt t="18277" x="5510213" y="2686050"/>
          <p14:tracePt t="18293" x="5391150" y="2814638"/>
          <p14:tracePt t="18310" x="5229225" y="3052763"/>
          <p14:tracePt t="18327" x="5181600" y="3124200"/>
          <p14:tracePt t="18329" x="5110163" y="3262313"/>
          <p14:tracePt t="18343" x="5076825" y="3371850"/>
          <p14:tracePt t="18360" x="5057775" y="3467100"/>
          <p14:tracePt t="18377" x="5048250" y="3586163"/>
          <p14:tracePt t="18393" x="5048250" y="3643313"/>
          <p14:tracePt t="18410" x="5048250" y="3690938"/>
          <p14:tracePt t="18427" x="5076825" y="3771900"/>
          <p14:tracePt t="18444" x="5100638" y="3848100"/>
          <p14:tracePt t="18460" x="5119688" y="3900488"/>
          <p14:tracePt t="18463" x="5162550" y="3981450"/>
          <p14:tracePt t="18477" x="5176838" y="4014788"/>
          <p14:tracePt t="18493" x="5233988" y="4119563"/>
          <p14:tracePt t="18510" x="5281613" y="4200525"/>
          <p14:tracePt t="18527" x="5376863" y="4305300"/>
          <p14:tracePt t="18544" x="5448300" y="4362450"/>
          <p14:tracePt t="18560" x="5491163" y="4400550"/>
          <p14:tracePt t="18564" x="5519738" y="4433888"/>
          <p14:tracePt t="18577" x="5553075" y="4448175"/>
          <p14:tracePt t="18594" x="5619750" y="4495800"/>
          <p14:tracePt t="18597" x="5676900" y="4524375"/>
          <p14:tracePt t="18610" x="5719763" y="4543425"/>
          <p14:tracePt t="18627" x="5876925" y="4591050"/>
          <p14:tracePt t="18644" x="6010275" y="4610100"/>
          <p14:tracePt t="18660" x="6200775" y="4633913"/>
          <p14:tracePt t="18664" x="6276975" y="4633913"/>
          <p14:tracePt t="18677" x="6367463" y="4633913"/>
          <p14:tracePt t="18694" x="6596063" y="4643438"/>
          <p14:tracePt t="18710" x="6858000" y="4652963"/>
          <p14:tracePt t="18713" x="6972300" y="4652963"/>
          <p14:tracePt t="18727" x="7100888" y="4652963"/>
          <p14:tracePt t="18744" x="7434263" y="4624388"/>
          <p14:tracePt t="18760" x="7500938" y="4595813"/>
          <p14:tracePt t="18764" x="7581900" y="4567238"/>
          <p14:tracePt t="18777" x="7662863" y="4514850"/>
          <p14:tracePt t="18794" x="7929563" y="4310063"/>
          <p14:tracePt t="18810" x="8053388" y="4157663"/>
          <p14:tracePt t="18827" x="8148638" y="3957638"/>
          <p14:tracePt t="18844" x="8229600" y="3652838"/>
          <p14:tracePt t="18860" x="8272463" y="3443288"/>
          <p14:tracePt t="18877" x="8291513" y="3262313"/>
          <p14:tracePt t="18894" x="8291513" y="3062288"/>
          <p14:tracePt t="18897" x="8277225" y="2995613"/>
          <p14:tracePt t="18910" x="8258175" y="2928938"/>
          <p14:tracePt t="18927" x="8191500" y="2838450"/>
          <p14:tracePt t="18944" x="8096250" y="2709863"/>
          <p14:tracePt t="18961" x="7953375" y="2586038"/>
          <p14:tracePt t="18965" x="7858125" y="2524125"/>
          <p14:tracePt t="18977" x="7481888" y="2324100"/>
          <p14:tracePt t="18994" x="7286625" y="2238375"/>
          <p14:tracePt t="18997" x="7096125" y="2157413"/>
          <p14:tracePt t="19010" x="6910388" y="2090738"/>
          <p14:tracePt t="19027" x="6391275" y="1895475"/>
          <p14:tracePt t="19043" x="6067425" y="1809750"/>
          <p14:tracePt t="19060" x="5924550" y="1800225"/>
          <p14:tracePt t="19077" x="5762625" y="1800225"/>
          <p14:tracePt t="19094" x="5676900" y="1824038"/>
          <p14:tracePt t="19111" x="5600700" y="1862138"/>
          <p14:tracePt t="19127" x="5448300" y="1943100"/>
          <p14:tracePt t="19144" x="5300663" y="2024063"/>
          <p14:tracePt t="19161" x="5162550" y="2114550"/>
          <p14:tracePt t="19178" x="4995863" y="2238375"/>
          <p14:tracePt t="19194" x="4905375" y="2309813"/>
          <p14:tracePt t="19211" x="4810125" y="2414588"/>
          <p14:tracePt t="19213" x="4772025" y="2471738"/>
          <p14:tracePt t="19227" x="4733925" y="2528888"/>
          <p14:tracePt t="19244" x="4662488" y="2690813"/>
          <p14:tracePt t="19246" x="4633913" y="2771775"/>
          <p14:tracePt t="19260" x="4595813" y="2919413"/>
          <p14:tracePt t="19277" x="4586288" y="3095625"/>
          <p14:tracePt t="19279" x="4586288" y="3186113"/>
          <p14:tracePt t="19294" x="4586288" y="3338513"/>
          <p14:tracePt t="19310" x="4633913" y="3533775"/>
          <p14:tracePt t="19313" x="4652963" y="3638550"/>
          <p14:tracePt t="19327" x="4695825" y="3743325"/>
          <p14:tracePt t="19344" x="4791075" y="3929063"/>
          <p14:tracePt t="19346" x="4838700" y="4000500"/>
          <p14:tracePt t="19361" x="4914900" y="4090988"/>
          <p14:tracePt t="19377" x="4981575" y="4152900"/>
          <p14:tracePt t="19394" x="5105400" y="4219575"/>
          <p14:tracePt t="19410" x="5276850" y="4248150"/>
          <p14:tracePt t="19427" x="5576888" y="4281488"/>
          <p14:tracePt t="19444" x="5815013" y="4281488"/>
          <p14:tracePt t="19446" x="5953125" y="4295775"/>
          <p14:tracePt t="19460" x="6115050" y="4319588"/>
          <p14:tracePt t="19477" x="6819900" y="4314825"/>
          <p14:tracePt t="19494" x="7019925" y="4276725"/>
          <p14:tracePt t="19511" x="7372350" y="4143375"/>
          <p14:tracePt t="19527" x="7777163" y="3995738"/>
          <p14:tracePt t="19544" x="7939088" y="3933825"/>
          <p14:tracePt t="19546" x="7996238" y="3910013"/>
          <p14:tracePt t="19561" x="8039100" y="3881438"/>
          <p14:tracePt t="19577" x="8167688" y="3738563"/>
          <p14:tracePt t="19594" x="8248650" y="3590925"/>
          <p14:tracePt t="19611" x="8296275" y="3467100"/>
          <p14:tracePt t="19627" x="8305800" y="3348038"/>
          <p14:tracePt t="19644" x="8305800" y="3281363"/>
          <p14:tracePt t="19661" x="8305800" y="3214688"/>
          <p14:tracePt t="19677" x="8281988" y="3100388"/>
          <p14:tracePt t="19694" x="8234363" y="2976563"/>
          <p14:tracePt t="19711" x="8167688" y="2867025"/>
          <p14:tracePt t="19714" x="8096250" y="2781300"/>
          <p14:tracePt t="19727" x="8015288" y="2719388"/>
          <p14:tracePt t="19744" x="7962900" y="2690813"/>
          <p14:tracePt t="19761" x="7815263" y="2633663"/>
          <p14:tracePt t="19777" x="7491413" y="2524125"/>
          <p14:tracePt t="19779" x="7362825" y="2481263"/>
          <p14:tracePt t="19794" x="7077075" y="2409825"/>
          <p14:tracePt t="19811" x="6781800" y="2376488"/>
          <p14:tracePt t="19827" x="6629400" y="2381250"/>
          <p14:tracePt t="19844" x="6538913" y="2405063"/>
          <p14:tracePt t="19846" x="6410325" y="2424113"/>
          <p14:tracePt t="19861" x="6186488" y="2476500"/>
          <p14:tracePt t="19878" x="5919788" y="2533650"/>
          <p14:tracePt t="19880" x="5853113" y="2552700"/>
          <p14:tracePt t="19894" x="5743575" y="2571750"/>
          <p14:tracePt t="19911" x="5700713" y="2586038"/>
          <p14:tracePt t="19914" x="5634038" y="2638425"/>
          <p14:tracePt t="19928" x="5538788" y="2719388"/>
          <p14:tracePt t="19944" x="5481638" y="2781300"/>
          <p14:tracePt t="19948" x="5405438" y="2862263"/>
          <p14:tracePt t="19961" x="5205413" y="3109913"/>
          <p14:tracePt t="19977" x="5067300" y="3314700"/>
          <p14:tracePt t="19994" x="4976813" y="3462338"/>
          <p14:tracePt t="20011" x="4910138" y="3624263"/>
          <p14:tracePt t="20027" x="4881563" y="3757613"/>
          <p14:tracePt t="20044" x="4872038" y="3914775"/>
          <p14:tracePt t="20048" x="4872038" y="4038600"/>
          <p14:tracePt t="20061" x="4876800" y="4114800"/>
          <p14:tracePt t="20078" x="4895850" y="4224338"/>
          <p14:tracePt t="20094" x="4910138" y="4305300"/>
          <p14:tracePt t="20111" x="4957763" y="4429125"/>
          <p14:tracePt t="20114" x="4976813" y="4471988"/>
          <p14:tracePt t="20127" x="5000625" y="4505325"/>
          <p14:tracePt t="20144" x="5076825" y="4614863"/>
          <p14:tracePt t="20161" x="5129213" y="4662488"/>
          <p14:tracePt t="20178" x="5162550" y="4686300"/>
          <p14:tracePt t="20194" x="5300663" y="4757738"/>
          <p14:tracePt t="20211" x="5438775" y="4805363"/>
          <p14:tracePt t="20214" x="5529263" y="4833938"/>
          <p14:tracePt t="20228" x="5600700" y="4857750"/>
          <p14:tracePt t="20244" x="5662613" y="4891088"/>
          <p14:tracePt t="20261" x="5691188" y="4905375"/>
          <p14:tracePt t="20325" x="5695950" y="4905375"/>
          <p14:tracePt t="20486" x="0" y="0"/>
        </p14:tracePtLst>
        <p14:tracePtLst>
          <p14:tracePt t="21359" x="5119688" y="4886325"/>
          <p14:tracePt t="21932" x="5148263" y="4891088"/>
          <p14:tracePt t="21938" x="5176838" y="4891088"/>
          <p14:tracePt t="21948" x="5224463" y="4891088"/>
          <p14:tracePt t="21961" x="5286375" y="4891088"/>
          <p14:tracePt t="21978" x="5529263" y="4900613"/>
          <p14:tracePt t="21995" x="5886450" y="4910138"/>
          <p14:tracePt t="22011" x="6038850" y="4919663"/>
          <p14:tracePt t="22028" x="6143625" y="4929188"/>
          <p14:tracePt t="22045" x="6186488" y="4929188"/>
          <p14:tracePt t="22061" x="6196013" y="4929188"/>
          <p14:tracePt t="22387" x="6191250" y="4929188"/>
          <p14:tracePt t="22413" x="6186488" y="4929188"/>
          <p14:tracePt t="22508" x="6181725" y="4929188"/>
          <p14:tracePt t="24017" x="6181725" y="4933950"/>
          <p14:tracePt t="25160" x="6172200" y="4933950"/>
          <p14:tracePt t="25166" x="6162675" y="4933950"/>
          <p14:tracePt t="25179" x="6148388" y="4933950"/>
          <p14:tracePt t="25196" x="6119813" y="4933950"/>
          <p14:tracePt t="25213" x="6053138" y="4933950"/>
          <p14:tracePt t="25229" x="5995988" y="4943475"/>
          <p14:tracePt t="25246" x="5934075" y="4943475"/>
          <p14:tracePt t="25263" x="5900738" y="4948238"/>
          <p14:tracePt t="25263" x="5895975" y="4948238"/>
          <p14:tracePt t="25279" x="5886450" y="4948238"/>
          <p14:tracePt t="25297" x="5881688" y="4948238"/>
          <p14:tracePt t="25299" x="5876925" y="4948238"/>
          <p14:tracePt t="25313" x="5862638" y="4948238"/>
          <p14:tracePt t="25330" x="5853113" y="4948238"/>
          <p14:tracePt t="25346" x="5843588" y="4948238"/>
          <p14:tracePt t="25363" x="5834063" y="4948238"/>
          <p14:tracePt t="25380" x="5824538" y="4948238"/>
          <p14:tracePt t="25396" x="5810250" y="4948238"/>
          <p14:tracePt t="25413" x="5805488" y="4948238"/>
          <p14:tracePt t="26942" x="0" y="0"/>
        </p14:tracePtLst>
        <p14:tracePtLst>
          <p14:tracePt t="28360" x="5562600" y="2466975"/>
          <p14:tracePt t="28390" x="5562600" y="2462213"/>
          <p14:tracePt t="28518" x="5548313" y="2462213"/>
          <p14:tracePt t="28522" x="5500688" y="2462213"/>
          <p14:tracePt t="28533" x="5448300" y="2462213"/>
          <p14:tracePt t="28548" x="5319713" y="2462213"/>
          <p14:tracePt t="28564" x="5129213" y="2457450"/>
          <p14:tracePt t="28581" x="5076825" y="2457450"/>
          <p14:tracePt t="28598" x="5005388" y="2457450"/>
          <p14:tracePt t="28614" x="4991100" y="2457450"/>
          <p14:tracePt t="28631" x="4986338" y="2457450"/>
          <p14:tracePt t="28633" x="4976813" y="2452688"/>
          <p14:tracePt t="28649" x="4967288" y="2452688"/>
          <p14:tracePt t="28664" x="4962525" y="2447925"/>
          <p14:tracePt t="28682" x="4957763" y="2447925"/>
          <p14:tracePt t="28698" x="4957763" y="2443163"/>
          <p14:tracePt t="28715" x="4957763" y="2419350"/>
          <p14:tracePt t="28731" x="4957763" y="2386013"/>
          <p14:tracePt t="28748" x="4957763" y="2376488"/>
          <p14:tracePt t="28764" x="4962525" y="2362200"/>
          <p14:tracePt t="28781" x="4967288" y="2357438"/>
          <p14:tracePt t="28798" x="4981575" y="2347913"/>
          <p14:tracePt t="28814" x="5005388" y="2328863"/>
          <p14:tracePt t="28831" x="5033963" y="2300288"/>
          <p14:tracePt t="28848" x="5076825" y="2281238"/>
          <p14:tracePt t="28864" x="5110163" y="2266950"/>
          <p14:tracePt t="28881" x="5157788" y="2252663"/>
          <p14:tracePt t="28898" x="5253038" y="2219325"/>
          <p14:tracePt t="28914" x="5367338" y="2185988"/>
          <p14:tracePt t="28931" x="5386388" y="2185988"/>
          <p14:tracePt t="28948" x="5424488" y="2181225"/>
          <p14:tracePt t="28964" x="5429250" y="2181225"/>
          <p14:tracePt t="28981" x="5491163" y="2190750"/>
          <p14:tracePt t="28998" x="5543550" y="2214563"/>
          <p14:tracePt t="29014" x="5638800" y="2238375"/>
          <p14:tracePt t="29017" x="5734050" y="2281238"/>
          <p14:tracePt t="29031" x="5800725" y="2300288"/>
          <p14:tracePt t="29048" x="5938838" y="2352675"/>
          <p14:tracePt t="29064" x="6000750" y="2386013"/>
          <p14:tracePt t="29081" x="6034088" y="2400300"/>
          <p14:tracePt t="29098" x="6100763" y="2438400"/>
          <p14:tracePt t="29114" x="6105525" y="2443163"/>
          <p14:tracePt t="34234" x="0" y="0"/>
        </p14:tracePtLst>
        <p14:tracePtLst>
          <p14:tracePt t="35985" x="6105525" y="2443163"/>
          <p14:tracePt t="36061" x="6091238" y="2443163"/>
          <p14:tracePt t="36065" x="6072188" y="2447925"/>
          <p14:tracePt t="36076" x="6053138" y="2447925"/>
          <p14:tracePt t="36085" x="6024563" y="2457450"/>
          <p14:tracePt t="36101" x="5953125" y="2471738"/>
          <p14:tracePt t="36117" x="5895975" y="2481263"/>
          <p14:tracePt t="36134" x="5872163" y="2481263"/>
          <p14:tracePt t="36151" x="5843588" y="2481263"/>
          <p14:tracePt t="36167" x="5834063" y="2481263"/>
          <p14:tracePt t="36201" x="5829300" y="2481263"/>
          <p14:tracePt t="36217" x="5795963" y="2457450"/>
          <p14:tracePt t="36235" x="5710238" y="2424113"/>
          <p14:tracePt t="36251" x="5657850" y="2405063"/>
          <p14:tracePt t="36253" x="5638800" y="2395538"/>
          <p14:tracePt t="36267" x="5619750" y="2390775"/>
          <p14:tracePt t="36284" x="5543550" y="2338388"/>
          <p14:tracePt t="36300" x="5524500" y="2324100"/>
          <p14:tracePt t="36317" x="5495925" y="2281238"/>
          <p14:tracePt t="36334" x="5486400" y="2276475"/>
          <p14:tracePt t="36369" x="5486400" y="2271713"/>
          <p14:tracePt t="36384" x="5491163" y="2224088"/>
          <p14:tracePt t="36401" x="5519738" y="2171700"/>
          <p14:tracePt t="36417" x="5524500" y="2166938"/>
          <p14:tracePt t="36434" x="5534025" y="2166938"/>
          <p14:tracePt t="36451" x="5543550" y="2166938"/>
          <p14:tracePt t="36467" x="5557838" y="2166938"/>
          <p14:tracePt t="36484" x="5619750" y="2166938"/>
          <p14:tracePt t="36501" x="5667375" y="2166938"/>
          <p14:tracePt t="36517" x="5724525" y="2166938"/>
          <p14:tracePt t="36534" x="5791200" y="2209800"/>
          <p14:tracePt t="36551" x="5810250" y="2219325"/>
          <p14:tracePt t="36567" x="5815013" y="2224088"/>
          <p14:tracePt t="36584" x="5819775" y="2224088"/>
          <p14:tracePt t="36611" x="5819775" y="2233613"/>
          <p14:tracePt t="36631" x="5815013" y="2233613"/>
          <p14:tracePt t="36651" x="5805488" y="2233613"/>
          <p14:tracePt t="36667" x="5800725" y="2233613"/>
          <p14:tracePt t="36671" x="5795963" y="2233613"/>
          <p14:tracePt t="36684" x="5791200" y="2233613"/>
          <p14:tracePt t="36702" x="5781675" y="2238375"/>
          <p14:tracePt t="36717" x="5757863" y="2238375"/>
          <p14:tracePt t="36735" x="5753100" y="2243138"/>
          <p14:tracePt t="36785" x="5748338" y="2243138"/>
          <p14:tracePt t="36802" x="5738813" y="2243138"/>
          <p14:tracePt t="36815" x="5734050" y="2243138"/>
          <p14:tracePt t="37627" x="5729288" y="2243138"/>
          <p14:tracePt t="37639" x="5710238" y="2247900"/>
          <p14:tracePt t="37645" x="5672138" y="2266950"/>
          <p14:tracePt t="37651" x="5605463" y="2286000"/>
          <p14:tracePt t="37668" x="5472113" y="2324100"/>
          <p14:tracePt t="37684" x="5405438" y="2333625"/>
          <p14:tracePt t="37701" x="5129213" y="2405063"/>
          <p14:tracePt t="37705" x="5053013" y="2405063"/>
          <p14:tracePt t="37749" x="5062538" y="2405063"/>
          <p14:tracePt t="37752" x="5072063" y="2405063"/>
          <p14:tracePt t="37768" x="5086350" y="2405063"/>
          <p14:tracePt t="37784" x="5129213" y="2386013"/>
          <p14:tracePt t="37801" x="5133975" y="2286000"/>
          <p14:tracePt t="37818" x="5133975" y="2252663"/>
          <p14:tracePt t="37834" x="5133975" y="2233613"/>
          <p14:tracePt t="37851" x="5133975" y="2209800"/>
          <p14:tracePt t="37868" x="5133975" y="2166938"/>
          <p14:tracePt t="37884" x="5133975" y="2114550"/>
          <p14:tracePt t="37901" x="5133975" y="2076450"/>
          <p14:tracePt t="37918" x="5133975" y="2062163"/>
          <p14:tracePt t="38026" x="5133975" y="2066925"/>
          <p14:tracePt t="38733" x="5133975" y="2081213"/>
          <p14:tracePt t="38737" x="5124450" y="2143125"/>
          <p14:tracePt t="38752" x="5095875" y="2362200"/>
          <p14:tracePt t="38768" x="5038725" y="2657475"/>
          <p14:tracePt t="38785" x="4852988" y="3324225"/>
          <p14:tracePt t="38802" x="4781550" y="3538538"/>
          <p14:tracePt t="38818" x="4572000" y="4000500"/>
          <p14:tracePt t="38819" x="4433888" y="4257675"/>
          <p14:tracePt t="38835" x="4181475" y="4686300"/>
          <p14:tracePt t="38852" x="3676650" y="5386388"/>
          <p14:tracePt t="38868" x="3467100" y="5624513"/>
          <p14:tracePt t="38885" x="3295650" y="5805488"/>
          <p14:tracePt t="38902" x="3176588" y="5910263"/>
          <p14:tracePt t="38918" x="3167063" y="5915025"/>
          <p14:tracePt t="38983" x="3171825" y="5915025"/>
          <p14:tracePt t="38993" x="3181350" y="5915025"/>
          <p14:tracePt t="39003" x="3186113" y="5915025"/>
          <p14:tracePt t="39019" x="3190875" y="5915025"/>
          <p14:tracePt t="39050" x="3195638" y="5915025"/>
          <p14:tracePt t="39212" x="3190875" y="5915025"/>
          <p14:tracePt t="39222" x="3119438" y="5905500"/>
          <p14:tracePt t="39233" x="3005138" y="5895975"/>
          <p14:tracePt t="39238" x="2876550" y="5886450"/>
          <p14:tracePt t="39252" x="2714625" y="5862638"/>
          <p14:tracePt t="39269" x="2081213" y="5815013"/>
          <p14:tracePt t="39285" x="1690688" y="5815013"/>
          <p14:tracePt t="39287" x="1504950" y="5815013"/>
          <p14:tracePt t="39302" x="1347788" y="5815013"/>
          <p14:tracePt t="39318" x="1038225" y="5815013"/>
          <p14:tracePt t="39321" x="1000125" y="5815013"/>
          <p14:tracePt t="39335" x="976313" y="5810250"/>
          <p14:tracePt t="39352" x="966788" y="5810250"/>
          <p14:tracePt t="39368" x="962025" y="5810250"/>
          <p14:tracePt t="39430" x="976313" y="5829300"/>
          <p14:tracePt t="39436" x="1019175" y="5862638"/>
          <p14:tracePt t="39446" x="1057275" y="5905500"/>
          <p14:tracePt t="39452" x="1090613" y="5934075"/>
          <p14:tracePt t="39468" x="1223963" y="6000750"/>
          <p14:tracePt t="39485" x="1404938" y="6029325"/>
          <p14:tracePt t="39502" x="1547813" y="6043613"/>
          <p14:tracePt t="39519" x="2614613" y="6119813"/>
          <p14:tracePt t="39535" x="3581400" y="6067425"/>
          <p14:tracePt t="39552" x="4767263" y="5891213"/>
          <p14:tracePt t="39569" x="5395913" y="5781675"/>
          <p14:tracePt t="39585" x="5857875" y="5724525"/>
          <p14:tracePt t="39588" x="6029325" y="5700713"/>
          <p14:tracePt t="39602" x="6334125" y="5634038"/>
          <p14:tracePt t="39619" x="6491288" y="5595938"/>
          <p14:tracePt t="39635" x="6548438" y="5567363"/>
          <p14:tracePt t="39652" x="6562725" y="5562600"/>
          <p14:tracePt t="39669" x="6562725" y="5553075"/>
          <p14:tracePt t="39713" x="6562725" y="5548313"/>
          <p14:tracePt t="39717" x="6534150" y="5529263"/>
          <p14:tracePt t="39731" x="6477000" y="5481638"/>
          <p14:tracePt t="39735" x="6405563" y="5438775"/>
          <p14:tracePt t="39752" x="6138863" y="5310188"/>
          <p14:tracePt t="39769" x="5915025" y="5248275"/>
          <p14:tracePt t="39785" x="5672138" y="5205413"/>
          <p14:tracePt t="39803" x="5329238" y="5172075"/>
          <p14:tracePt t="39819" x="5105400" y="5162550"/>
          <p14:tracePt t="39837" x="4938713" y="5167313"/>
          <p14:tracePt t="39852" x="4729163" y="5300663"/>
          <p14:tracePt t="39869" x="4572000" y="5443538"/>
          <p14:tracePt t="39885" x="4467225" y="5572125"/>
          <p14:tracePt t="39902" x="4386263" y="5686425"/>
          <p14:tracePt t="39905" x="4376738" y="5700713"/>
          <p14:tracePt t="39919" x="4367213" y="5715000"/>
          <p14:tracePt t="39935" x="4357688" y="5743575"/>
          <p14:tracePt t="39952" x="4357688" y="5767388"/>
          <p14:tracePt t="39969" x="4371975" y="5795963"/>
          <p14:tracePt t="39986" x="4448175" y="5853113"/>
          <p14:tracePt t="40002" x="4595813" y="5919788"/>
          <p14:tracePt t="40019" x="4981575" y="5986463"/>
          <p14:tracePt t="40035" x="5305425" y="5995988"/>
          <p14:tracePt t="40052" x="5529263" y="5995988"/>
          <p14:tracePt t="40069" x="5757863" y="5967413"/>
          <p14:tracePt t="40086" x="5815013" y="5953125"/>
          <p14:tracePt t="40102" x="5819775" y="5953125"/>
          <p14:tracePt t="40133" x="5819775" y="5948363"/>
          <p14:tracePt t="40140" x="5829300" y="5948363"/>
          <p14:tracePt t="40308" x="5829300" y="5943600"/>
          <p14:tracePt t="41000" x="0" y="0"/>
        </p14:tracePtLst>
        <p14:tracePtLst>
          <p14:tracePt t="43075" x="3157538" y="5510213"/>
          <p14:tracePt t="43223" x="3148013" y="5510213"/>
          <p14:tracePt t="43229" x="3138488" y="5519738"/>
          <p14:tracePt t="43238" x="3119438" y="5529263"/>
          <p14:tracePt t="43254" x="3086100" y="5557838"/>
          <p14:tracePt t="43270" x="3067050" y="5567363"/>
          <p14:tracePt t="43287" x="3048000" y="5586413"/>
          <p14:tracePt t="43303" x="3019425" y="5605463"/>
          <p14:tracePt t="43320" x="2976563" y="5629275"/>
          <p14:tracePt t="43337" x="2967038" y="5634038"/>
          <p14:tracePt t="43475" x="2957513" y="5634038"/>
          <p14:tracePt t="43489" x="2952750" y="5634038"/>
          <p14:tracePt t="43505" x="2947988" y="5634038"/>
          <p14:tracePt t="43515" x="2943225" y="5634038"/>
          <p14:tracePt t="43521" x="2938463" y="5634038"/>
          <p14:tracePt t="43537" x="2914650" y="5634038"/>
          <p14:tracePt t="43553" x="2900363" y="5643563"/>
          <p14:tracePt t="43570" x="2862263" y="5643563"/>
          <p14:tracePt t="43573" x="2838450" y="5648325"/>
          <p14:tracePt t="43587" x="2814638" y="5648325"/>
          <p14:tracePt t="43604" x="2805113" y="5648325"/>
          <p14:tracePt t="43620" x="2781300" y="5648325"/>
          <p14:tracePt t="43637" x="2771775" y="5648325"/>
          <p14:tracePt t="43654" x="2762250" y="5653088"/>
          <p14:tracePt t="43719" x="2757488" y="5653088"/>
          <p14:tracePt t="43729" x="2752725" y="5653088"/>
          <p14:tracePt t="43739" x="2747963" y="5653088"/>
          <p14:tracePt t="43754" x="2743200" y="5653088"/>
          <p14:tracePt t="43785" x="2738438" y="5653088"/>
          <p14:tracePt t="43795" x="2733675" y="5653088"/>
          <p14:tracePt t="43804" x="2724150" y="5657850"/>
          <p14:tracePt t="43820" x="2714625" y="5657850"/>
          <p14:tracePt t="43837" x="2709863" y="5657850"/>
          <p14:tracePt t="43955" x="2714625" y="5657850"/>
          <p14:tracePt t="43967" x="2719388" y="5657850"/>
          <p14:tracePt t="43983" x="2728913" y="5657850"/>
          <p14:tracePt t="43993" x="2733675" y="5657850"/>
          <p14:tracePt t="44004" x="2738438" y="5657850"/>
          <p14:tracePt t="44020" x="2743200" y="5657850"/>
          <p14:tracePt t="44037" x="2747963" y="5657850"/>
          <p14:tracePt t="44054" x="2771775" y="5657850"/>
          <p14:tracePt t="44070" x="2876550" y="5657850"/>
          <p14:tracePt t="44087" x="2952750" y="5657850"/>
          <p14:tracePt t="44104" x="3243263" y="5653088"/>
          <p14:tracePt t="44120" x="3381375" y="5653088"/>
          <p14:tracePt t="44137" x="3490913" y="5653088"/>
          <p14:tracePt t="44154" x="3552825" y="5657850"/>
          <p14:tracePt t="44170" x="3576638" y="5657850"/>
          <p14:tracePt t="44173" x="3581400" y="5657850"/>
          <p14:tracePt t="44779" x="3586163" y="5657850"/>
          <p14:tracePt t="44788" x="3614738" y="5662613"/>
          <p14:tracePt t="44792" x="3667125" y="5662613"/>
          <p14:tracePt t="44805" x="3729038" y="5662613"/>
          <p14:tracePt t="44821" x="3910013" y="5662613"/>
          <p14:tracePt t="44837" x="4038600" y="5662613"/>
          <p14:tracePt t="44854" x="4105275" y="5662613"/>
          <p14:tracePt t="44858" x="4143375" y="5662613"/>
          <p14:tracePt t="44871" x="4152900" y="5662613"/>
          <p14:tracePt t="44887" x="4162425" y="5662613"/>
          <p14:tracePt t="45595" x="4157663" y="5662613"/>
          <p14:tracePt t="45606" x="4152900" y="5662613"/>
          <p14:tracePt t="45612" x="4143375" y="5662613"/>
          <p14:tracePt t="45621" x="4119563" y="5672138"/>
          <p14:tracePt t="45638" x="4062413" y="5686425"/>
          <p14:tracePt t="45655" x="3933825" y="5705475"/>
          <p14:tracePt t="45671" x="3776663" y="5734050"/>
          <p14:tracePt t="45688" x="3543300" y="5762625"/>
          <p14:tracePt t="45705" x="3400425" y="5781675"/>
          <p14:tracePt t="45721" x="3286125" y="5791200"/>
          <p14:tracePt t="45724" x="3228975" y="5800725"/>
          <p14:tracePt t="45738" x="3148013" y="5819775"/>
          <p14:tracePt t="45754" x="3081338" y="5824538"/>
          <p14:tracePt t="45771" x="3038475" y="5834063"/>
          <p14:tracePt t="45788" x="2909888" y="5843588"/>
          <p14:tracePt t="45791" x="2857500" y="5843588"/>
          <p14:tracePt t="45804" x="2728913" y="5843588"/>
          <p14:tracePt t="45822" x="2590800" y="5843588"/>
          <p14:tracePt t="45838" x="2424113" y="5843588"/>
          <p14:tracePt t="45854" x="2347913" y="5838825"/>
          <p14:tracePt t="45871" x="2066925" y="5838825"/>
          <p14:tracePt t="45888" x="1938338" y="5838825"/>
          <p14:tracePt t="45904" x="1809750" y="5843588"/>
          <p14:tracePt t="45921" x="1728788" y="5843588"/>
          <p14:tracePt t="45938" x="1671638" y="5843588"/>
          <p14:tracePt t="45955" x="1638300" y="5848350"/>
          <p14:tracePt t="45971" x="1628775" y="5848350"/>
          <p14:tracePt t="45988" x="1609725" y="5848350"/>
          <p14:tracePt t="46004" x="1566863" y="5848350"/>
          <p14:tracePt t="46021" x="1509713" y="5848350"/>
          <p14:tracePt t="46024" x="1485900" y="5848350"/>
          <p14:tracePt t="46038" x="1447800" y="5857875"/>
          <p14:tracePt t="46055" x="1366838" y="5857875"/>
          <p14:tracePt t="46071" x="1357313" y="5857875"/>
          <p14:tracePt t="46088" x="1323975" y="5857875"/>
          <p14:tracePt t="46089" x="1285875" y="5862638"/>
          <p14:tracePt t="46105" x="1257300" y="5862638"/>
          <p14:tracePt t="46121" x="1171575" y="5862638"/>
          <p14:tracePt t="46139" x="1109663" y="5872163"/>
          <p14:tracePt t="46155" x="1104900" y="5872163"/>
          <p14:tracePt t="46279" x="1114425" y="5872163"/>
          <p14:tracePt t="46289" x="1119188" y="5872163"/>
          <p14:tracePt t="46299" x="1123950" y="5872163"/>
          <p14:tracePt t="46310" x="1128713" y="5872163"/>
          <p14:tracePt t="46325" x="1133475" y="5872163"/>
          <p14:tracePt t="46338" x="1138238" y="5872163"/>
          <p14:tracePt t="46355" x="1157288" y="5872163"/>
          <p14:tracePt t="46371" x="1214438" y="5872163"/>
          <p14:tracePt t="46374" x="1304925" y="5862638"/>
          <p14:tracePt t="46388" x="1395413" y="5853113"/>
          <p14:tracePt t="46405" x="1562100" y="5843588"/>
          <p14:tracePt t="46422" x="1947863" y="5843588"/>
          <p14:tracePt t="46438" x="2214563" y="5843588"/>
          <p14:tracePt t="46455" x="2338388" y="5843588"/>
          <p14:tracePt t="46471" x="2714625" y="5843588"/>
          <p14:tracePt t="46488" x="2990850" y="5843588"/>
          <p14:tracePt t="46505" x="3386138" y="5843588"/>
          <p14:tracePt t="46507" x="3509963" y="5843588"/>
          <p14:tracePt t="46521" x="3776663" y="5848350"/>
          <p14:tracePt t="46538" x="4181475" y="5848350"/>
          <p14:tracePt t="46555" x="4362450" y="5848350"/>
          <p14:tracePt t="46571" x="5014913" y="5848350"/>
          <p14:tracePt t="46588" x="5738813" y="5848350"/>
          <p14:tracePt t="46605" x="6257925" y="5848350"/>
          <p14:tracePt t="46621" x="6677025" y="5848350"/>
          <p14:tracePt t="46638" x="7115175" y="5848350"/>
          <p14:tracePt t="46655" x="7319963" y="5848350"/>
          <p14:tracePt t="46672" x="7472363" y="5848350"/>
          <p14:tracePt t="46675" x="7524750" y="5848350"/>
          <p14:tracePt t="46688" x="7600950" y="5848350"/>
          <p14:tracePt t="46705" x="7658100" y="5848350"/>
          <p14:tracePt t="46721" x="7696200" y="5848350"/>
          <p14:tracePt t="46738" x="7705725" y="5848350"/>
          <p14:tracePt t="47506" x="7696200" y="5848350"/>
          <p14:tracePt t="47517" x="7667625" y="5848350"/>
          <p14:tracePt t="47527" x="7639050" y="5848350"/>
          <p14:tracePt t="47538" x="7610475" y="5843588"/>
          <p14:tracePt t="47555" x="7505700" y="5843588"/>
          <p14:tracePt t="47572" x="7239000" y="5843588"/>
          <p14:tracePt t="47588" x="7115175" y="5843588"/>
          <p14:tracePt t="47605" x="6767513" y="5843588"/>
          <p14:tracePt t="47622" x="6424613" y="5848350"/>
          <p14:tracePt t="47638" x="6267450" y="5857875"/>
          <p14:tracePt t="47655" x="6167438" y="5857875"/>
          <p14:tracePt t="47672" x="6119813" y="5857875"/>
          <p14:tracePt t="47688" x="6057900" y="5857875"/>
          <p14:tracePt t="47705" x="6010275" y="5857875"/>
          <p14:tracePt t="47722" x="5895975" y="5857875"/>
          <p14:tracePt t="47738" x="5657850" y="5857875"/>
          <p14:tracePt t="47756" x="5429250" y="5853113"/>
          <p14:tracePt t="47772" x="5057775" y="5853113"/>
          <p14:tracePt t="47788" x="4805363" y="5853113"/>
          <p14:tracePt t="47805" x="4414838" y="5853113"/>
          <p14:tracePt t="47822" x="4276725" y="5853113"/>
          <p14:tracePt t="47838" x="3933825" y="5853113"/>
          <p14:tracePt t="47855" x="3690938" y="5853113"/>
          <p14:tracePt t="47872" x="3524250" y="5853113"/>
          <p14:tracePt t="47888" x="3448050" y="5853113"/>
          <p14:tracePt t="47914" x="3390900" y="5853113"/>
          <p14:tracePt t="47922" x="3338513" y="5853113"/>
          <p14:tracePt t="47938" x="3300413" y="5853113"/>
          <p14:tracePt t="47955" x="3267075" y="5853113"/>
          <p14:tracePt t="47972" x="3224213" y="5853113"/>
          <p14:tracePt t="47988" x="3200400" y="5853113"/>
          <p14:tracePt t="48005" x="3176588" y="5853113"/>
          <p14:tracePt t="48022" x="3138488" y="5853113"/>
          <p14:tracePt t="48038" x="3081338" y="5853113"/>
          <p14:tracePt t="48055" x="3067050" y="5853113"/>
          <p14:tracePt t="48072" x="3043238" y="5853113"/>
          <p14:tracePt t="49666" x="0" y="0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Jupyter</a:t>
            </a:r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-notebook - Execution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1859" y="637119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"/>
          </p:nvPr>
        </p:nvSpPr>
        <p:spPr>
          <a:xfrm>
            <a:off x="583284" y="1281925"/>
            <a:ext cx="7872588" cy="898656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Let’s simply begin our process by printing “Hello World”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Search and execute “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notebook”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639" y="2180581"/>
            <a:ext cx="4716721" cy="378301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7" name="아래쪽 화살표 6"/>
          <p:cNvSpPr/>
          <p:nvPr/>
        </p:nvSpPr>
        <p:spPr>
          <a:xfrm rot="2341897">
            <a:off x="3900794" y="2097275"/>
            <a:ext cx="305143" cy="410613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accent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0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245"/>
    </mc:Choice>
    <mc:Fallback xmlns="">
      <p:transition spd="slow" advTm="3024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3775" x="5067300" y="5876925"/>
          <p14:tracePt t="13821" x="5062538" y="5876925"/>
          <p14:tracePt t="13827" x="5053013" y="5886450"/>
          <p14:tracePt t="13843" x="4981575" y="5910263"/>
          <p14:tracePt t="13860" x="4872038" y="5934075"/>
          <p14:tracePt t="13877" x="4838700" y="5934075"/>
          <p14:tracePt t="13893" x="4781550" y="5934075"/>
          <p14:tracePt t="13910" x="4667250" y="5934075"/>
          <p14:tracePt t="13927" x="4572000" y="5934075"/>
          <p14:tracePt t="13930" x="4529138" y="5924550"/>
          <p14:tracePt t="13943" x="4467225" y="5915025"/>
          <p14:tracePt t="13960" x="4310063" y="5886450"/>
          <p14:tracePt t="13977" x="4043363" y="5795963"/>
          <p14:tracePt t="13993" x="3724275" y="5700713"/>
          <p14:tracePt t="13996" x="3414713" y="5619750"/>
          <p14:tracePt t="14010" x="3252788" y="5553075"/>
          <p14:tracePt t="14027" x="3000375" y="5443538"/>
          <p14:tracePt t="14031" x="2871788" y="5362575"/>
          <p14:tracePt t="14044" x="2738438" y="5267325"/>
          <p14:tracePt t="14060" x="2266950" y="4848225"/>
          <p14:tracePt t="14077" x="2195513" y="4762500"/>
          <p14:tracePt t="14094" x="2066925" y="4514850"/>
          <p14:tracePt t="14096" x="2057400" y="4424363"/>
          <p14:tracePt t="14110" x="2057400" y="4195763"/>
          <p14:tracePt t="14127" x="2114550" y="4024313"/>
          <p14:tracePt t="14143" x="2195513" y="3848100"/>
          <p14:tracePt t="14160" x="2276475" y="3700463"/>
          <p14:tracePt t="14177" x="2424113" y="3486150"/>
          <p14:tracePt t="14194" x="2528888" y="3357563"/>
          <p14:tracePt t="14210" x="2709863" y="3152775"/>
          <p14:tracePt t="14227" x="2852738" y="3009900"/>
          <p14:tracePt t="14231" x="2938463" y="2947988"/>
          <p14:tracePt t="14244" x="3009900" y="2900363"/>
          <p14:tracePt t="14260" x="3209925" y="2824163"/>
          <p14:tracePt t="14277" x="3424238" y="2795588"/>
          <p14:tracePt t="14294" x="3724275" y="2762250"/>
          <p14:tracePt t="14311" x="4438650" y="2733675"/>
          <p14:tracePt t="14327" x="4638675" y="2767013"/>
          <p14:tracePt t="14329" x="4862513" y="2795588"/>
          <p14:tracePt t="14344" x="5091113" y="2852738"/>
          <p14:tracePt t="14360" x="5619750" y="3005138"/>
          <p14:tracePt t="14377" x="5781675" y="3076575"/>
          <p14:tracePt t="14394" x="5929313" y="3133725"/>
          <p14:tracePt t="14410" x="6048375" y="3219450"/>
          <p14:tracePt t="14427" x="6105525" y="3286125"/>
          <p14:tracePt t="14444" x="6172200" y="3390900"/>
          <p14:tracePt t="14460" x="6272213" y="3567113"/>
          <p14:tracePt t="14477" x="6353175" y="3729038"/>
          <p14:tracePt t="14494" x="6448425" y="3900488"/>
          <p14:tracePt t="14496" x="6524625" y="4110038"/>
          <p14:tracePt t="14510" x="6548438" y="4214813"/>
          <p14:tracePt t="14527" x="6577013" y="4467225"/>
          <p14:tracePt t="14544" x="6591300" y="4710113"/>
          <p14:tracePt t="14560" x="6591300" y="5053013"/>
          <p14:tracePt t="14564" x="6572250" y="5167313"/>
          <p14:tracePt t="14577" x="6515100" y="5314950"/>
          <p14:tracePt t="14594" x="6410325" y="5467350"/>
          <p14:tracePt t="14610" x="6376988" y="5500688"/>
          <p14:tracePt t="14627" x="6243638" y="5605463"/>
          <p14:tracePt t="14644" x="6167438" y="5634038"/>
          <p14:tracePt t="14660" x="6148388" y="5634038"/>
          <p14:tracePt t="14677" x="6115050" y="5643563"/>
          <p14:tracePt t="14694" x="6086475" y="5648325"/>
          <p14:tracePt t="14710" x="5948363" y="5648325"/>
          <p14:tracePt t="14727" x="5667375" y="5648325"/>
          <p14:tracePt t="14744" x="5329238" y="5643563"/>
          <p14:tracePt t="14761" x="5062538" y="5619750"/>
          <p14:tracePt t="14777" x="4819650" y="5591175"/>
          <p14:tracePt t="14794" x="4452938" y="5505450"/>
          <p14:tracePt t="14810" x="4219575" y="5438775"/>
          <p14:tracePt t="14827" x="4043363" y="5367338"/>
          <p14:tracePt t="14845" x="3871913" y="5286375"/>
          <p14:tracePt t="14860" x="3767138" y="5200650"/>
          <p14:tracePt t="14878" x="3700463" y="5133975"/>
          <p14:tracePt t="14894" x="3676650" y="5105400"/>
          <p14:tracePt t="15942" x="3676650" y="5124450"/>
          <p14:tracePt t="15953" x="3676650" y="5172075"/>
          <p14:tracePt t="15961" x="3676650" y="5224463"/>
          <p14:tracePt t="15978" x="3676650" y="5376863"/>
          <p14:tracePt t="15994" x="3676650" y="5529263"/>
          <p14:tracePt t="16011" x="3676650" y="5724525"/>
          <p14:tracePt t="16028" x="3662363" y="5776913"/>
          <p14:tracePt t="16045" x="3652838" y="5800725"/>
          <p14:tracePt t="16047" x="3643313" y="5819775"/>
          <p14:tracePt t="16061" x="3643313" y="5824538"/>
          <p14:tracePt t="16078" x="3638550" y="5843588"/>
          <p14:tracePt t="16094" x="3633788" y="5853113"/>
          <p14:tracePt t="16097" x="3624263" y="5857875"/>
          <p14:tracePt t="16113" x="3619500" y="5857875"/>
          <p14:tracePt t="16128" x="3605213" y="5862638"/>
          <p14:tracePt t="16144" x="3595688" y="5862638"/>
          <p14:tracePt t="16161" x="3571875" y="5872163"/>
          <p14:tracePt t="16178" x="3552825" y="5872163"/>
          <p14:tracePt t="16180" x="3529013" y="5876925"/>
          <p14:tracePt t="16194" x="3486150" y="5886450"/>
          <p14:tracePt t="16211" x="3429000" y="5900738"/>
          <p14:tracePt t="16228" x="3367088" y="5938838"/>
          <p14:tracePt t="16245" x="3238500" y="6038850"/>
          <p14:tracePt t="16248" x="3190875" y="6076950"/>
          <p14:tracePt t="16261" x="3167063" y="6096000"/>
          <p14:tracePt t="16278" x="3157538" y="6105525"/>
          <p14:tracePt t="17287" x="3152775" y="6105525"/>
          <p14:tracePt t="17292" x="3148013" y="6105525"/>
          <p14:tracePt t="17302" x="3143250" y="6105525"/>
          <p14:tracePt t="17316" x="3138488" y="6105525"/>
          <p14:tracePt t="17337" x="3128963" y="6105525"/>
          <p14:tracePt t="17366" x="3124200" y="6105525"/>
          <p14:tracePt t="17402" x="3119438" y="6105525"/>
          <p14:tracePt t="17419" x="3114675" y="6105525"/>
          <p14:tracePt t="17422" x="3109913" y="6105525"/>
          <p14:tracePt t="17433" x="3105150" y="6105525"/>
          <p14:tracePt t="17454" x="3100388" y="6105525"/>
          <p14:tracePt t="17469" x="3090863" y="6105525"/>
          <p14:tracePt t="17478" x="3086100" y="6105525"/>
          <p14:tracePt t="17495" x="3052763" y="6100763"/>
          <p14:tracePt t="17512" x="3005138" y="6072188"/>
          <p14:tracePt t="17529" x="2943225" y="6048375"/>
          <p14:tracePt t="17532" x="2919413" y="6038850"/>
          <p14:tracePt t="17545" x="2909888" y="6038850"/>
          <p14:tracePt t="17562" x="2890838" y="6034088"/>
          <p14:tracePt t="17578" x="2881313" y="6029325"/>
          <p14:tracePt t="17595" x="2876550" y="6029325"/>
          <p14:tracePt t="17612" x="2871788" y="6029325"/>
          <p14:tracePt t="17628" x="2871788" y="6024563"/>
          <p14:tracePt t="17645" x="2867025" y="6024563"/>
          <p14:tracePt t="17665" x="2862263" y="6024563"/>
          <p14:tracePt t="17678" x="2852738" y="6024563"/>
          <p14:tracePt t="17695" x="2824163" y="6019800"/>
          <p14:tracePt t="17712" x="2790825" y="6010275"/>
          <p14:tracePt t="17728" x="2776538" y="6005513"/>
          <p14:tracePt t="17745" x="2771775" y="6000750"/>
          <p14:tracePt t="18923" x="2757488" y="6000750"/>
          <p14:tracePt t="18932" x="2738438" y="6000750"/>
          <p14:tracePt t="18938" x="2719388" y="6000750"/>
          <p14:tracePt t="18945" x="2705100" y="6000750"/>
          <p14:tracePt t="18962" x="2690813" y="6000750"/>
          <p14:tracePt t="18979" x="2624138" y="6000750"/>
          <p14:tracePt t="18995" x="2600325" y="6000750"/>
          <p14:tracePt t="19012" x="2586038" y="6000750"/>
          <p14:tracePt t="19014" x="2581275" y="6000750"/>
          <p14:tracePt t="19029" x="2576513" y="6000750"/>
          <p14:tracePt t="20472" x="2571750" y="5995988"/>
          <p14:tracePt t="20483" x="2552700" y="5995988"/>
          <p14:tracePt t="20492" x="2533650" y="5986463"/>
          <p14:tracePt t="20496" x="2509838" y="5986463"/>
          <p14:tracePt t="20513" x="2490788" y="5986463"/>
          <p14:tracePt t="20529" x="2362200" y="5981700"/>
          <p14:tracePt t="20546" x="2309813" y="5981700"/>
          <p14:tracePt t="20563" x="2166938" y="5962650"/>
          <p14:tracePt t="20565" x="2128838" y="5962650"/>
          <p14:tracePt t="20580" x="2100263" y="5962650"/>
          <p14:tracePt t="20596" x="2095500" y="5962650"/>
          <p14:tracePt t="20893" x="2109788" y="5962650"/>
          <p14:tracePt t="20903" x="2119313" y="5962650"/>
          <p14:tracePt t="20913" x="2143125" y="5962650"/>
          <p14:tracePt t="20930" x="2200275" y="5962650"/>
          <p14:tracePt t="20933" x="2228850" y="5962650"/>
          <p14:tracePt t="20946" x="2295525" y="5962650"/>
          <p14:tracePt t="20963" x="2386013" y="5962650"/>
          <p14:tracePt t="20980" x="2471738" y="5962650"/>
          <p14:tracePt t="20996" x="2619375" y="5962650"/>
          <p14:tracePt t="21013" x="2667000" y="5962650"/>
          <p14:tracePt t="21030" x="2714625" y="5962650"/>
          <p14:tracePt t="21047" x="2733675" y="5972175"/>
          <p14:tracePt t="21063" x="2767013" y="5972175"/>
          <p14:tracePt t="21080" x="2805113" y="5972175"/>
          <p14:tracePt t="21096" x="2824163" y="5972175"/>
          <p14:tracePt t="21113" x="2838450" y="5972175"/>
          <p14:tracePt t="21130" x="2852738" y="5972175"/>
          <p14:tracePt t="21146" x="2857500" y="5972175"/>
          <p14:tracePt t="21163" x="2881313" y="5972175"/>
          <p14:tracePt t="21180" x="2943225" y="5972175"/>
          <p14:tracePt t="21196" x="2990850" y="5972175"/>
          <p14:tracePt t="21214" x="3019425" y="5972175"/>
          <p14:tracePt t="21217" x="3067050" y="5972175"/>
          <p14:tracePt t="21230" x="3086100" y="5967413"/>
          <p14:tracePt t="21248" x="3200400" y="5967413"/>
          <p14:tracePt t="21251" x="3290888" y="5967413"/>
          <p14:tracePt t="21264" x="3357563" y="5967413"/>
          <p14:tracePt t="21281" x="3471863" y="5972175"/>
          <p14:tracePt t="21296" x="3543300" y="5972175"/>
          <p14:tracePt t="21313" x="3581400" y="5981700"/>
          <p14:tracePt t="21330" x="3586163" y="5981700"/>
          <p14:tracePt t="21689" x="3576638" y="5981700"/>
          <p14:tracePt t="21699" x="3571875" y="5981700"/>
          <p14:tracePt t="21709" x="3567113" y="5981700"/>
          <p14:tracePt t="21713" x="3562350" y="5981700"/>
          <p14:tracePt t="21865" x="3576638" y="5976938"/>
          <p14:tracePt t="21876" x="3595688" y="5976938"/>
          <p14:tracePt t="21880" x="3629025" y="5953125"/>
          <p14:tracePt t="21897" x="3648075" y="5862638"/>
          <p14:tracePt t="21913" x="3657600" y="5534025"/>
          <p14:tracePt t="21915" x="3657600" y="5248275"/>
          <p14:tracePt t="21930" x="3657600" y="4652963"/>
          <p14:tracePt t="21947" x="3648075" y="4129088"/>
          <p14:tracePt t="21963" x="3619500" y="3657600"/>
          <p14:tracePt t="21980" x="3609975" y="3529013"/>
          <p14:tracePt t="21997" x="3605213" y="3471863"/>
          <p14:tracePt t="22013" x="3605213" y="3414713"/>
          <p14:tracePt t="22030" x="3595688" y="3348038"/>
          <p14:tracePt t="22047" x="3590925" y="3276600"/>
          <p14:tracePt t="22063" x="3571875" y="3171825"/>
          <p14:tracePt t="22080" x="3562350" y="3081338"/>
          <p14:tracePt t="22082" x="3552825" y="3028950"/>
          <p14:tracePt t="22097" x="3533775" y="2924175"/>
          <p14:tracePt t="22113" x="3495675" y="2700338"/>
          <p14:tracePt t="22130" x="3476625" y="2571750"/>
          <p14:tracePt t="22147" x="3452813" y="2481263"/>
          <p14:tracePt t="22148" x="3448050" y="2438400"/>
          <p14:tracePt t="22163" x="3429000" y="2376488"/>
          <p14:tracePt t="22180" x="3419475" y="2343150"/>
          <p14:tracePt t="22197" x="3419475" y="2338388"/>
          <p14:tracePt t="22633" x="3419475" y="2347913"/>
          <p14:tracePt t="22643" x="3409950" y="2366963"/>
          <p14:tracePt t="22653" x="3409950" y="2386013"/>
          <p14:tracePt t="22664" x="3405188" y="2409825"/>
          <p14:tracePt t="22680" x="3395663" y="2476500"/>
          <p14:tracePt t="22698" x="3381375" y="2528888"/>
          <p14:tracePt t="23001" x="3376613" y="2528888"/>
          <p14:tracePt t="23010" x="3352800" y="2528888"/>
          <p14:tracePt t="23023" x="3286125" y="2528888"/>
          <p14:tracePt t="23030" x="3233738" y="2528888"/>
          <p14:tracePt t="23047" x="3114675" y="2538413"/>
          <p14:tracePt t="23064" x="2924175" y="2547938"/>
          <p14:tracePt t="23080" x="2805113" y="2557463"/>
          <p14:tracePt t="23097" x="2671763" y="2576513"/>
          <p14:tracePt t="23114" x="2628900" y="2586038"/>
          <p14:tracePt t="23130" x="2562225" y="2590800"/>
          <p14:tracePt t="23147" x="2547938" y="2600325"/>
          <p14:tracePt t="23164" x="2505075" y="2605088"/>
          <p14:tracePt t="23166" x="2495550" y="2605088"/>
          <p14:tracePt t="23180" x="2481263" y="2605088"/>
          <p14:tracePt t="23197" x="2452688" y="2609850"/>
          <p14:tracePt t="23214" x="2447925" y="2609850"/>
          <p14:tracePt t="23231" x="2447925" y="2614613"/>
          <p14:tracePt t="23247" x="2443163" y="2614613"/>
          <p14:tracePt t="23264" x="2438400" y="2614613"/>
          <p14:tracePt t="23280" x="2424113" y="2614613"/>
          <p14:tracePt t="23297" x="2409825" y="2619375"/>
          <p14:tracePt t="23300" x="2405063" y="2619375"/>
          <p14:tracePt t="23314" x="2386013" y="2638425"/>
          <p14:tracePt t="23331" x="2376488" y="2652713"/>
          <p14:tracePt t="23347" x="2366963" y="2676525"/>
          <p14:tracePt t="23364" x="2338388" y="2733675"/>
          <p14:tracePt t="23381" x="2314575" y="2838450"/>
          <p14:tracePt t="23397" x="2295525" y="2957513"/>
          <p14:tracePt t="23414" x="2295525" y="3005138"/>
          <p14:tracePt t="23431" x="2286000" y="3105150"/>
          <p14:tracePt t="23447" x="2286000" y="3109913"/>
          <p14:tracePt t="23547" x="2290763" y="3109913"/>
          <p14:tracePt t="23557" x="2295525" y="3109913"/>
          <p14:tracePt t="23564" x="2300288" y="3109913"/>
          <p14:tracePt t="23583" x="2309813" y="3109913"/>
          <p14:tracePt t="23597" x="2314575" y="3109913"/>
          <p14:tracePt t="23623" x="2319338" y="3109913"/>
          <p14:tracePt t="23635" x="2324100" y="3109913"/>
          <p14:tracePt t="23647" x="2328863" y="3109913"/>
          <p14:tracePt t="23664" x="2347913" y="3105150"/>
          <p14:tracePt t="23681" x="2376488" y="3105150"/>
          <p14:tracePt t="23698" x="2400300" y="3095625"/>
          <p14:tracePt t="23714" x="2419350" y="3095625"/>
          <p14:tracePt t="23731" x="2595563" y="3090863"/>
          <p14:tracePt t="23747" x="2786063" y="3090863"/>
          <p14:tracePt t="23764" x="3124200" y="3095625"/>
          <p14:tracePt t="23781" x="3343275" y="3105150"/>
          <p14:tracePt t="23797" x="3486150" y="3124200"/>
          <p14:tracePt t="23814" x="3676650" y="3124200"/>
          <p14:tracePt t="23831" x="3790950" y="3124200"/>
          <p14:tracePt t="23834" x="3852863" y="3124200"/>
          <p14:tracePt t="23847" x="3910013" y="3124200"/>
          <p14:tracePt t="23864" x="4000500" y="3124200"/>
          <p14:tracePt t="23881" x="4014788" y="3124200"/>
          <p14:tracePt t="23897" x="4024313" y="3124200"/>
          <p14:tracePt t="26298" x="4024313" y="3114675"/>
          <p14:tracePt t="26383" x="4024313" y="3105150"/>
          <p14:tracePt t="26389" x="4019550" y="3067050"/>
          <p14:tracePt t="26399" x="4000500" y="3024188"/>
          <p14:tracePt t="26415" x="3986213" y="2928938"/>
          <p14:tracePt t="26432" x="3976688" y="2876550"/>
          <p14:tracePt t="26449" x="3971925" y="2843213"/>
          <p14:tracePt t="26465" x="3967163" y="2833688"/>
          <p14:tracePt t="26468" x="3967163" y="2828925"/>
          <p14:tracePt t="27494" x="3962400" y="2828925"/>
          <p14:tracePt t="27504" x="3948113" y="2828925"/>
          <p14:tracePt t="27510" x="3929063" y="2828925"/>
          <p14:tracePt t="27520" x="3914775" y="2828925"/>
          <p14:tracePt t="27532" x="3886200" y="2828925"/>
          <p14:tracePt t="27550" x="3800475" y="2843213"/>
          <p14:tracePt t="27565" x="3771900" y="2843213"/>
          <p14:tracePt t="27583" x="3638550" y="2852738"/>
          <p14:tracePt t="27599" x="3619500" y="2857500"/>
          <p14:tracePt t="27616" x="3600450" y="2857500"/>
          <p14:tracePt t="28642" x="0" y="0"/>
        </p14:tracePtLst>
      </p14:laserTrace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Jupyter</a:t>
            </a:r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-notebook - Execution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1859" y="637119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"/>
          </p:nvPr>
        </p:nvSpPr>
        <p:spPr>
          <a:xfrm>
            <a:off x="583284" y="1281925"/>
            <a:ext cx="7872588" cy="1394600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Once 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-notebook is launched, you will see the folder list of your computer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 will create a working folder on my desktop (</a:t>
            </a:r>
            <a:r>
              <a:rPr lang="ko-KR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바탕화면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98" y="2430985"/>
            <a:ext cx="8544803" cy="368980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20" name="아래쪽 화살표 19"/>
          <p:cNvSpPr/>
          <p:nvPr/>
        </p:nvSpPr>
        <p:spPr>
          <a:xfrm rot="2341897">
            <a:off x="1300470" y="4090431"/>
            <a:ext cx="305143" cy="410613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accent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83284" y="4377938"/>
            <a:ext cx="702591" cy="184537"/>
          </a:xfrm>
          <a:prstGeom prst="roundRect">
            <a:avLst/>
          </a:prstGeom>
          <a:solidFill>
            <a:srgbClr val="00B0F0">
              <a:alpha val="20000"/>
            </a:srgb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53040" y="3814220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“Click”</a:t>
            </a:r>
            <a:endParaRPr lang="ko-KR" altLang="en-US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49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87"/>
    </mc:Choice>
    <mc:Fallback xmlns="">
      <p:transition spd="slow" advTm="2098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764" x="1952625" y="3867150"/>
          <p14:tracePt t="1769" x="1957388" y="3867150"/>
          <p14:tracePt t="1776" x="1962150" y="3867150"/>
          <p14:tracePt t="1792" x="1966913" y="3867150"/>
          <p14:tracePt t="1809" x="1981200" y="3867150"/>
          <p14:tracePt t="1825" x="1985963" y="3867150"/>
          <p14:tracePt t="1944" x="1981200" y="3867150"/>
          <p14:tracePt t="1960" x="1966913" y="3871913"/>
          <p14:tracePt t="1970" x="1933575" y="3895725"/>
          <p14:tracePt t="1976" x="1900238" y="3929063"/>
          <p14:tracePt t="1992" x="1828800" y="4010025"/>
          <p14:tracePt t="2009" x="1757363" y="4095750"/>
          <p14:tracePt t="2026" x="1595438" y="4305300"/>
          <p14:tracePt t="2042" x="1509713" y="4433888"/>
          <p14:tracePt t="2059" x="1443038" y="4533900"/>
          <p14:tracePt t="2076" x="1419225" y="4595813"/>
          <p14:tracePt t="2092" x="1414463" y="4652963"/>
          <p14:tracePt t="2109" x="1414463" y="4795838"/>
          <p14:tracePt t="2126" x="1438275" y="4938713"/>
          <p14:tracePt t="2142" x="1495425" y="5100638"/>
          <p14:tracePt t="2159" x="1604963" y="5229225"/>
          <p14:tracePt t="2176" x="1704975" y="5286375"/>
          <p14:tracePt t="2192" x="1833563" y="5362575"/>
          <p14:tracePt t="2194" x="1938338" y="5405438"/>
          <p14:tracePt t="2209" x="2071688" y="5443538"/>
          <p14:tracePt t="2226" x="2138363" y="5462588"/>
          <p14:tracePt t="2242" x="2257425" y="5481638"/>
          <p14:tracePt t="2259" x="2352675" y="5467350"/>
          <p14:tracePt t="2276" x="2428875" y="5376863"/>
          <p14:tracePt t="2292" x="2509838" y="5176838"/>
          <p14:tracePt t="2309" x="2538413" y="5005388"/>
          <p14:tracePt t="2326" x="2538413" y="4852988"/>
          <p14:tracePt t="2342" x="2528888" y="4733925"/>
          <p14:tracePt t="2359" x="2447925" y="4572000"/>
          <p14:tracePt t="2376" x="2314575" y="4443413"/>
          <p14:tracePt t="2392" x="2119313" y="4310063"/>
          <p14:tracePt t="2409" x="1957388" y="4248150"/>
          <p14:tracePt t="2426" x="1724025" y="4229100"/>
          <p14:tracePt t="2427" x="1633538" y="4229100"/>
          <p14:tracePt t="2442" x="1533525" y="4229100"/>
          <p14:tracePt t="2459" x="1385888" y="4281488"/>
          <p14:tracePt t="2476" x="1266825" y="4391025"/>
          <p14:tracePt t="2492" x="1176338" y="4543425"/>
          <p14:tracePt t="2509" x="1100138" y="4895850"/>
          <p14:tracePt t="2526" x="1100138" y="5019675"/>
          <p14:tracePt t="2527" x="1119188" y="5133975"/>
          <p14:tracePt t="2542" x="1190625" y="5381625"/>
          <p14:tracePt t="2559" x="1300163" y="5591175"/>
          <p14:tracePt t="2576" x="1395413" y="5719763"/>
          <p14:tracePt t="2592" x="1452563" y="5757863"/>
          <p14:tracePt t="2593" x="1509713" y="5795963"/>
          <p14:tracePt t="2609" x="1643063" y="5834063"/>
          <p14:tracePt t="2626" x="1871663" y="5857875"/>
          <p14:tracePt t="2642" x="2076450" y="5853113"/>
          <p14:tracePt t="2659" x="2447925" y="5753100"/>
          <p14:tracePt t="2676" x="2724150" y="5600700"/>
          <p14:tracePt t="2692" x="2890838" y="5495925"/>
          <p14:tracePt t="2709" x="2986088" y="5291138"/>
          <p14:tracePt t="2726" x="2986088" y="5229225"/>
          <p14:tracePt t="2742" x="2962275" y="5048250"/>
          <p14:tracePt t="2759" x="2876550" y="4848225"/>
          <p14:tracePt t="2776" x="2686050" y="4633913"/>
          <p14:tracePt t="2792" x="2605088" y="4572000"/>
          <p14:tracePt t="2809" x="2509838" y="4533900"/>
          <p14:tracePt t="2826" x="2466975" y="4529138"/>
          <p14:tracePt t="2827" x="2424113" y="4519613"/>
          <p14:tracePt t="2843" x="2347913" y="4519613"/>
          <p14:tracePt t="2859" x="2243138" y="4519613"/>
          <p14:tracePt t="2876" x="2176463" y="4519613"/>
          <p14:tracePt t="2893" x="2124075" y="4519613"/>
          <p14:tracePt t="2909" x="2090738" y="4529138"/>
          <p14:tracePt t="2926" x="2076450" y="4529138"/>
          <p14:tracePt t="2943" x="2066925" y="4533900"/>
          <p14:tracePt t="2959" x="2057400" y="4533900"/>
          <p14:tracePt t="4934" x="0" y="0"/>
        </p14:tracePtLst>
        <p14:tracePtLst>
          <p14:tracePt t="16029" x="1147763" y="4352925"/>
          <p14:tracePt t="16149" x="1138238" y="4352925"/>
          <p14:tracePt t="16159" x="1123950" y="4362450"/>
          <p14:tracePt t="16168" x="1109663" y="4362450"/>
          <p14:tracePt t="16181" x="1100138" y="4362450"/>
          <p14:tracePt t="16198" x="981075" y="4367213"/>
          <p14:tracePt t="16215" x="904875" y="4376738"/>
          <p14:tracePt t="16231" x="842963" y="4391025"/>
          <p14:tracePt t="16248" x="804863" y="4400550"/>
          <p14:tracePt t="16265" x="762000" y="4419600"/>
          <p14:tracePt t="16281" x="747713" y="4424363"/>
          <p14:tracePt t="16298" x="747713" y="4429125"/>
          <p14:tracePt t="16315" x="733425" y="4443413"/>
          <p14:tracePt t="16331" x="728663" y="4457700"/>
          <p14:tracePt t="16348" x="723900" y="4476750"/>
          <p14:tracePt t="16365" x="738188" y="4500563"/>
          <p14:tracePt t="16381" x="747713" y="4510088"/>
          <p14:tracePt t="16398" x="762000" y="4524375"/>
          <p14:tracePt t="16415" x="766763" y="4524375"/>
          <p14:tracePt t="16416" x="771525" y="4529138"/>
          <p14:tracePt t="16431" x="785813" y="4533900"/>
          <p14:tracePt t="16448" x="828675" y="4543425"/>
          <p14:tracePt t="16465" x="852488" y="4543425"/>
          <p14:tracePt t="16481" x="866775" y="4543425"/>
          <p14:tracePt t="16498" x="876300" y="4543425"/>
          <p14:tracePt t="16515" x="885825" y="4543425"/>
          <p14:tracePt t="16531" x="890588" y="4533900"/>
          <p14:tracePt t="16548" x="904875" y="4524375"/>
          <p14:tracePt t="16565" x="909638" y="4519613"/>
          <p14:tracePt t="17389" x="914400" y="4519613"/>
          <p14:tracePt t="17399" x="923925" y="4519613"/>
          <p14:tracePt t="17408" x="938213" y="4519613"/>
          <p14:tracePt t="17415" x="957263" y="4519613"/>
          <p14:tracePt t="17432" x="1000125" y="4519613"/>
          <p14:tracePt t="17449" x="1023938" y="4519613"/>
          <p14:tracePt t="17465" x="1042988" y="4514850"/>
          <p14:tracePt t="17482" x="1047750" y="4514850"/>
          <p14:tracePt t="17499" x="1052513" y="4514850"/>
          <p14:tracePt t="17550" x="1052513" y="4505325"/>
          <p14:tracePt t="17615" x="1047750" y="4505325"/>
          <p14:tracePt t="17631" x="1042988" y="4505325"/>
          <p14:tracePt t="17636" x="1038225" y="4505325"/>
          <p14:tracePt t="17649" x="1028700" y="4505325"/>
          <p14:tracePt t="17665" x="1014413" y="4505325"/>
          <p14:tracePt t="17682" x="981075" y="4505325"/>
          <p14:tracePt t="17699" x="947738" y="4500563"/>
          <p14:tracePt t="17716" x="904875" y="4500563"/>
          <p14:tracePt t="17733" x="876300" y="4495800"/>
          <p14:tracePt t="17749" x="866775" y="4495800"/>
          <p14:tracePt t="17767" x="842963" y="4495800"/>
          <p14:tracePt t="17782" x="804863" y="4495800"/>
          <p14:tracePt t="17800" x="747713" y="4495800"/>
          <p14:tracePt t="17815" x="704850" y="4505325"/>
          <p14:tracePt t="17832" x="685800" y="4510088"/>
          <p14:tracePt t="17864" x="685800" y="4514850"/>
          <p14:tracePt t="17925" x="685800" y="4519613"/>
          <p14:tracePt t="17934" x="700088" y="4538663"/>
          <p14:tracePt t="17941" x="719138" y="4562475"/>
          <p14:tracePt t="17951" x="733425" y="4581525"/>
          <p14:tracePt t="17965" x="771525" y="4633913"/>
          <p14:tracePt t="17982" x="790575" y="4652963"/>
          <p14:tracePt t="17999" x="800100" y="4667250"/>
          <p14:tracePt t="17999" x="804863" y="4672013"/>
          <p14:tracePt t="18015" x="804863" y="4676775"/>
          <p14:tracePt t="18102" x="809625" y="4676775"/>
          <p14:tracePt t="18143" x="814388" y="4676775"/>
          <p14:tracePt t="18158" x="819150" y="4676775"/>
          <p14:tracePt t="18169" x="838200" y="4676775"/>
          <p14:tracePt t="18178" x="876300" y="4667250"/>
          <p14:tracePt t="18184" x="933450" y="4648200"/>
          <p14:tracePt t="18199" x="1090613" y="4619625"/>
          <p14:tracePt t="18216" x="1209675" y="4581525"/>
          <p14:tracePt t="18232" x="1266825" y="4552950"/>
          <p14:tracePt t="18233" x="1309688" y="4543425"/>
          <p14:tracePt t="18249" x="1343025" y="4529138"/>
          <p14:tracePt t="18282" x="1343025" y="4524375"/>
          <p14:tracePt t="18323" x="1338263" y="4524375"/>
          <p14:tracePt t="18332" x="1333500" y="4524375"/>
          <p14:tracePt t="18342" x="1319213" y="4524375"/>
          <p14:tracePt t="18349" x="1314450" y="4524375"/>
          <p14:tracePt t="18366" x="1266825" y="4510088"/>
          <p14:tracePt t="18382" x="1190625" y="4486275"/>
          <p14:tracePt t="18399" x="1085850" y="4476750"/>
          <p14:tracePt t="18416" x="942975" y="4457700"/>
          <p14:tracePt t="18432" x="885825" y="4457700"/>
          <p14:tracePt t="18449" x="838200" y="4462463"/>
          <p14:tracePt t="18466" x="785813" y="4476750"/>
          <p14:tracePt t="18482" x="752475" y="4495800"/>
          <p14:tracePt t="18499" x="728663" y="4510088"/>
          <p14:tracePt t="18502" x="714375" y="4514850"/>
          <p14:tracePt t="18599" x="719138" y="4514850"/>
          <p14:tracePt t="18608" x="728663" y="4514850"/>
          <p14:tracePt t="18618" x="733425" y="4514850"/>
          <p14:tracePt t="18632" x="785813" y="4519613"/>
          <p14:tracePt t="18649" x="866775" y="4529138"/>
          <p14:tracePt t="18666" x="985838" y="4538663"/>
          <p14:tracePt t="18682" x="1100138" y="4548188"/>
          <p14:tracePt t="18699" x="1204913" y="4548188"/>
          <p14:tracePt t="18716" x="1247775" y="4548188"/>
          <p14:tracePt t="18733" x="1252538" y="4548188"/>
          <p14:tracePt t="18940" x="1257300" y="4548188"/>
          <p14:tracePt t="18951" x="1285875" y="4548188"/>
          <p14:tracePt t="18957" x="1333500" y="4548188"/>
          <p14:tracePt t="18966" x="1409700" y="4543425"/>
          <p14:tracePt t="18983" x="1638300" y="4519613"/>
          <p14:tracePt t="18999" x="2524125" y="4471988"/>
          <p14:tracePt t="19016" x="3786188" y="4471988"/>
          <p14:tracePt t="19033" x="4995863" y="4471988"/>
          <p14:tracePt t="19035" x="5872163" y="4510088"/>
          <p14:tracePt t="19049" x="6286500" y="4510088"/>
          <p14:tracePt t="19066" x="6867525" y="4543425"/>
          <p14:tracePt t="19082" x="7096125" y="4552950"/>
          <p14:tracePt t="19099" x="7138988" y="4552950"/>
          <p14:tracePt t="19526" x="0" y="0"/>
        </p14:tracePtLst>
      </p14:laserTrace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Jupyter</a:t>
            </a:r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-notebook - Execution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1859" y="637119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"/>
          </p:nvPr>
        </p:nvSpPr>
        <p:spPr>
          <a:xfrm>
            <a:off x="583284" y="1281925"/>
            <a:ext cx="7872588" cy="1394600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Click “New” </a:t>
            </a:r>
            <a:r>
              <a:rPr lang="en-US" altLang="ko-KR" sz="2000" dirty="0" smtClean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⇒ Click “Folder”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Rename your Folder from “Untitled Folder” to whichever you want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 named it as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“Test”</a:t>
            </a: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98" y="2477776"/>
            <a:ext cx="8544803" cy="338834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0" name="타원 9"/>
          <p:cNvSpPr/>
          <p:nvPr/>
        </p:nvSpPr>
        <p:spPr>
          <a:xfrm>
            <a:off x="8153401" y="3333745"/>
            <a:ext cx="468555" cy="323855"/>
          </a:xfrm>
          <a:prstGeom prst="ellipse">
            <a:avLst/>
          </a:prstGeom>
          <a:solidFill>
            <a:srgbClr val="00B0F0">
              <a:alpha val="20000"/>
            </a:srgb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 rot="2341897">
            <a:off x="8560916" y="2971887"/>
            <a:ext cx="344525" cy="463607"/>
          </a:xfrm>
          <a:prstGeom prst="downArrow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293833" y="4466211"/>
            <a:ext cx="468555" cy="323855"/>
          </a:xfrm>
          <a:prstGeom prst="ellipse">
            <a:avLst/>
          </a:prstGeom>
          <a:solidFill>
            <a:srgbClr val="00B0F0">
              <a:alpha val="20000"/>
            </a:srgb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 rot="2341897">
            <a:off x="7701348" y="4104353"/>
            <a:ext cx="344525" cy="463607"/>
          </a:xfrm>
          <a:prstGeom prst="downArrow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06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26"/>
    </mc:Choice>
    <mc:Fallback xmlns="">
      <p:transition spd="slow" advTm="1932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496" x="8605838" y="3438525"/>
          <p14:tracePt t="3517" x="8610600" y="3438525"/>
          <p14:tracePt t="3531" x="8615363" y="3438525"/>
          <p14:tracePt t="3548" x="8624888" y="3433763"/>
          <p14:tracePt t="3595" x="8624888" y="3429000"/>
          <p14:tracePt t="3631" x="8620125" y="3429000"/>
          <p14:tracePt t="3671" x="8615363" y="3429000"/>
          <p14:tracePt t="3681" x="8605838" y="3429000"/>
          <p14:tracePt t="3686" x="8586788" y="3429000"/>
          <p14:tracePt t="3698" x="8572500" y="3429000"/>
          <p14:tracePt t="3714" x="8548688" y="3429000"/>
          <p14:tracePt t="3731" x="8505825" y="3429000"/>
          <p14:tracePt t="3748" x="8477250" y="3429000"/>
          <p14:tracePt t="3765" x="8443913" y="3429000"/>
          <p14:tracePt t="3781" x="8410575" y="3429000"/>
          <p14:tracePt t="3784" x="8405813" y="3429000"/>
          <p14:tracePt t="3798" x="8401050" y="3429000"/>
          <p14:tracePt t="3903" x="8401050" y="3438525"/>
          <p14:tracePt t="3910" x="8405813" y="3462338"/>
          <p14:tracePt t="3919" x="8420100" y="3486150"/>
          <p14:tracePt t="3931" x="8429625" y="3495675"/>
          <p14:tracePt t="3948" x="8443913" y="3529013"/>
          <p14:tracePt t="3965" x="8472488" y="3552825"/>
          <p14:tracePt t="3981" x="8496300" y="3567113"/>
          <p14:tracePt t="3998" x="8572500" y="3638550"/>
          <p14:tracePt t="4015" x="8605838" y="3662363"/>
          <p14:tracePt t="4031" x="8620125" y="3667125"/>
          <p14:tracePt t="4048" x="8624888" y="3667125"/>
          <p14:tracePt t="4065" x="8643938" y="3667125"/>
          <p14:tracePt t="4146" x="8643938" y="3657600"/>
          <p14:tracePt t="4201" x="8643938" y="3652838"/>
          <p14:tracePt t="5381" x="8639175" y="3652838"/>
          <p14:tracePt t="5398" x="8634413" y="3652838"/>
          <p14:tracePt t="5407" x="8629650" y="3652838"/>
          <p14:tracePt t="5417" x="8624888" y="3652838"/>
          <p14:tracePt t="5432" x="8620125" y="3662363"/>
          <p14:tracePt t="5433" x="8605838" y="3681413"/>
          <p14:tracePt t="5448" x="8567738" y="3733800"/>
          <p14:tracePt t="5465" x="8501063" y="3810000"/>
          <p14:tracePt t="5482" x="8367713" y="4010025"/>
          <p14:tracePt t="5498" x="8181975" y="4257675"/>
          <p14:tracePt t="5515" x="7986713" y="4467225"/>
          <p14:tracePt t="5532" x="7777163" y="4681538"/>
          <p14:tracePt t="5548" x="7710488" y="4738688"/>
          <p14:tracePt t="5565" x="7691438" y="4767263"/>
          <p14:tracePt t="5582" x="7681913" y="4786313"/>
          <p14:tracePt t="5599" x="7677150" y="4791075"/>
          <p14:tracePt t="5615" x="7667625" y="4805363"/>
          <p14:tracePt t="5632" x="7648575" y="4838700"/>
          <p14:tracePt t="5648" x="7629525" y="4862513"/>
          <p14:tracePt t="5665" x="7600950" y="4905375"/>
          <p14:tracePt t="5682" x="7586663" y="4924425"/>
          <p14:tracePt t="5698" x="7577138" y="4943475"/>
          <p14:tracePt t="5715" x="7543800" y="4976813"/>
          <p14:tracePt t="5732" x="7462838" y="5048250"/>
          <p14:tracePt t="5734" x="7415213" y="5086350"/>
          <p14:tracePt t="5748" x="7381875" y="5110163"/>
          <p14:tracePt t="5765" x="7362825" y="5119688"/>
          <p14:tracePt t="5782" x="7358063" y="5119688"/>
          <p14:tracePt t="5847" x="7372350" y="5119688"/>
          <p14:tracePt t="5851" x="7381875" y="5114925"/>
          <p14:tracePt t="5865" x="7405688" y="5105400"/>
          <p14:tracePt t="5882" x="7434263" y="5053013"/>
          <p14:tracePt t="5899" x="7448550" y="5000625"/>
          <p14:tracePt t="5915" x="7453313" y="4962525"/>
          <p14:tracePt t="5932" x="7462838" y="4881563"/>
          <p14:tracePt t="5949" x="7467600" y="4876800"/>
          <p14:tracePt t="6070" x="7467600" y="4867275"/>
          <p14:tracePt t="6099" x="7472363" y="4867275"/>
          <p14:tracePt t="6165" x="7477125" y="4867275"/>
          <p14:tracePt t="7280" x="7472363" y="4857750"/>
          <p14:tracePt t="7290" x="7362825" y="4791075"/>
          <p14:tracePt t="7299" x="7058025" y="4619625"/>
          <p14:tracePt t="7316" x="6296025" y="4186238"/>
          <p14:tracePt t="7318" x="5815013" y="3914775"/>
          <p14:tracePt t="7333" x="4900613" y="3457575"/>
          <p14:tracePt t="7349" x="3719513" y="2914650"/>
          <p14:tracePt t="7366" x="2695575" y="2490788"/>
          <p14:tracePt t="7383" x="1947863" y="2152650"/>
          <p14:tracePt t="7384" x="1647825" y="2005013"/>
          <p14:tracePt t="7399" x="1376363" y="1876425"/>
          <p14:tracePt t="7416" x="681038" y="1528763"/>
          <p14:tracePt t="7433" x="347663" y="1319213"/>
          <p14:tracePt t="7449" x="109538" y="1143000"/>
          <p14:tracePt t="7450" x="14288" y="1081088"/>
          <p14:tracePt t="7743" x="0" y="1071563"/>
          <p14:tracePt t="7753" x="95250" y="1133475"/>
          <p14:tracePt t="7759" x="214313" y="1200150"/>
          <p14:tracePt t="7769" x="361950" y="1271588"/>
          <p14:tracePt t="7783" x="642938" y="1390650"/>
          <p14:tracePt t="7799" x="1204913" y="1590675"/>
          <p14:tracePt t="7816" x="1309688" y="1619250"/>
          <p14:tracePt t="7819" x="1376363" y="1647825"/>
          <p14:tracePt t="7833" x="1428750" y="1657350"/>
          <p14:tracePt t="7849" x="1433513" y="1657350"/>
          <p14:tracePt t="8138" x="1438275" y="1662113"/>
          <p14:tracePt t="8145" x="1466850" y="1662113"/>
          <p14:tracePt t="8153" x="1519238" y="1700213"/>
          <p14:tracePt t="8167" x="1690688" y="1781175"/>
          <p14:tracePt t="8183" x="1914525" y="1852613"/>
          <p14:tracePt t="8200" x="2366963" y="2000250"/>
          <p14:tracePt t="8216" x="2590800" y="2095500"/>
          <p14:tracePt t="8233" x="2752725" y="2166938"/>
          <p14:tracePt t="8864" x="2747963" y="2166938"/>
          <p14:tracePt t="8873" x="2743200" y="2166938"/>
          <p14:tracePt t="8883" x="2733675" y="2166938"/>
          <p14:tracePt t="8900" x="2719388" y="2166938"/>
          <p14:tracePt t="8917" x="2686050" y="2171700"/>
          <p14:tracePt t="8933" x="2624138" y="2185988"/>
          <p14:tracePt t="8934" x="2614613" y="2185988"/>
          <p14:tracePt t="8950" x="2609850" y="2185988"/>
          <p14:tracePt t="8967" x="2595563" y="2185988"/>
          <p14:tracePt t="8983" x="2590800" y="2185988"/>
          <p14:tracePt t="9000" x="2581275" y="2190750"/>
          <p14:tracePt t="9017" x="2571750" y="2200275"/>
          <p14:tracePt t="9033" x="2552700" y="2205038"/>
          <p14:tracePt t="9050" x="2543175" y="2205038"/>
          <p14:tracePt t="9067" x="2528888" y="2205038"/>
          <p14:tracePt t="9083" x="2524125" y="2205038"/>
          <p14:tracePt t="9100" x="2524125" y="2209800"/>
          <p14:tracePt t="11108" x="0" y="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Sample “Hello World” Problem – Recognizing a Handwritten Number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11" y="3012491"/>
            <a:ext cx="1422436" cy="14224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456316" y="2129585"/>
            <a:ext cx="1793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Number image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3982914" y="3012491"/>
            <a:ext cx="1538654" cy="1389185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Neural Network</a:t>
            </a:r>
            <a:endParaRPr lang="ko-KR" altLang="en-US" dirty="0"/>
          </a:p>
        </p:txBody>
      </p:sp>
      <p:cxnSp>
        <p:nvCxnSpPr>
          <p:cNvPr id="8" name="Straight Arrow Connector 8"/>
          <p:cNvCxnSpPr>
            <a:stCxn id="4" idx="3"/>
            <a:endCxn id="6" idx="1"/>
          </p:cNvCxnSpPr>
          <p:nvPr/>
        </p:nvCxnSpPr>
        <p:spPr>
          <a:xfrm flipV="1">
            <a:off x="2639047" y="3707084"/>
            <a:ext cx="1343867" cy="166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11"/>
          <p:cNvCxnSpPr>
            <a:stCxn id="6" idx="3"/>
          </p:cNvCxnSpPr>
          <p:nvPr/>
        </p:nvCxnSpPr>
        <p:spPr>
          <a:xfrm flipV="1">
            <a:off x="5521568" y="3698772"/>
            <a:ext cx="1497623" cy="8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56342" y="4487845"/>
            <a:ext cx="138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Label: 5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60223" y="3514106"/>
            <a:ext cx="1178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It’s a “5”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1691" y="5042929"/>
            <a:ext cx="7801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Number classes: 0 to 9 for the simplification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Question?  How do we teach the neural network to accurately recognize different images of numbers?</a:t>
            </a:r>
          </a:p>
          <a:p>
            <a:r>
              <a:rPr lang="en-US" altLang="ko-KR" dirty="0" smtClean="0">
                <a:latin typeface="Calibri" panose="020F0502020204030204" pitchFamily="34" charset="0"/>
              </a:rPr>
              <a:t>  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1859" y="637119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583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104"/>
    </mc:Choice>
    <mc:Fallback xmlns="">
      <p:transition spd="slow" advTm="11810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1952" x="6429375" y="1485900"/>
          <p14:tracePt t="22052" x="6429375" y="1481138"/>
          <p14:tracePt t="22069" x="6424613" y="1481138"/>
          <p14:tracePt t="22072" x="6405563" y="1466850"/>
          <p14:tracePt t="22083" x="6343650" y="1438275"/>
          <p14:tracePt t="22094" x="6262688" y="1400175"/>
          <p14:tracePt t="22111" x="5910263" y="1276350"/>
          <p14:tracePt t="22128" x="5167313" y="1095375"/>
          <p14:tracePt t="22144" x="4567238" y="985838"/>
          <p14:tracePt t="22161" x="4038600" y="928688"/>
          <p14:tracePt t="22165" x="3829050" y="928688"/>
          <p14:tracePt t="22178" x="3690938" y="919163"/>
          <p14:tracePt t="22194" x="3371850" y="957263"/>
          <p14:tracePt t="22211" x="3209925" y="1014413"/>
          <p14:tracePt t="22228" x="3076575" y="1081088"/>
          <p14:tracePt t="22244" x="2986088" y="1147763"/>
          <p14:tracePt t="22261" x="2890838" y="1238250"/>
          <p14:tracePt t="22279" x="2814638" y="1333500"/>
          <p14:tracePt t="22281" x="2776538" y="1390650"/>
          <p14:tracePt t="22294" x="2724150" y="1495425"/>
          <p14:tracePt t="22312" x="2681288" y="1581150"/>
          <p14:tracePt t="22328" x="2681288" y="1624013"/>
          <p14:tracePt t="22344" x="2700338" y="1695450"/>
          <p14:tracePt t="22361" x="2762250" y="1771650"/>
          <p14:tracePt t="22377" x="2843213" y="1843088"/>
          <p14:tracePt t="22379" x="2900363" y="1881188"/>
          <p14:tracePt t="22394" x="2981325" y="1924050"/>
          <p14:tracePt t="22411" x="3190875" y="2019300"/>
          <p14:tracePt t="22428" x="3552825" y="2143125"/>
          <p14:tracePt t="22444" x="4248150" y="2209800"/>
          <p14:tracePt t="22446" x="4505325" y="2209800"/>
          <p14:tracePt t="22461" x="5081588" y="2195513"/>
          <p14:tracePt t="22478" x="5648325" y="2138363"/>
          <p14:tracePt t="22494" x="6305550" y="2009775"/>
          <p14:tracePt t="22511" x="6610350" y="1885950"/>
          <p14:tracePt t="22528" x="6843713" y="1738313"/>
          <p14:tracePt t="22544" x="6938963" y="1643063"/>
          <p14:tracePt t="22561" x="6958013" y="1571625"/>
          <p14:tracePt t="22578" x="6958013" y="1519238"/>
          <p14:tracePt t="22594" x="6958013" y="1504950"/>
          <p14:tracePt t="22611" x="6953250" y="1500188"/>
          <p14:tracePt t="22820" x="6953250" y="1490663"/>
          <p14:tracePt t="22831" x="6953250" y="1481138"/>
          <p14:tracePt t="22841" x="6953250" y="1452563"/>
          <p14:tracePt t="22844" x="6953250" y="1433513"/>
          <p14:tracePt t="22861" x="6953250" y="1414463"/>
          <p14:tracePt t="22878" x="6948488" y="1352550"/>
          <p14:tracePt t="22881" x="6948488" y="1343025"/>
          <p14:tracePt t="22895" x="6934200" y="1300163"/>
          <p14:tracePt t="22911" x="6934200" y="1281113"/>
          <p14:tracePt t="22928" x="6919913" y="1252538"/>
          <p14:tracePt t="22945" x="6900863" y="1190625"/>
          <p14:tracePt t="22961" x="6886575" y="1166813"/>
          <p14:tracePt t="22978" x="6877050" y="1147763"/>
          <p14:tracePt t="22995" x="6858000" y="1123950"/>
          <p14:tracePt t="23011" x="6853238" y="1104900"/>
          <p14:tracePt t="23015" x="6838950" y="1100138"/>
          <p14:tracePt t="23028" x="6834188" y="1095375"/>
          <p14:tracePt t="23045" x="6834188" y="1085850"/>
          <p14:tracePt t="24534" x="0" y="0"/>
        </p14:tracePtLst>
        <p14:tracePtLst>
          <p14:tracePt t="44919" x="6824663" y="1052513"/>
          <p14:tracePt t="44973" x="6815138" y="1052513"/>
          <p14:tracePt t="45037" x="6810375" y="1052513"/>
          <p14:tracePt t="45042" x="6800850" y="1052513"/>
          <p14:tracePt t="45053" x="6781800" y="1052513"/>
          <p14:tracePt t="45070" x="6662738" y="1019175"/>
          <p14:tracePt t="45087" x="6234113" y="914400"/>
          <p14:tracePt t="45103" x="5757863" y="828675"/>
          <p14:tracePt t="45120" x="5186363" y="752475"/>
          <p14:tracePt t="45121" x="4691063" y="714375"/>
          <p14:tracePt t="45137" x="4119563" y="714375"/>
          <p14:tracePt t="45153" x="3652838" y="714375"/>
          <p14:tracePt t="45170" x="3162300" y="771525"/>
          <p14:tracePt t="45187" x="3048000" y="790575"/>
          <p14:tracePt t="45189" x="2933700" y="814388"/>
          <p14:tracePt t="45203" x="2738438" y="862013"/>
          <p14:tracePt t="45220" x="2566988" y="923925"/>
          <p14:tracePt t="45237" x="2495550" y="952500"/>
          <p14:tracePt t="45253" x="2381250" y="1042988"/>
          <p14:tracePt t="45255" x="2338388" y="1095375"/>
          <p14:tracePt t="45270" x="2228850" y="1200150"/>
          <p14:tracePt t="45287" x="2138363" y="1281113"/>
          <p14:tracePt t="45304" x="2033588" y="1376363"/>
          <p14:tracePt t="45320" x="1928813" y="1476375"/>
          <p14:tracePt t="45337" x="1819275" y="1581150"/>
          <p14:tracePt t="45354" x="1643063" y="1781175"/>
          <p14:tracePt t="45357" x="1566863" y="1876425"/>
          <p14:tracePt t="45370" x="1504950" y="1971675"/>
          <p14:tracePt t="45387" x="1409700" y="2205038"/>
          <p14:tracePt t="45392" x="1338263" y="2466975"/>
          <p14:tracePt t="45404" x="1314450" y="2614613"/>
          <p14:tracePt t="45420" x="1295400" y="2876550"/>
          <p14:tracePt t="45424" x="1295400" y="3000375"/>
          <p14:tracePt t="45437" x="1295400" y="3276600"/>
          <p14:tracePt t="45454" x="1300163" y="3367088"/>
          <p14:tracePt t="45471" x="1381125" y="3662363"/>
          <p14:tracePt t="45487" x="1476375" y="3876675"/>
          <p14:tracePt t="45504" x="1676400" y="4200525"/>
          <p14:tracePt t="45521" x="1776413" y="4338638"/>
          <p14:tracePt t="45523" x="1881188" y="4452938"/>
          <p14:tracePt t="45537" x="2133600" y="4757738"/>
          <p14:tracePt t="45554" x="2300288" y="4914900"/>
          <p14:tracePt t="45570" x="2547938" y="5124450"/>
          <p14:tracePt t="45587" x="2719388" y="5281613"/>
          <p14:tracePt t="45604" x="2909888" y="5443538"/>
          <p14:tracePt t="45620" x="3162300" y="5614988"/>
          <p14:tracePt t="45637" x="3505200" y="5791200"/>
          <p14:tracePt t="45654" x="3705225" y="5853113"/>
          <p14:tracePt t="45657" x="3819525" y="5872163"/>
          <p14:tracePt t="45671" x="3933825" y="5895975"/>
          <p14:tracePt t="45687" x="4514850" y="5981700"/>
          <p14:tracePt t="45704" x="4710113" y="6010275"/>
          <p14:tracePt t="45720" x="5086350" y="6034088"/>
          <p14:tracePt t="45737" x="5676900" y="6034088"/>
          <p14:tracePt t="45754" x="5800725" y="6029325"/>
          <p14:tracePt t="45770" x="6019800" y="6015038"/>
          <p14:tracePt t="45787" x="6276975" y="5986463"/>
          <p14:tracePt t="45804" x="6357938" y="5981700"/>
          <p14:tracePt t="45820" x="6424613" y="5972175"/>
          <p14:tracePt t="45837" x="6457950" y="5967413"/>
          <p14:tracePt t="45854" x="6481763" y="5957888"/>
          <p14:tracePt t="45870" x="6543675" y="5957888"/>
          <p14:tracePt t="45887" x="6600825" y="5953125"/>
          <p14:tracePt t="45904" x="6657975" y="5943600"/>
          <p14:tracePt t="45920" x="6753225" y="5934075"/>
          <p14:tracePt t="45923" x="6781800" y="5934075"/>
          <p14:tracePt t="45937" x="6800850" y="5934075"/>
          <p14:tracePt t="45954" x="6824663" y="5934075"/>
          <p14:tracePt t="45957" x="6838950" y="5934075"/>
          <p14:tracePt t="45970" x="6858000" y="5934075"/>
          <p14:tracePt t="45987" x="6867525" y="5929313"/>
          <p14:tracePt t="46004" x="6910388" y="5929313"/>
          <p14:tracePt t="46021" x="6962775" y="5924550"/>
          <p14:tracePt t="46039" x="6996113" y="5915025"/>
          <p14:tracePt t="46054" x="7043738" y="5910263"/>
          <p14:tracePt t="46072" x="7124700" y="5886450"/>
          <p14:tracePt t="46087" x="7177088" y="5872163"/>
          <p14:tracePt t="46106" x="7224713" y="5848350"/>
          <p14:tracePt t="46121" x="7281863" y="5800725"/>
          <p14:tracePt t="46139" x="7334250" y="5753100"/>
          <p14:tracePt t="46154" x="7434263" y="5638800"/>
          <p14:tracePt t="46171" x="7615238" y="5400675"/>
          <p14:tracePt t="46187" x="7710488" y="5295900"/>
          <p14:tracePt t="46205" x="7762875" y="5219700"/>
          <p14:tracePt t="46209" x="7772400" y="5191125"/>
          <p14:tracePt t="46221" x="7796213" y="5114925"/>
          <p14:tracePt t="46237" x="7805738" y="5076825"/>
          <p14:tracePt t="46254" x="7815263" y="4910138"/>
          <p14:tracePt t="46271" x="7786688" y="4614863"/>
          <p14:tracePt t="46287" x="7700963" y="4291013"/>
          <p14:tracePt t="46304" x="7620000" y="4095750"/>
          <p14:tracePt t="46321" x="7539038" y="3957638"/>
          <p14:tracePt t="46337" x="7419975" y="3824288"/>
          <p14:tracePt t="46341" x="7272338" y="3700463"/>
          <p14:tracePt t="46354" x="7177088" y="3629025"/>
          <p14:tracePt t="46371" x="6972300" y="3490913"/>
          <p14:tracePt t="46387" x="6686550" y="3324225"/>
          <p14:tracePt t="46404" x="6419850" y="3181350"/>
          <p14:tracePt t="46407" x="6253163" y="3119438"/>
          <p14:tracePt t="46421" x="6086475" y="3043238"/>
          <p14:tracePt t="46437" x="5495925" y="2795588"/>
          <p14:tracePt t="46454" x="5210175" y="2719388"/>
          <p14:tracePt t="46471" x="4991100" y="2676525"/>
          <p14:tracePt t="46474" x="4938713" y="2667000"/>
          <p14:tracePt t="46487" x="4914900" y="2667000"/>
          <p14:tracePt t="46504" x="4891088" y="2667000"/>
          <p14:tracePt t="46681" x="0" y="0"/>
        </p14:tracePtLst>
        <p14:tracePtLst>
          <p14:tracePt t="60363" x="2695575" y="2409825"/>
          <p14:tracePt t="60368" x="2695575" y="2400300"/>
          <p14:tracePt t="60380" x="2662238" y="2376488"/>
          <p14:tracePt t="60393" x="2538413" y="2300288"/>
          <p14:tracePt t="60410" x="2362200" y="2214563"/>
          <p14:tracePt t="60426" x="2171700" y="2176463"/>
          <p14:tracePt t="60443" x="2024063" y="2157413"/>
          <p14:tracePt t="60460" x="1857375" y="2138363"/>
          <p14:tracePt t="60463" x="1743075" y="2138363"/>
          <p14:tracePt t="60476" x="1666875" y="2138363"/>
          <p14:tracePt t="60493" x="1524000" y="2162175"/>
          <p14:tracePt t="60510" x="1328738" y="2233613"/>
          <p14:tracePt t="60526" x="1042988" y="2376488"/>
          <p14:tracePt t="60530" x="938213" y="2428875"/>
          <p14:tracePt t="60543" x="857250" y="2476500"/>
          <p14:tracePt t="60560" x="566738" y="2762250"/>
          <p14:tracePt t="60576" x="504825" y="2857500"/>
          <p14:tracePt t="60593" x="309563" y="3190875"/>
          <p14:tracePt t="60610" x="252413" y="3333750"/>
          <p14:tracePt t="60627" x="104775" y="3819525"/>
          <p14:tracePt t="60643" x="95250" y="3995738"/>
          <p14:tracePt t="60660" x="119063" y="4214813"/>
          <p14:tracePt t="60677" x="190500" y="4376738"/>
          <p14:tracePt t="60693" x="261938" y="4533900"/>
          <p14:tracePt t="60710" x="371475" y="4752975"/>
          <p14:tracePt t="60726" x="481013" y="4895850"/>
          <p14:tracePt t="60743" x="619125" y="4962525"/>
          <p14:tracePt t="60760" x="709613" y="4972050"/>
          <p14:tracePt t="60776" x="852488" y="4967288"/>
          <p14:tracePt t="60793" x="1081088" y="4943475"/>
          <p14:tracePt t="60795" x="1309688" y="4943475"/>
          <p14:tracePt t="60810" x="1423988" y="4933950"/>
          <p14:tracePt t="60826" x="1676400" y="4933950"/>
          <p14:tracePt t="60829" x="1804988" y="4914900"/>
          <p14:tracePt t="60843" x="1919288" y="4891088"/>
          <p14:tracePt t="60860" x="2290763" y="4733925"/>
          <p14:tracePt t="60876" x="2419350" y="4633913"/>
          <p14:tracePt t="60893" x="2576513" y="4448175"/>
          <p14:tracePt t="60910" x="2657475" y="4286250"/>
          <p14:tracePt t="60926" x="2743200" y="4062413"/>
          <p14:tracePt t="60943" x="2847975" y="3648075"/>
          <p14:tracePt t="60960" x="2881313" y="3376613"/>
          <p14:tracePt t="60976" x="2876550" y="3124200"/>
          <p14:tracePt t="60993" x="2800350" y="2862263"/>
          <p14:tracePt t="61010" x="2657475" y="2638425"/>
          <p14:tracePt t="61026" x="2462213" y="2466975"/>
          <p14:tracePt t="61029" x="2357438" y="2400300"/>
          <p14:tracePt t="61043" x="2128838" y="2305050"/>
          <p14:tracePt t="61060" x="1881188" y="2219325"/>
          <p14:tracePt t="61076" x="1624013" y="2166938"/>
          <p14:tracePt t="61093" x="1281113" y="2128838"/>
          <p14:tracePt t="61095" x="1176338" y="2128838"/>
          <p14:tracePt t="61110" x="1076325" y="2147888"/>
          <p14:tracePt t="61127" x="757238" y="2295525"/>
          <p14:tracePt t="61143" x="457200" y="2547938"/>
          <p14:tracePt t="61160" x="371475" y="2643188"/>
          <p14:tracePt t="61161" x="276225" y="2767013"/>
          <p14:tracePt t="61176" x="138113" y="2981325"/>
          <p14:tracePt t="61193" x="66675" y="3181350"/>
          <p14:tracePt t="61210" x="33338" y="3409950"/>
          <p14:tracePt t="61226" x="42863" y="3686175"/>
          <p14:tracePt t="61243" x="161925" y="4124325"/>
          <p14:tracePt t="61260" x="247650" y="4357688"/>
          <p14:tracePt t="61276" x="357188" y="4524375"/>
          <p14:tracePt t="61293" x="461963" y="4610100"/>
          <p14:tracePt t="61310" x="576263" y="4667250"/>
          <p14:tracePt t="61327" x="947738" y="4762500"/>
          <p14:tracePt t="61345" x="1214438" y="4786313"/>
          <p14:tracePt t="61360" x="1366838" y="4786313"/>
          <p14:tracePt t="61377" x="1747838" y="4762500"/>
          <p14:tracePt t="61393" x="2528888" y="4543425"/>
          <p14:tracePt t="61411" x="2876550" y="4371975"/>
          <p14:tracePt t="61427" x="3062288" y="4257675"/>
          <p14:tracePt t="61444" x="3100388" y="4191000"/>
          <p14:tracePt t="61445" x="3133725" y="4110038"/>
          <p14:tracePt t="61460" x="3186113" y="3876675"/>
          <p14:tracePt t="61477" x="3200400" y="3481388"/>
          <p14:tracePt t="61493" x="3200400" y="3228975"/>
          <p14:tracePt t="61510" x="3162300" y="3033713"/>
          <p14:tracePt t="61527" x="3071813" y="2776538"/>
          <p14:tracePt t="61543" x="2967038" y="2576513"/>
          <p14:tracePt t="61560" x="2819400" y="2400300"/>
          <p14:tracePt t="61577" x="2652713" y="2262188"/>
          <p14:tracePt t="61593" x="2395538" y="2147888"/>
          <p14:tracePt t="61610" x="2057400" y="2085975"/>
          <p14:tracePt t="61627" x="1843088" y="2085975"/>
          <p14:tracePt t="61643" x="1647825" y="2114550"/>
          <p14:tracePt t="61660" x="1433513" y="2195513"/>
          <p14:tracePt t="61677" x="1133475" y="2424113"/>
          <p14:tracePt t="61693" x="819150" y="2790825"/>
          <p14:tracePt t="61710" x="738188" y="2919413"/>
          <p14:tracePt t="61727" x="552450" y="3324225"/>
          <p14:tracePt t="61743" x="533400" y="3452813"/>
          <p14:tracePt t="61745" x="504825" y="3667125"/>
          <p14:tracePt t="61760" x="495300" y="3910013"/>
          <p14:tracePt t="61777" x="542925" y="4129088"/>
          <p14:tracePt t="61793" x="652463" y="4333875"/>
          <p14:tracePt t="61810" x="771525" y="4443413"/>
          <p14:tracePt t="61813" x="852488" y="4491038"/>
          <p14:tracePt t="61827" x="942975" y="4543425"/>
          <p14:tracePt t="61843" x="1347788" y="4681538"/>
          <p14:tracePt t="61860" x="1752600" y="4776788"/>
          <p14:tracePt t="61877" x="2162175" y="4819650"/>
          <p14:tracePt t="61879" x="2347913" y="4819650"/>
          <p14:tracePt t="61894" x="2862263" y="4743450"/>
          <p14:tracePt t="61910" x="2981325" y="4724400"/>
          <p14:tracePt t="61913" x="3062288" y="4681538"/>
          <p14:tracePt t="61927" x="3114675" y="4652963"/>
          <p14:tracePt t="61944" x="3152775" y="4624388"/>
          <p14:tracePt t="62270" x="0" y="0"/>
        </p14:tracePtLst>
        <p14:tracePtLst>
          <p14:tracePt t="65924" x="2457450" y="3167063"/>
          <p14:tracePt t="66060" x="2447925" y="3167063"/>
          <p14:tracePt t="66070" x="2428875" y="3171825"/>
          <p14:tracePt t="66080" x="2400300" y="3171825"/>
          <p14:tracePt t="66096" x="2305050" y="3186113"/>
          <p14:tracePt t="66112" x="2224088" y="3195638"/>
          <p14:tracePt t="66130" x="2114550" y="3209925"/>
          <p14:tracePt t="66145" x="2000250" y="3219450"/>
          <p14:tracePt t="66162" x="1947863" y="3228975"/>
          <p14:tracePt t="66203" x="1943100" y="3228975"/>
          <p14:tracePt t="66229" x="1933575" y="3228975"/>
          <p14:tracePt t="66240" x="1928813" y="3228975"/>
          <p14:tracePt t="66349" x="1928813" y="3233738"/>
          <p14:tracePt t="66360" x="1924050" y="3233738"/>
          <p14:tracePt t="66370" x="1924050" y="3238500"/>
          <p14:tracePt t="66378" x="1919288" y="3248025"/>
          <p14:tracePt t="66395" x="1900238" y="3343275"/>
          <p14:tracePt t="66412" x="1862138" y="3490913"/>
          <p14:tracePt t="66428" x="1824038" y="3624263"/>
          <p14:tracePt t="66445" x="1776413" y="3733800"/>
          <p14:tracePt t="66462" x="1762125" y="3786188"/>
          <p14:tracePt t="66479" x="1752600" y="3810000"/>
          <p14:tracePt t="66495" x="1747838" y="3824288"/>
          <p14:tracePt t="66656" x="1752600" y="3824288"/>
          <p14:tracePt t="66672" x="1757363" y="3824288"/>
          <p14:tracePt t="66682" x="1762125" y="3824288"/>
          <p14:tracePt t="66688" x="1771650" y="3824288"/>
          <p14:tracePt t="66698" x="1776413" y="3824288"/>
          <p14:tracePt t="66712" x="1804988" y="3824288"/>
          <p14:tracePt t="66729" x="1871663" y="3824288"/>
          <p14:tracePt t="66746" x="1914525" y="3824288"/>
          <p14:tracePt t="66762" x="1933575" y="3824288"/>
          <p14:tracePt t="66765" x="1947863" y="3824288"/>
          <p14:tracePt t="66779" x="1971675" y="3824288"/>
          <p14:tracePt t="66795" x="1990725" y="3824288"/>
          <p14:tracePt t="66812" x="2000250" y="3829050"/>
          <p14:tracePt t="66845" x="2005013" y="3833813"/>
          <p14:tracePt t="66862" x="2009775" y="3833813"/>
          <p14:tracePt t="66879" x="2014538" y="3848100"/>
          <p14:tracePt t="66896" x="2038350" y="3890963"/>
          <p14:tracePt t="66912" x="2062163" y="3962400"/>
          <p14:tracePt t="66929" x="2095500" y="4048125"/>
          <p14:tracePt t="66932" x="2109788" y="4081463"/>
          <p14:tracePt t="66946" x="2119313" y="4110038"/>
          <p14:tracePt t="66962" x="2119313" y="4186238"/>
          <p14:tracePt t="66979" x="2119313" y="4367213"/>
          <p14:tracePt t="66996" x="2119313" y="4491038"/>
          <p14:tracePt t="67012" x="2119313" y="4552950"/>
          <p14:tracePt t="67029" x="2119313" y="4557713"/>
          <p14:tracePt t="67064" x="2114550" y="4557713"/>
          <p14:tracePt t="67068" x="2109788" y="4557713"/>
          <p14:tracePt t="67079" x="2100263" y="4557713"/>
          <p14:tracePt t="67096" x="2090738" y="4557713"/>
          <p14:tracePt t="67112" x="2085975" y="4557713"/>
          <p14:tracePt t="67129" x="2076450" y="4557713"/>
          <p14:tracePt t="67146" x="2071688" y="4557713"/>
          <p14:tracePt t="67162" x="2057400" y="4557713"/>
          <p14:tracePt t="67196" x="2052638" y="4557713"/>
          <p14:tracePt t="67200" x="2047875" y="4557713"/>
          <p14:tracePt t="67222" x="2043113" y="4557713"/>
          <p14:tracePt t="67232" x="2038350" y="4557713"/>
          <p14:tracePt t="67246" x="2005013" y="4557713"/>
          <p14:tracePt t="67263" x="1962150" y="4533900"/>
          <p14:tracePt t="67279" x="1824038" y="4443413"/>
          <p14:tracePt t="67296" x="1709738" y="4367213"/>
          <p14:tracePt t="67312" x="1581150" y="4310063"/>
          <p14:tracePt t="67329" x="1543050" y="4291013"/>
          <p14:tracePt t="67346" x="1524000" y="4276725"/>
          <p14:tracePt t="67363" x="1519238" y="4276725"/>
          <p14:tracePt t="67456" x="1524000" y="4276725"/>
          <p14:tracePt t="67468" x="1528763" y="4276725"/>
          <p14:tracePt t="67472" x="1533525" y="4276725"/>
          <p14:tracePt t="67483" x="1538288" y="4276725"/>
          <p14:tracePt t="67496" x="1543050" y="4276725"/>
          <p14:tracePt t="67513" x="1557338" y="4276725"/>
          <p14:tracePt t="67529" x="1566863" y="4276725"/>
          <p14:tracePt t="67546" x="1604963" y="4276725"/>
          <p14:tracePt t="67562" x="1690688" y="4291013"/>
          <p14:tracePt t="67580" x="1738313" y="4295775"/>
          <p14:tracePt t="67596" x="1771650" y="4295775"/>
          <p14:tracePt t="67613" x="1847850" y="4305300"/>
          <p14:tracePt t="67629" x="1862138" y="4305300"/>
          <p14:tracePt t="67646" x="1890713" y="4305300"/>
          <p14:tracePt t="67662" x="1909763" y="4305300"/>
          <p14:tracePt t="67680" x="1943100" y="4295775"/>
          <p14:tracePt t="67681" x="1966913" y="4286250"/>
          <p14:tracePt t="67696" x="1971675" y="4281488"/>
          <p14:tracePt t="67713" x="1995488" y="4267200"/>
          <p14:tracePt t="67729" x="2005013" y="4262438"/>
          <p14:tracePt t="67746" x="2019300" y="4252913"/>
          <p14:tracePt t="67763" x="2033588" y="4243388"/>
          <p14:tracePt t="67781" x="2057400" y="4219575"/>
          <p14:tracePt t="67796" x="2071688" y="4186238"/>
          <p14:tracePt t="67813" x="2095500" y="4133850"/>
          <p14:tracePt t="67830" x="2128838" y="4057650"/>
          <p14:tracePt t="67846" x="2147888" y="4005263"/>
          <p14:tracePt t="67862" x="2171700" y="3957638"/>
          <p14:tracePt t="67879" x="2185988" y="3914775"/>
          <p14:tracePt t="67896" x="2185988" y="3886200"/>
          <p14:tracePt t="67976" x="2185988" y="3881438"/>
          <p14:tracePt t="68010" x="2181225" y="3876675"/>
          <p14:tracePt t="68021" x="2166938" y="3867150"/>
          <p14:tracePt t="68025" x="2162175" y="3852863"/>
          <p14:tracePt t="68037" x="2152650" y="3848100"/>
          <p14:tracePt t="68046" x="2147888" y="3833813"/>
          <p14:tracePt t="68063" x="2138363" y="3829050"/>
          <p14:tracePt t="68079" x="2138363" y="3824288"/>
          <p14:tracePt t="68113" x="2133600" y="3824288"/>
          <p14:tracePt t="68124" x="2128838" y="3824288"/>
          <p14:tracePt t="68130" x="2114550" y="3824288"/>
          <p14:tracePt t="68146" x="2109788" y="3824288"/>
          <p14:tracePt t="68163" x="2081213" y="3824288"/>
          <p14:tracePt t="68179" x="2038350" y="3814763"/>
          <p14:tracePt t="68196" x="2014538" y="3805238"/>
          <p14:tracePt t="68213" x="1985963" y="3800475"/>
          <p14:tracePt t="68229" x="1976438" y="3790950"/>
          <p14:tracePt t="68246" x="1962150" y="3781425"/>
          <p14:tracePt t="68263" x="1924050" y="3762375"/>
          <p14:tracePt t="68279" x="1900238" y="3733800"/>
          <p14:tracePt t="68282" x="1885950" y="3729038"/>
          <p14:tracePt t="68296" x="1885950" y="3719513"/>
          <p14:tracePt t="68313" x="1881188" y="3719513"/>
          <p14:tracePt t="68329" x="1876425" y="3714750"/>
          <p14:tracePt t="68346" x="1866900" y="3709988"/>
          <p14:tracePt t="68363" x="1862138" y="3705225"/>
          <p14:tracePt t="68380" x="1857375" y="3700463"/>
          <p14:tracePt t="68396" x="1847850" y="3676650"/>
          <p14:tracePt t="68413" x="1814513" y="3600450"/>
          <p14:tracePt t="68429" x="1785938" y="3519488"/>
          <p14:tracePt t="68446" x="1781175" y="3476625"/>
          <p14:tracePt t="68450" x="1781175" y="3462338"/>
          <p14:tracePt t="68463" x="1781175" y="3457575"/>
          <p14:tracePt t="68479" x="1781175" y="3448050"/>
          <p14:tracePt t="68496" x="1781175" y="3443288"/>
          <p14:tracePt t="68829" x="1785938" y="3443288"/>
          <p14:tracePt t="68838" x="1790700" y="3443288"/>
          <p14:tracePt t="68846" x="1804988" y="3443288"/>
          <p14:tracePt t="68863" x="1847850" y="3429000"/>
          <p14:tracePt t="68880" x="1900238" y="3414713"/>
          <p14:tracePt t="68898" x="1905000" y="3414713"/>
          <p14:tracePt t="69357" x="0" y="0"/>
        </p14:tracePtLst>
        <p14:tracePtLst>
          <p14:tracePt t="70973" x="5843588" y="2876550"/>
          <p14:tracePt t="71022" x="5838825" y="2876550"/>
          <p14:tracePt t="71032" x="5834063" y="2867025"/>
          <p14:tracePt t="71036" x="5800725" y="2843213"/>
          <p14:tracePt t="71048" x="5757863" y="2809875"/>
          <p14:tracePt t="71064" x="5538788" y="2686050"/>
          <p14:tracePt t="71081" x="5334000" y="2633663"/>
          <p14:tracePt t="71097" x="5143500" y="2614613"/>
          <p14:tracePt t="71114" x="4900613" y="2614613"/>
          <p14:tracePt t="71117" x="4819650" y="2619375"/>
          <p14:tracePt t="71131" x="4752975" y="2628900"/>
          <p14:tracePt t="71147" x="4629150" y="2686050"/>
          <p14:tracePt t="71164" x="4505325" y="2771775"/>
          <p14:tracePt t="71181" x="4291013" y="3033713"/>
          <p14:tracePt t="71183" x="4200525" y="3148013"/>
          <p14:tracePt t="71197" x="4010025" y="3452813"/>
          <p14:tracePt t="71214" x="3867150" y="3838575"/>
          <p14:tracePt t="71231" x="3848100" y="3943350"/>
          <p14:tracePt t="71247" x="3848100" y="4171950"/>
          <p14:tracePt t="71264" x="3890963" y="4305300"/>
          <p14:tracePt t="71281" x="3929063" y="4362450"/>
          <p14:tracePt t="71297" x="4052888" y="4529138"/>
          <p14:tracePt t="71314" x="4186238" y="4662488"/>
          <p14:tracePt t="71317" x="4267200" y="4733925"/>
          <p14:tracePt t="71331" x="4419600" y="4814888"/>
          <p14:tracePt t="71347" x="4533900" y="4833938"/>
          <p14:tracePt t="71351" x="4610100" y="4833938"/>
          <p14:tracePt t="71364" x="4791075" y="4819650"/>
          <p14:tracePt t="71381" x="4957763" y="4776788"/>
          <p14:tracePt t="71397" x="5105400" y="4738688"/>
          <p14:tracePt t="71414" x="5238750" y="4700588"/>
          <p14:tracePt t="71431" x="5338763" y="4657725"/>
          <p14:tracePt t="71447" x="5414963" y="4605338"/>
          <p14:tracePt t="71451" x="5429250" y="4595813"/>
          <p14:tracePt t="71464" x="5434013" y="4591050"/>
          <p14:tracePt t="71481" x="5438775" y="4581525"/>
          <p14:tracePt t="71981" x="0" y="0"/>
        </p14:tracePtLst>
        <p14:tracePtLst>
          <p14:tracePt t="76052" x="5438775" y="4581525"/>
          <p14:tracePt t="76118" x="5438775" y="4576763"/>
          <p14:tracePt t="76158" x="5438775" y="4557713"/>
          <p14:tracePt t="76168" x="5438775" y="4500563"/>
          <p14:tracePt t="76174" x="5448300" y="4433888"/>
          <p14:tracePt t="76184" x="5448300" y="4357688"/>
          <p14:tracePt t="76199" x="5462588" y="4152900"/>
          <p14:tracePt t="76216" x="5462588" y="3976688"/>
          <p14:tracePt t="76233" x="5457825" y="3833813"/>
          <p14:tracePt t="76249" x="5419725" y="3724275"/>
          <p14:tracePt t="76266" x="5386388" y="3648075"/>
          <p14:tracePt t="76269" x="5372100" y="3619500"/>
          <p14:tracePt t="76283" x="5334000" y="3567113"/>
          <p14:tracePt t="76299" x="5319713" y="3543300"/>
          <p14:tracePt t="76316" x="5272088" y="3481388"/>
          <p14:tracePt t="76333" x="5224463" y="3438525"/>
          <p14:tracePt t="76335" x="5191125" y="3409950"/>
          <p14:tracePt t="76349" x="5076825" y="3333750"/>
          <p14:tracePt t="76366" x="4953000" y="3257550"/>
          <p14:tracePt t="76383" x="4886325" y="3228975"/>
          <p14:tracePt t="76399" x="4738688" y="3181350"/>
          <p14:tracePt t="76403" x="4686300" y="3171825"/>
          <p14:tracePt t="76416" x="4629150" y="3162300"/>
          <p14:tracePt t="76433" x="4495800" y="3143250"/>
          <p14:tracePt t="76449" x="4391025" y="3143250"/>
          <p14:tracePt t="76466" x="4257675" y="3176588"/>
          <p14:tracePt t="76469" x="4167188" y="3209925"/>
          <p14:tracePt t="76483" x="4071938" y="3262313"/>
          <p14:tracePt t="76499" x="3810000" y="3486150"/>
          <p14:tracePt t="76516" x="3605213" y="3714750"/>
          <p14:tracePt t="76533" x="3419475" y="4000500"/>
          <p14:tracePt t="76536" x="3324225" y="4171950"/>
          <p14:tracePt t="76549" x="3286125" y="4243388"/>
          <p14:tracePt t="76566" x="3262313" y="4324350"/>
          <p14:tracePt t="76570" x="3252788" y="4357688"/>
          <p14:tracePt t="76583" x="3252788" y="4386263"/>
          <p14:tracePt t="76599" x="3333750" y="4476750"/>
          <p14:tracePt t="76603" x="3376613" y="4510088"/>
          <p14:tracePt t="76616" x="3448050" y="4552950"/>
          <p14:tracePt t="76633" x="3686175" y="4652963"/>
          <p14:tracePt t="76650" x="3800475" y="4695825"/>
          <p14:tracePt t="76666" x="3852863" y="4705350"/>
          <p14:tracePt t="76670" x="3905250" y="4724400"/>
          <p14:tracePt t="76683" x="4086225" y="4733925"/>
          <p14:tracePt t="76700" x="4252913" y="4729163"/>
          <p14:tracePt t="76716" x="4429125" y="4729163"/>
          <p14:tracePt t="76733" x="4495800" y="4729163"/>
          <p14:tracePt t="76749" x="4524375" y="4729163"/>
          <p14:tracePt t="76766" x="4633913" y="4705350"/>
          <p14:tracePt t="76783" x="4686300" y="4676775"/>
          <p14:tracePt t="76800" x="4748213" y="4652963"/>
          <p14:tracePt t="76816" x="4791075" y="4624388"/>
          <p14:tracePt t="76833" x="4819650" y="4614863"/>
          <p14:tracePt t="76850" x="4829175" y="4610100"/>
          <p14:tracePt t="77265" x="0" y="0"/>
        </p14:tracePtLst>
        <p14:tracePtLst>
          <p14:tracePt t="77848" x="2933700" y="3914775"/>
          <p14:tracePt t="77869" x="2933700" y="3929063"/>
          <p14:tracePt t="77879" x="2928938" y="3957638"/>
          <p14:tracePt t="77886" x="2914650" y="4010025"/>
          <p14:tracePt t="77900" x="2862263" y="4148138"/>
          <p14:tracePt t="77917" x="2786063" y="4295775"/>
          <p14:tracePt t="77933" x="2762250" y="4319588"/>
          <p14:tracePt t="77950" x="2719388" y="4352925"/>
          <p14:tracePt t="77952" x="2700338" y="4362450"/>
          <p14:tracePt t="77967" x="2576513" y="4448175"/>
          <p14:tracePt t="77984" x="2438400" y="4505325"/>
          <p14:tracePt t="78000" x="2324100" y="4562475"/>
          <p14:tracePt t="78017" x="2266950" y="4576763"/>
          <p14:tracePt t="78033" x="2233613" y="4576763"/>
          <p14:tracePt t="78050" x="2185988" y="4576763"/>
          <p14:tracePt t="78053" x="2157413" y="4576763"/>
          <p14:tracePt t="78067" x="2128838" y="4581525"/>
          <p14:tracePt t="78083" x="2081213" y="4581525"/>
          <p14:tracePt t="78100" x="2028825" y="4581525"/>
          <p14:tracePt t="78117" x="1933575" y="4562475"/>
          <p14:tracePt t="78133" x="1876425" y="4548188"/>
          <p14:tracePt t="78150" x="1804988" y="4524375"/>
          <p14:tracePt t="78151" x="1762125" y="4505325"/>
          <p14:tracePt t="78167" x="1676400" y="4443413"/>
          <p14:tracePt t="78183" x="1514475" y="4300538"/>
          <p14:tracePt t="78200" x="1385888" y="4176713"/>
          <p14:tracePt t="78217" x="1252538" y="4033838"/>
          <p14:tracePt t="78233" x="1209675" y="3948113"/>
          <p14:tracePt t="78250" x="1190625" y="3790950"/>
          <p14:tracePt t="78267" x="1190625" y="3481388"/>
          <p14:tracePt t="78283" x="1204913" y="3348038"/>
          <p14:tracePt t="78300" x="1223963" y="3219450"/>
          <p14:tracePt t="78317" x="1285875" y="2995613"/>
          <p14:tracePt t="78333" x="1404938" y="2771775"/>
          <p14:tracePt t="78350" x="1566863" y="2552700"/>
          <p14:tracePt t="78353" x="1733550" y="2400300"/>
          <p14:tracePt t="78367" x="1862138" y="2319338"/>
          <p14:tracePt t="78384" x="1905000" y="2295525"/>
          <p14:tracePt t="78400" x="1943100" y="2281238"/>
          <p14:tracePt t="78417" x="1952625" y="2281238"/>
          <p14:tracePt t="78470" x="1957388" y="2281238"/>
          <p14:tracePt t="78486" x="1962150" y="2286000"/>
          <p14:tracePt t="78492" x="1985963" y="2324100"/>
          <p14:tracePt t="78502" x="2028825" y="2371725"/>
          <p14:tracePt t="78517" x="2124075" y="2476500"/>
          <p14:tracePt t="78533" x="2185988" y="2552700"/>
          <p14:tracePt t="78550" x="2224088" y="2590800"/>
          <p14:tracePt t="78553" x="2247900" y="2633663"/>
          <p14:tracePt t="78567" x="2281238" y="2709863"/>
          <p14:tracePt t="78584" x="2295525" y="2733675"/>
          <p14:tracePt t="78600" x="2309813" y="2776538"/>
          <p14:tracePt t="78617" x="2324100" y="2819400"/>
          <p14:tracePt t="78620" x="2328863" y="2847975"/>
          <p14:tracePt t="78634" x="2338388" y="2867025"/>
          <p14:tracePt t="78650" x="2343150" y="2900363"/>
          <p14:tracePt t="78667" x="2352675" y="2967038"/>
          <p14:tracePt t="78684" x="2366963" y="3048000"/>
          <p14:tracePt t="78687" x="2366963" y="3076575"/>
          <p14:tracePt t="78700" x="2366963" y="3124200"/>
          <p14:tracePt t="78717" x="2386013" y="3219450"/>
          <p14:tracePt t="78720" x="2386013" y="3248025"/>
          <p14:tracePt t="78734" x="2386013" y="3271838"/>
          <p14:tracePt t="78750" x="2390775" y="3309938"/>
          <p14:tracePt t="78767" x="2390775" y="3324225"/>
          <p14:tracePt t="78784" x="2390775" y="3328988"/>
          <p14:tracePt t="78787" x="2390775" y="3333750"/>
          <p14:tracePt t="78801" x="2390775" y="3343275"/>
          <p14:tracePt t="79067" x="0" y="0"/>
        </p14:tracePtLst>
        <p14:tracePtLst>
          <p14:tracePt t="82146" x="5743575" y="4238625"/>
          <p14:tracePt t="82262" x="5734050" y="4243388"/>
          <p14:tracePt t="82272" x="5695950" y="4252913"/>
          <p14:tracePt t="82276" x="5648325" y="4281488"/>
          <p14:tracePt t="82288" x="5595938" y="4295775"/>
          <p14:tracePt t="82302" x="5434013" y="4348163"/>
          <p14:tracePt t="82318" x="5129213" y="4443413"/>
          <p14:tracePt t="82335" x="4900613" y="4486275"/>
          <p14:tracePt t="82352" x="4719638" y="4505325"/>
          <p14:tracePt t="82368" x="4614863" y="4505325"/>
          <p14:tracePt t="82385" x="4572000" y="4495800"/>
          <p14:tracePt t="82402" x="4529138" y="4471988"/>
          <p14:tracePt t="82405" x="4500563" y="4448175"/>
          <p14:tracePt t="82419" x="4486275" y="4443413"/>
          <p14:tracePt t="82435" x="4443413" y="4424363"/>
          <p14:tracePt t="82452" x="4395788" y="4357688"/>
          <p14:tracePt t="82469" x="4281488" y="4205288"/>
          <p14:tracePt t="82485" x="4205288" y="4090988"/>
          <p14:tracePt t="82502" x="4157663" y="4043363"/>
          <p14:tracePt t="82504" x="4143375" y="4024313"/>
          <p14:tracePt t="82519" x="4100513" y="3971925"/>
          <p14:tracePt t="82535" x="4081463" y="3933825"/>
          <p14:tracePt t="82552" x="4038600" y="3871913"/>
          <p14:tracePt t="82569" x="4005263" y="3771900"/>
          <p14:tracePt t="82585" x="3962400" y="3605213"/>
          <p14:tracePt t="82602" x="3933825" y="3433763"/>
          <p14:tracePt t="82619" x="3924300" y="3233738"/>
          <p14:tracePt t="82635" x="3924300" y="3105150"/>
          <p14:tracePt t="82639" x="3924300" y="3052763"/>
          <p14:tracePt t="82652" x="3929063" y="3000375"/>
          <p14:tracePt t="82669" x="3952875" y="2890838"/>
          <p14:tracePt t="82685" x="3976688" y="2852738"/>
          <p14:tracePt t="82703" x="3981450" y="2843213"/>
          <p14:tracePt t="82726" x="3986213" y="2833688"/>
          <p14:tracePt t="82735" x="4005263" y="2824163"/>
          <p14:tracePt t="82752" x="4057650" y="2786063"/>
          <p14:tracePt t="82769" x="4157663" y="2743200"/>
          <p14:tracePt t="82772" x="4200525" y="2724150"/>
          <p14:tracePt t="82785" x="4252913" y="2714625"/>
          <p14:tracePt t="82802" x="4371975" y="2695575"/>
          <p14:tracePt t="82805" x="4424363" y="2686050"/>
          <p14:tracePt t="82819" x="4591050" y="2676525"/>
          <p14:tracePt t="82835" x="4643438" y="2676525"/>
          <p14:tracePt t="82839" x="4681538" y="2676525"/>
          <p14:tracePt t="82852" x="4776788" y="2676525"/>
          <p14:tracePt t="82869" x="4910138" y="2719388"/>
          <p14:tracePt t="82885" x="4981575" y="2743200"/>
          <p14:tracePt t="82902" x="5010150" y="2752725"/>
          <p14:tracePt t="82904" x="5024438" y="2757488"/>
          <p14:tracePt t="82919" x="5086350" y="2800350"/>
          <p14:tracePt t="82935" x="5153025" y="2847975"/>
          <p14:tracePt t="82952" x="5219700" y="2895600"/>
          <p14:tracePt t="82969" x="5286375" y="2967038"/>
          <p14:tracePt t="82986" x="5343525" y="3009900"/>
          <p14:tracePt t="83002" x="5405438" y="3100388"/>
          <p14:tracePt t="83005" x="5443538" y="3181350"/>
          <p14:tracePt t="83019" x="5476875" y="3276600"/>
          <p14:tracePt t="83035" x="5548313" y="3486150"/>
          <p14:tracePt t="83052" x="5586413" y="3619500"/>
          <p14:tracePt t="83069" x="5586413" y="3676650"/>
          <p14:tracePt t="83085" x="5595938" y="3724275"/>
          <p14:tracePt t="83102" x="5595938" y="3748088"/>
          <p14:tracePt t="83105" x="5595938" y="3762375"/>
          <p14:tracePt t="83119" x="5591175" y="3786188"/>
          <p14:tracePt t="83136" x="5576888" y="3829050"/>
          <p14:tracePt t="83152" x="5567363" y="3843338"/>
          <p14:tracePt t="83169" x="5553075" y="3886200"/>
          <p14:tracePt t="83172" x="5543550" y="3914775"/>
          <p14:tracePt t="83185" x="5524500" y="4033838"/>
          <p14:tracePt t="83202" x="5524500" y="4086225"/>
          <p14:tracePt t="83205" x="5524500" y="4133850"/>
          <p14:tracePt t="83219" x="5514975" y="4205288"/>
          <p14:tracePt t="83236" x="5514975" y="4238625"/>
          <p14:tracePt t="83272" x="5514975" y="4243388"/>
          <p14:tracePt t="83380" x="5514975" y="4252913"/>
          <p14:tracePt t="83389" x="5519738" y="4300538"/>
          <p14:tracePt t="83396" x="5519738" y="4324350"/>
          <p14:tracePt t="83431" x="0" y="0"/>
        </p14:tracePtLst>
        <p14:tracePtLst>
          <p14:tracePt t="88970" x="2362200" y="3976688"/>
          <p14:tracePt t="89137" x="2362200" y="3981450"/>
          <p14:tracePt t="89147" x="2366963" y="4005263"/>
          <p14:tracePt t="89154" x="2381250" y="4038600"/>
          <p14:tracePt t="89171" x="2395538" y="4076700"/>
          <p14:tracePt t="89188" x="2400300" y="4105275"/>
          <p14:tracePt t="89204" x="2409825" y="4143375"/>
          <p14:tracePt t="89221" x="2419350" y="4224338"/>
          <p14:tracePt t="89238" x="2419350" y="4271963"/>
          <p14:tracePt t="89254" x="2419350" y="4310063"/>
          <p14:tracePt t="89271" x="2419350" y="4319588"/>
          <p14:tracePt t="89288" x="2409825" y="4338638"/>
          <p14:tracePt t="89304" x="2400300" y="4348163"/>
          <p14:tracePt t="89321" x="2400300" y="4362450"/>
          <p14:tracePt t="89338" x="2386013" y="4367213"/>
          <p14:tracePt t="89354" x="2376488" y="4376738"/>
          <p14:tracePt t="89399" x="2371725" y="4376738"/>
          <p14:tracePt t="89433" x="2366963" y="4376738"/>
          <p14:tracePt t="89475" x="2362200" y="4376738"/>
          <p14:tracePt t="89489" x="2347913" y="4376738"/>
          <p14:tracePt t="89497" x="2328863" y="4386263"/>
          <p14:tracePt t="89508" x="2281238" y="4391025"/>
          <p14:tracePt t="89521" x="2252663" y="4391025"/>
          <p14:tracePt t="89538" x="2100263" y="4391025"/>
          <p14:tracePt t="89554" x="1933575" y="4376738"/>
          <p14:tracePt t="89571" x="1766888" y="4367213"/>
          <p14:tracePt t="89588" x="1571625" y="4348163"/>
          <p14:tracePt t="89605" x="1457325" y="4348163"/>
          <p14:tracePt t="89621" x="1371600" y="4319588"/>
          <p14:tracePt t="89638" x="1319213" y="4291013"/>
          <p14:tracePt t="89655" x="1247775" y="4243388"/>
          <p14:tracePt t="89671" x="1176338" y="4181475"/>
          <p14:tracePt t="89688" x="1123950" y="4129088"/>
          <p14:tracePt t="89705" x="1052513" y="4048125"/>
          <p14:tracePt t="89722" x="1023938" y="3990975"/>
          <p14:tracePt t="89739" x="938213" y="3800475"/>
          <p14:tracePt t="89755" x="871538" y="3609975"/>
          <p14:tracePt t="89771" x="857250" y="3552825"/>
          <p14:tracePt t="89788" x="857250" y="3505200"/>
          <p14:tracePt t="89805" x="857250" y="3481388"/>
          <p14:tracePt t="89807" x="857250" y="3452813"/>
          <p14:tracePt t="89821" x="862013" y="3386138"/>
          <p14:tracePt t="89838" x="914400" y="3224213"/>
          <p14:tracePt t="89855" x="981075" y="3100388"/>
          <p14:tracePt t="89871" x="1066800" y="2986088"/>
          <p14:tracePt t="89888" x="1219200" y="2843213"/>
          <p14:tracePt t="89905" x="1309688" y="2776538"/>
          <p14:tracePt t="89907" x="1357313" y="2743200"/>
          <p14:tracePt t="89921" x="1400175" y="2714625"/>
          <p14:tracePt t="89938" x="1490663" y="2652713"/>
          <p14:tracePt t="89956" x="1547813" y="2614613"/>
          <p14:tracePt t="89957" x="1566863" y="2605088"/>
          <p14:tracePt t="89972" x="1581150" y="2590800"/>
          <p14:tracePt t="89989" x="1619250" y="2576513"/>
          <p14:tracePt t="90005" x="1638300" y="2571750"/>
          <p14:tracePt t="90022" x="1643063" y="2566988"/>
          <p14:tracePt t="90038" x="1666875" y="2566988"/>
          <p14:tracePt t="90055" x="1743075" y="2552700"/>
          <p14:tracePt t="90072" x="1843088" y="2552700"/>
          <p14:tracePt t="90088" x="2000250" y="2557463"/>
          <p14:tracePt t="90105" x="2119313" y="2576513"/>
          <p14:tracePt t="90121" x="2233613" y="2595563"/>
          <p14:tracePt t="90138" x="2352675" y="2614613"/>
          <p14:tracePt t="90155" x="2405063" y="2628900"/>
          <p14:tracePt t="90172" x="2433638" y="2647950"/>
          <p14:tracePt t="90188" x="2462213" y="2671763"/>
          <p14:tracePt t="90205" x="2481263" y="2686050"/>
          <p14:tracePt t="90222" x="2509838" y="2714625"/>
          <p14:tracePt t="90223" x="2524125" y="2724150"/>
          <p14:tracePt t="90239" x="2547938" y="2752725"/>
          <p14:tracePt t="90255" x="2571750" y="2786063"/>
          <p14:tracePt t="90271" x="2590800" y="2800350"/>
          <p14:tracePt t="90288" x="2605088" y="2819400"/>
          <p14:tracePt t="90305" x="2619375" y="2843213"/>
          <p14:tracePt t="90322" x="2619375" y="2847975"/>
          <p14:tracePt t="90338" x="2647950" y="2890838"/>
          <p14:tracePt t="90355" x="2667000" y="2928938"/>
          <p14:tracePt t="90372" x="2690813" y="2981325"/>
          <p14:tracePt t="90388" x="2700338" y="3009900"/>
          <p14:tracePt t="90405" x="2709863" y="3019425"/>
          <p14:tracePt t="90422" x="2719388" y="3043238"/>
          <p14:tracePt t="90438" x="2733675" y="3076575"/>
          <p14:tracePt t="90455" x="2738438" y="3090863"/>
          <p14:tracePt t="90472" x="2738438" y="3100388"/>
          <p14:tracePt t="90488" x="2747963" y="3124200"/>
          <p14:tracePt t="90505" x="2757488" y="3148013"/>
          <p14:tracePt t="90522" x="2757488" y="3152775"/>
          <p14:tracePt t="90538" x="2762250" y="3171825"/>
          <p14:tracePt t="90555" x="2762250" y="3176588"/>
          <p14:tracePt t="90572" x="2767013" y="3176588"/>
          <p14:tracePt t="90610" x="2767013" y="3181350"/>
          <p14:tracePt t="92637" x="0" y="0"/>
        </p14:tracePtLst>
        <p14:tracePtLst>
          <p14:tracePt t="93510" x="5934075" y="3228975"/>
          <p14:tracePt t="93602" x="5929313" y="3228975"/>
          <p14:tracePt t="93656" x="5919788" y="3214688"/>
          <p14:tracePt t="93666" x="5867400" y="3190875"/>
          <p14:tracePt t="93676" x="5786438" y="3148013"/>
          <p14:tracePt t="93690" x="5695950" y="3109913"/>
          <p14:tracePt t="93706" x="5195888" y="3005138"/>
          <p14:tracePt t="93723" x="4957763" y="3005138"/>
          <p14:tracePt t="93740" x="4776788" y="3028950"/>
          <p14:tracePt t="93757" x="4562475" y="3105150"/>
          <p14:tracePt t="93773" x="4424363" y="3167063"/>
          <p14:tracePt t="93790" x="4333875" y="3238500"/>
          <p14:tracePt t="93807" x="4224338" y="3405188"/>
          <p14:tracePt t="93823" x="4138613" y="3590925"/>
          <p14:tracePt t="93825" x="4110038" y="3686175"/>
          <p14:tracePt t="93840" x="4090988" y="3776663"/>
          <p14:tracePt t="93856" x="4071938" y="3919538"/>
          <p14:tracePt t="93873" x="4071938" y="3957638"/>
          <p14:tracePt t="93890" x="4071938" y="3981450"/>
          <p14:tracePt t="93894" x="4071938" y="3995738"/>
          <p14:tracePt t="93906" x="4090988" y="4029075"/>
          <p14:tracePt t="94038" x="4086225" y="4029075"/>
          <p14:tracePt t="94049" x="4081463" y="4029075"/>
          <p14:tracePt t="94060" x="4076700" y="4029075"/>
          <p14:tracePt t="94073" x="4071938" y="4029075"/>
          <p14:tracePt t="94090" x="4024313" y="4029075"/>
          <p14:tracePt t="94106" x="3714750" y="3990975"/>
          <p14:tracePt t="94123" x="3128963" y="3862388"/>
          <p14:tracePt t="94126" x="2952750" y="3824288"/>
          <p14:tracePt t="94140" x="2819400" y="3781425"/>
          <p14:tracePt t="94157" x="2528888" y="3686175"/>
          <p14:tracePt t="94173" x="2195513" y="3629025"/>
          <p14:tracePt t="94190" x="2052638" y="3643313"/>
          <p14:tracePt t="94206" x="2005013" y="3667125"/>
          <p14:tracePt t="94223" x="2000250" y="3681413"/>
          <p14:tracePt t="94279" x="2005013" y="3681413"/>
          <p14:tracePt t="94288" x="2009775" y="3681413"/>
          <p14:tracePt t="94300" x="2019300" y="3681413"/>
          <p14:tracePt t="94310" x="2024063" y="3681413"/>
          <p14:tracePt t="94323" x="2024063" y="3676650"/>
          <p14:tracePt t="94340" x="2028825" y="3676650"/>
          <p14:tracePt t="94357" x="2028825" y="3671888"/>
          <p14:tracePt t="94373" x="1990725" y="3600450"/>
          <p14:tracePt t="94391" x="1843088" y="3400425"/>
          <p14:tracePt t="94407" x="1819275" y="3381375"/>
          <p14:tracePt t="94423" x="1757363" y="3348038"/>
          <p14:tracePt t="94440" x="1638300" y="3328988"/>
          <p14:tracePt t="94444" x="1585913" y="3328988"/>
          <p14:tracePt t="94457" x="1495425" y="3333750"/>
          <p14:tracePt t="94474" x="1452563" y="3352800"/>
          <p14:tracePt t="94490" x="1309688" y="3471863"/>
          <p14:tracePt t="94494" x="1238250" y="3543300"/>
          <p14:tracePt t="94494" x="1190625" y="3605213"/>
          <p14:tracePt t="94509" x="1147763" y="3671888"/>
          <p14:tracePt t="94523" x="1128713" y="3867150"/>
          <p14:tracePt t="94540" x="1157288" y="4033838"/>
          <p14:tracePt t="94557" x="1214438" y="4157663"/>
          <p14:tracePt t="94573" x="1281113" y="4271963"/>
          <p14:tracePt t="94590" x="1385888" y="4367213"/>
          <p14:tracePt t="94606" x="1509713" y="4443413"/>
          <p14:tracePt t="94623" x="1643063" y="4462463"/>
          <p14:tracePt t="94640" x="1833563" y="4457700"/>
          <p14:tracePt t="94657" x="2009775" y="4381500"/>
          <p14:tracePt t="94673" x="2119313" y="4286250"/>
          <p14:tracePt t="94691" x="2171700" y="4186238"/>
          <p14:tracePt t="94708" x="2209800" y="4029075"/>
          <p14:tracePt t="94723" x="2209800" y="3862388"/>
          <p14:tracePt t="94741" x="2209800" y="3776663"/>
          <p14:tracePt t="94744" x="2205038" y="3719513"/>
          <p14:tracePt t="94757" x="2171700" y="3633788"/>
          <p14:tracePt t="94774" x="2147888" y="3576638"/>
          <p14:tracePt t="94790" x="2057400" y="3452813"/>
          <p14:tracePt t="94807" x="2000250" y="3381375"/>
          <p14:tracePt t="94809" x="1976438" y="3367088"/>
          <p14:tracePt t="94823" x="1966913" y="3362325"/>
          <p14:tracePt t="94840" x="1957388" y="3357563"/>
          <p14:tracePt t="95110" x="1957388" y="3367088"/>
          <p14:tracePt t="95114" x="1962150" y="3390900"/>
          <p14:tracePt t="95125" x="1976438" y="3419475"/>
          <p14:tracePt t="95141" x="2033588" y="3557588"/>
          <p14:tracePt t="95144" x="2085975" y="3638550"/>
          <p14:tracePt t="95157" x="2138363" y="3733800"/>
          <p14:tracePt t="95174" x="2343150" y="4048125"/>
          <p14:tracePt t="95190" x="2452688" y="4200525"/>
          <p14:tracePt t="95207" x="2571750" y="4319588"/>
          <p14:tracePt t="95224" x="2714625" y="4429125"/>
          <p14:tracePt t="95240" x="3114675" y="4572000"/>
          <p14:tracePt t="95245" x="3290888" y="4610100"/>
          <p14:tracePt t="95257" x="3800475" y="4652963"/>
          <p14:tracePt t="95274" x="4405313" y="4681538"/>
          <p14:tracePt t="95290" x="5033963" y="4700588"/>
          <p14:tracePt t="95307" x="5343525" y="4700588"/>
          <p14:tracePt t="95324" x="6691313" y="4610100"/>
          <p14:tracePt t="95341" x="6977063" y="4562475"/>
          <p14:tracePt t="95357" x="7172325" y="4524375"/>
          <p14:tracePt t="95374" x="7448550" y="4405313"/>
          <p14:tracePt t="95391" x="7586663" y="4348163"/>
          <p14:tracePt t="95407" x="7672388" y="4310063"/>
          <p14:tracePt t="95424" x="7705725" y="4286250"/>
          <p14:tracePt t="95440" x="7710488" y="4271963"/>
          <p14:tracePt t="95457" x="7720013" y="4262438"/>
          <p14:tracePt t="95474" x="7734300" y="4252913"/>
          <p14:tracePt t="95491" x="7743825" y="4248150"/>
          <p14:tracePt t="95507" x="7743825" y="4238625"/>
          <p14:tracePt t="95510" x="7748588" y="4229100"/>
          <p14:tracePt t="95524" x="7796213" y="4191000"/>
          <p14:tracePt t="95540" x="7848600" y="4152900"/>
          <p14:tracePt t="95557" x="7872413" y="4138613"/>
          <p14:tracePt t="95574" x="7896225" y="4124325"/>
          <p14:tracePt t="95576" x="7900988" y="4119563"/>
          <p14:tracePt t="95590" x="7915275" y="4110038"/>
          <p14:tracePt t="95607" x="7929563" y="4095750"/>
          <p14:tracePt t="95624" x="7986713" y="4048125"/>
          <p14:tracePt t="95641" x="8029575" y="4029075"/>
          <p14:tracePt t="95645" x="8039100" y="4014788"/>
          <p14:tracePt t="95657" x="8053388" y="4010025"/>
          <p14:tracePt t="95674" x="8058150" y="4005263"/>
          <p14:tracePt t="95716" x="8058150" y="3995738"/>
          <p14:tracePt t="96603" x="0" y="0"/>
        </p14:tracePtLst>
        <p14:tracePtLst>
          <p14:tracePt t="99617" x="6096000" y="4752975"/>
          <p14:tracePt t="99702" x="6086475" y="4752975"/>
          <p14:tracePt t="99708" x="6048375" y="4762500"/>
          <p14:tracePt t="99718" x="5981700" y="4781550"/>
          <p14:tracePt t="99725" x="5876925" y="4800600"/>
          <p14:tracePt t="99742" x="5762625" y="4810125"/>
          <p14:tracePt t="99759" x="5343525" y="4810125"/>
          <p14:tracePt t="99776" x="4672013" y="4829175"/>
          <p14:tracePt t="99792" x="4343400" y="4810125"/>
          <p14:tracePt t="99809" x="4038600" y="4743450"/>
          <p14:tracePt t="99825" x="3748088" y="4638675"/>
          <p14:tracePt t="99829" x="3600450" y="4562475"/>
          <p14:tracePt t="99842" x="3476625" y="4495800"/>
          <p14:tracePt t="99859" x="3119438" y="4281488"/>
          <p14:tracePt t="99875" x="3043238" y="4238625"/>
          <p14:tracePt t="99892" x="2981325" y="4100513"/>
          <p14:tracePt t="99895" x="2976563" y="4062413"/>
          <p14:tracePt t="99909" x="2976563" y="4019550"/>
          <p14:tracePt t="99925" x="2976563" y="3905250"/>
          <p14:tracePt t="99926" x="2990850" y="3824288"/>
          <p14:tracePt t="99942" x="3062288" y="3652838"/>
          <p14:tracePt t="99959" x="3114675" y="3552825"/>
          <p14:tracePt t="99976" x="3143250" y="3509963"/>
          <p14:tracePt t="99992" x="3295650" y="3343275"/>
          <p14:tracePt t="100009" x="3433763" y="3276600"/>
          <p14:tracePt t="100026" x="3657600" y="3190875"/>
          <p14:tracePt t="100042" x="4181475" y="3076575"/>
          <p14:tracePt t="100059" x="4752975" y="3000375"/>
          <p14:tracePt t="100075" x="5610225" y="2967038"/>
          <p14:tracePt t="100092" x="6286500" y="2967038"/>
          <p14:tracePt t="100109" x="6891338" y="2990850"/>
          <p14:tracePt t="100126" x="7224713" y="3014663"/>
          <p14:tracePt t="100128" x="7367588" y="3033713"/>
          <p14:tracePt t="100142" x="7410450" y="3052763"/>
          <p14:tracePt t="100159" x="7481888" y="3124200"/>
          <p14:tracePt t="100175" x="7539038" y="3248025"/>
          <p14:tracePt t="100192" x="7553325" y="3290888"/>
          <p14:tracePt t="100209" x="7572375" y="3395663"/>
          <p14:tracePt t="100212" x="7572375" y="3471863"/>
          <p14:tracePt t="100226" x="7581900" y="3652838"/>
          <p14:tracePt t="100242" x="7577138" y="3881438"/>
          <p14:tracePt t="100259" x="7539038" y="4071938"/>
          <p14:tracePt t="100276" x="7491413" y="4186238"/>
          <p14:tracePt t="100292" x="7472363" y="4219575"/>
          <p14:tracePt t="100309" x="7439025" y="4262438"/>
          <p14:tracePt t="100325" x="7358063" y="4357688"/>
          <p14:tracePt t="100327" x="7300913" y="4395788"/>
          <p14:tracePt t="100342" x="7219950" y="4443413"/>
          <p14:tracePt t="100359" x="7058025" y="4514850"/>
          <p14:tracePt t="100376" x="6819900" y="4581525"/>
          <p14:tracePt t="100392" x="6624638" y="4619625"/>
          <p14:tracePt t="100395" x="6534150" y="4643438"/>
          <p14:tracePt t="100409" x="6419850" y="4643438"/>
          <p14:tracePt t="100426" x="5815013" y="4691063"/>
          <p14:tracePt t="100442" x="5367338" y="4705350"/>
          <p14:tracePt t="100459" x="4886325" y="4681538"/>
          <p14:tracePt t="100476" x="4229100" y="4543425"/>
          <p14:tracePt t="100492" x="3790950" y="4429125"/>
          <p14:tracePt t="100509" x="3405188" y="4324350"/>
          <p14:tracePt t="100526" x="3128963" y="4243388"/>
          <p14:tracePt t="100542" x="3048000" y="4200525"/>
          <p14:tracePt t="100559" x="2828925" y="4095750"/>
          <p14:tracePt t="100576" x="2771775" y="4057650"/>
          <p14:tracePt t="100592" x="2647950" y="3948113"/>
          <p14:tracePt t="100609" x="2566988" y="3886200"/>
          <p14:tracePt t="100626" x="2509838" y="3829050"/>
          <p14:tracePt t="100642" x="2452688" y="3729038"/>
          <p14:tracePt t="100659" x="2428875" y="3633788"/>
          <p14:tracePt t="100676" x="2414588" y="3581400"/>
          <p14:tracePt t="100693" x="2414588" y="3495675"/>
          <p14:tracePt t="100695" x="2414588" y="3467100"/>
          <p14:tracePt t="100709" x="2433638" y="3381375"/>
          <p14:tracePt t="100726" x="2452688" y="3338513"/>
          <p14:tracePt t="100742" x="2543175" y="3200400"/>
          <p14:tracePt t="100759" x="2695575" y="3057525"/>
          <p14:tracePt t="100764" x="2819400" y="2976563"/>
          <p14:tracePt t="100764" x="2971800" y="2890838"/>
          <p14:tracePt t="100776" x="3348038" y="2709863"/>
          <p14:tracePt t="100792" x="3776663" y="2552700"/>
          <p14:tracePt t="100809" x="4000500" y="2509838"/>
          <p14:tracePt t="100826" x="4862513" y="2419350"/>
          <p14:tracePt t="100842" x="5138738" y="2409825"/>
          <p14:tracePt t="100859" x="5367338" y="2409825"/>
          <p14:tracePt t="100876" x="5672138" y="2428875"/>
          <p14:tracePt t="100892" x="6176963" y="2533650"/>
          <p14:tracePt t="100909" x="6719888" y="2686050"/>
          <p14:tracePt t="100926" x="7105650" y="2852738"/>
          <p14:tracePt t="100942" x="7196138" y="2924175"/>
          <p14:tracePt t="100959" x="7272338" y="2995613"/>
          <p14:tracePt t="100976" x="7310438" y="3043238"/>
          <p14:tracePt t="100993" x="7377113" y="3143250"/>
          <p14:tracePt t="101011" x="7486650" y="3386138"/>
          <p14:tracePt t="101026" x="7558088" y="3548063"/>
          <p14:tracePt t="101043" x="7577138" y="3590925"/>
          <p14:tracePt t="101059" x="7586663" y="3605213"/>
          <p14:tracePt t="101062" x="7586663" y="3609975"/>
          <p14:tracePt t="101076" x="7586663" y="3614738"/>
          <p14:tracePt t="101098" x="7586663" y="3619500"/>
          <p14:tracePt t="101111" x="7586663" y="3624263"/>
          <p14:tracePt t="101128" x="7591425" y="3624263"/>
          <p14:tracePt t="101308" x="0" y="0"/>
        </p14:tracePtLst>
      </p14:laserTrace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827"/>
          <a:stretch/>
        </p:blipFill>
        <p:spPr>
          <a:xfrm>
            <a:off x="755944" y="2368330"/>
            <a:ext cx="7837610" cy="290852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Jupyter</a:t>
            </a:r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-notebook - Execution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1859" y="637119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30</a:t>
            </a:fld>
            <a:endParaRPr lang="en-US" altLang="ko-KR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"/>
          </p:nvPr>
        </p:nvSpPr>
        <p:spPr>
          <a:xfrm>
            <a:off x="583284" y="1281925"/>
            <a:ext cx="7872588" cy="1394600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time, we will create a python working space.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Click “New” </a:t>
            </a:r>
            <a:r>
              <a:rPr lang="en-US" altLang="ko-KR" sz="2000" dirty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⇒ Click </a:t>
            </a:r>
            <a:r>
              <a:rPr lang="en-US" altLang="ko-KR" sz="2000" dirty="0" smtClean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“Python 3” (number implies version)</a:t>
            </a:r>
          </a:p>
        </p:txBody>
      </p:sp>
      <p:sp>
        <p:nvSpPr>
          <p:cNvPr id="15" name="타원 14"/>
          <p:cNvSpPr/>
          <p:nvPr/>
        </p:nvSpPr>
        <p:spPr>
          <a:xfrm>
            <a:off x="7741091" y="3285961"/>
            <a:ext cx="536134" cy="356195"/>
          </a:xfrm>
          <a:prstGeom prst="ellipse">
            <a:avLst/>
          </a:prstGeom>
          <a:solidFill>
            <a:srgbClr val="00B0F0">
              <a:alpha val="20000"/>
            </a:srgb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 rot="2341897">
            <a:off x="8189124" y="2927537"/>
            <a:ext cx="344525" cy="463607"/>
          </a:xfrm>
          <a:prstGeom prst="downArrow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798532" y="3728695"/>
            <a:ext cx="592868" cy="395630"/>
          </a:xfrm>
          <a:prstGeom prst="ellipse">
            <a:avLst/>
          </a:prstGeom>
          <a:solidFill>
            <a:srgbClr val="00B0F0">
              <a:alpha val="20000"/>
            </a:srgb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 rot="19258103" flipH="1">
            <a:off x="6505189" y="3378013"/>
            <a:ext cx="344525" cy="463607"/>
          </a:xfrm>
          <a:prstGeom prst="downArrow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60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79"/>
    </mc:Choice>
    <mc:Fallback xmlns="">
      <p:transition spd="slow" advTm="1887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077" x="1714500" y="3957638"/>
          <p14:tracePt t="3185" x="1709738" y="3957638"/>
          <p14:tracePt t="3197" x="1700213" y="3957638"/>
          <p14:tracePt t="3213" x="1690688" y="3957638"/>
          <p14:tracePt t="3229" x="1676400" y="3957638"/>
          <p14:tracePt t="3246" x="1647825" y="3957638"/>
          <p14:tracePt t="3263" x="1604963" y="3933825"/>
          <p14:tracePt t="3280" x="1566863" y="3919538"/>
          <p14:tracePt t="3296" x="1538288" y="3914775"/>
          <p14:tracePt t="3313" x="1509713" y="3900488"/>
          <p14:tracePt t="3316" x="1495425" y="3895725"/>
          <p14:tracePt t="3329" x="1485900" y="3886200"/>
          <p14:tracePt t="3346" x="1409700" y="3857625"/>
          <p14:tracePt t="3363" x="1390650" y="3852863"/>
          <p14:tracePt t="3379" x="1338263" y="3838575"/>
          <p14:tracePt t="3381" x="1323975" y="3829050"/>
          <p14:tracePt t="3396" x="1300163" y="3829050"/>
          <p14:tracePt t="3413" x="1285875" y="3824288"/>
          <p14:tracePt t="3430" x="1266825" y="3824288"/>
          <p14:tracePt t="3446" x="1262063" y="3819525"/>
          <p14:tracePt t="3463" x="1257300" y="3819525"/>
          <p14:tracePt t="3508" x="1252538" y="3819525"/>
          <p14:tracePt t="3533" x="1243013" y="3819525"/>
          <p14:tracePt t="3554" x="1238250" y="3819525"/>
          <p14:tracePt t="3564" x="1233488" y="3819525"/>
          <p14:tracePt t="3699" x="1238250" y="3819525"/>
          <p14:tracePt t="3709" x="1247775" y="3819525"/>
          <p14:tracePt t="3752" x="1257300" y="3819525"/>
          <p14:tracePt t="3761" x="1285875" y="3819525"/>
          <p14:tracePt t="3765" x="1304925" y="3819525"/>
          <p14:tracePt t="3780" x="1328738" y="3819525"/>
          <p14:tracePt t="3796" x="1343025" y="3819525"/>
          <p14:tracePt t="3830" x="1347788" y="3819525"/>
          <p14:tracePt t="3846" x="1376363" y="3819525"/>
          <p14:tracePt t="3863" x="1409700" y="3819525"/>
          <p14:tracePt t="3880" x="1433513" y="3819525"/>
          <p14:tracePt t="3896" x="1443038" y="3819525"/>
          <p14:tracePt t="3953" x="1447800" y="3819525"/>
          <p14:tracePt t="3976" x="1452563" y="3819525"/>
          <p14:tracePt t="3985" x="1466850" y="3819525"/>
          <p14:tracePt t="3989" x="1476375" y="3819525"/>
          <p14:tracePt t="3999" x="1495425" y="3819525"/>
          <p14:tracePt t="4013" x="1509713" y="3819525"/>
          <p14:tracePt t="4030" x="1533525" y="3819525"/>
          <p14:tracePt t="4075" x="1538288" y="3819525"/>
          <p14:tracePt t="4085" x="1543050" y="3824288"/>
          <p14:tracePt t="4096" x="1566863" y="3824288"/>
          <p14:tracePt t="4113" x="1624013" y="3824288"/>
          <p14:tracePt t="4130" x="1695450" y="3833813"/>
          <p14:tracePt t="4132" x="1714500" y="3838575"/>
          <p14:tracePt t="4146" x="1781175" y="3848100"/>
          <p14:tracePt t="4165" x="1976438" y="3876675"/>
          <p14:tracePt t="4180" x="2057400" y="3900488"/>
          <p14:tracePt t="4196" x="2290763" y="3948113"/>
          <p14:tracePt t="4213" x="2395538" y="3957638"/>
          <p14:tracePt t="4230" x="2438400" y="3957638"/>
          <p14:tracePt t="4246" x="2462213" y="3957638"/>
          <p14:tracePt t="4264" x="2514600" y="3952875"/>
          <p14:tracePt t="4266" x="2533650" y="3948113"/>
          <p14:tracePt t="4280" x="2552700" y="3948113"/>
          <p14:tracePt t="4297" x="2581275" y="3938588"/>
          <p14:tracePt t="4313" x="2614613" y="3933825"/>
          <p14:tracePt t="4330" x="2619375" y="3929063"/>
          <p14:tracePt t="4494" x="2609850" y="3929063"/>
          <p14:tracePt t="4499" x="2600325" y="3929063"/>
          <p14:tracePt t="4513" x="2586038" y="3929063"/>
          <p14:tracePt t="4530" x="2557463" y="3929063"/>
          <p14:tracePt t="4547" x="2528888" y="3929063"/>
          <p14:tracePt t="4563" x="2481263" y="3929063"/>
          <p14:tracePt t="4566" x="2433638" y="3929063"/>
          <p14:tracePt t="4580" x="2243138" y="3914775"/>
          <p14:tracePt t="4597" x="2038350" y="3895725"/>
          <p14:tracePt t="4613" x="1924050" y="3881438"/>
          <p14:tracePt t="4630" x="1504950" y="3838575"/>
          <p14:tracePt t="4647" x="1314450" y="3819525"/>
          <p14:tracePt t="4663" x="1271588" y="3810000"/>
          <p14:tracePt t="4680" x="1219200" y="3810000"/>
          <p14:tracePt t="4697" x="1214438" y="3810000"/>
          <p14:tracePt t="4729" x="1214438" y="3805238"/>
          <p14:tracePt t="4869" x="1209675" y="3805238"/>
          <p14:tracePt t="4879" x="1204913" y="3805238"/>
          <p14:tracePt t="4890" x="1200150" y="3805238"/>
          <p14:tracePt t="4897" x="1195388" y="3805238"/>
          <p14:tracePt t="4985" x="1200150" y="3805238"/>
          <p14:tracePt t="4994" x="1219200" y="3805238"/>
          <p14:tracePt t="5001" x="1266825" y="3814763"/>
          <p14:tracePt t="5013" x="1328738" y="3814763"/>
          <p14:tracePt t="5030" x="1471613" y="3824288"/>
          <p14:tracePt t="5047" x="1614488" y="3833813"/>
          <p14:tracePt t="5063" x="1681163" y="3833813"/>
          <p14:tracePt t="5080" x="1704975" y="3833813"/>
          <p14:tracePt t="5143" x="1714500" y="3833813"/>
          <p14:tracePt t="5153" x="1719263" y="3833813"/>
          <p14:tracePt t="5449" x="1724025" y="3833813"/>
          <p14:tracePt t="5455" x="1747838" y="3833813"/>
          <p14:tracePt t="5465" x="1785938" y="3838575"/>
          <p14:tracePt t="5480" x="1943100" y="3848100"/>
          <p14:tracePt t="5497" x="2109788" y="3867150"/>
          <p14:tracePt t="5513" x="2162175" y="3876675"/>
          <p14:tracePt t="5530" x="2209800" y="3876675"/>
          <p14:tracePt t="5547" x="2209800" y="3881438"/>
          <p14:tracePt t="5628" x="2195513" y="3881438"/>
          <p14:tracePt t="5631" x="2190750" y="3881438"/>
          <p14:tracePt t="5647" x="2181225" y="3890963"/>
          <p14:tracePt t="5664" x="2166938" y="3890963"/>
          <p14:tracePt t="5666" x="2162175" y="3890963"/>
          <p14:tracePt t="5680" x="2133600" y="3890963"/>
          <p14:tracePt t="5697" x="2090738" y="3905250"/>
          <p14:tracePt t="5714" x="2014538" y="3910013"/>
          <p14:tracePt t="5730" x="1962150" y="3919538"/>
          <p14:tracePt t="5747" x="1919288" y="3933825"/>
          <p14:tracePt t="5764" x="1890713" y="3933825"/>
          <p14:tracePt t="5768" x="1881188" y="3933825"/>
          <p14:tracePt t="5784" x="1876425" y="3933825"/>
          <p14:tracePt t="5804" x="1871663" y="3938588"/>
          <p14:tracePt t="5929" x="1876425" y="3938588"/>
          <p14:tracePt t="5939" x="1885950" y="3938588"/>
          <p14:tracePt t="5947" x="1890713" y="3938588"/>
          <p14:tracePt t="5964" x="1900238" y="3938588"/>
          <p14:tracePt t="5980" x="1928813" y="3938588"/>
          <p14:tracePt t="5997" x="1947863" y="3929063"/>
          <p14:tracePt t="6014" x="1981200" y="3924300"/>
          <p14:tracePt t="6030" x="2024063" y="3914775"/>
          <p14:tracePt t="6047" x="2052638" y="3914775"/>
          <p14:tracePt t="6064" x="2114550" y="3910013"/>
          <p14:tracePt t="6080" x="2143125" y="3910013"/>
          <p14:tracePt t="6097" x="2200275" y="3910013"/>
          <p14:tracePt t="6114" x="2271713" y="3900488"/>
          <p14:tracePt t="6130" x="2290763" y="3900488"/>
          <p14:tracePt t="6420" x="2295525" y="3895725"/>
          <p14:tracePt t="6424" x="2319338" y="3895725"/>
          <p14:tracePt t="6434" x="2347913" y="3895725"/>
          <p14:tracePt t="6447" x="2376488" y="3895725"/>
          <p14:tracePt t="6464" x="2409825" y="3895725"/>
          <p14:tracePt t="6481" x="2424113" y="3895725"/>
          <p14:tracePt t="6497" x="2433638" y="3895725"/>
          <p14:tracePt t="7727" x="0" y="0"/>
        </p14:tracePtLst>
        <p14:tracePtLst>
          <p14:tracePt t="9864" x="8429625" y="3462338"/>
          <p14:tracePt t="9909" x="8429625" y="3457575"/>
          <p14:tracePt t="10182" x="8434388" y="3457575"/>
          <p14:tracePt t="10188" x="8439150" y="3457575"/>
          <p14:tracePt t="10199" x="8453438" y="3457575"/>
          <p14:tracePt t="10216" x="8472488" y="3452813"/>
          <p14:tracePt t="10232" x="8486775" y="3452813"/>
          <p14:tracePt t="10249" x="8496300" y="3452813"/>
          <p14:tracePt t="10252" x="8505825" y="3452813"/>
          <p14:tracePt t="10265" x="8515350" y="3448050"/>
          <p14:tracePt t="10282" x="8529638" y="3448050"/>
          <p14:tracePt t="10299" x="8539163" y="3448050"/>
          <p14:tracePt t="10316" x="8558213" y="3448050"/>
          <p14:tracePt t="10453" x="8558213" y="3443288"/>
          <p14:tracePt t="11246" x="8553450" y="3443288"/>
          <p14:tracePt t="11261" x="8548688" y="3443288"/>
          <p14:tracePt t="11268" x="8543925" y="3443288"/>
          <p14:tracePt t="11283" x="8524875" y="3462338"/>
          <p14:tracePt t="11299" x="8486775" y="3500438"/>
          <p14:tracePt t="11316" x="8443913" y="3543300"/>
          <p14:tracePt t="11333" x="8415338" y="3571875"/>
          <p14:tracePt t="11349" x="8386763" y="3614738"/>
          <p14:tracePt t="11366" x="8339138" y="3662363"/>
          <p14:tracePt t="11383" x="8305800" y="3695700"/>
          <p14:tracePt t="11399" x="8262938" y="3733800"/>
          <p14:tracePt t="11416" x="8224838" y="3762375"/>
          <p14:tracePt t="11433" x="8162925" y="3800475"/>
          <p14:tracePt t="11449" x="8110538" y="3829050"/>
          <p14:tracePt t="11466" x="8020050" y="3876675"/>
          <p14:tracePt t="11483" x="7972425" y="3895725"/>
          <p14:tracePt t="11499" x="7900988" y="3938588"/>
          <p14:tracePt t="11502" x="7886700" y="3943350"/>
          <p14:tracePt t="11516" x="7877175" y="3948113"/>
          <p14:tracePt t="11533" x="7867650" y="3948113"/>
          <p14:tracePt t="11549" x="7862888" y="3952875"/>
          <p14:tracePt t="11566" x="7858125" y="3952875"/>
          <p14:tracePt t="11583" x="7848600" y="3957638"/>
          <p14:tracePt t="11599" x="7839075" y="3957638"/>
          <p14:tracePt t="11602" x="7839075" y="3967163"/>
          <p14:tracePt t="11616" x="7829550" y="3967163"/>
          <p14:tracePt t="11649" x="7824788" y="3967163"/>
          <p14:tracePt t="11666" x="7824788" y="3971925"/>
          <p14:tracePt t="11683" x="7820025" y="3971925"/>
          <p14:tracePt t="14301" x="0" y="0"/>
        </p14:tracePtLst>
      </p14:laserTraceLst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Jupyter</a:t>
            </a:r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-notebook – “Hello World”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1859" y="637119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31</a:t>
            </a:fld>
            <a:endParaRPr lang="en-US" altLang="ko-KR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"/>
          </p:nvPr>
        </p:nvSpPr>
        <p:spPr>
          <a:xfrm>
            <a:off x="583284" y="1281925"/>
            <a:ext cx="7872588" cy="1394600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Okay, now we are ready to code.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In </a:t>
            </a:r>
            <a:r>
              <a:rPr lang="en-US" altLang="ko-KR" sz="2000" dirty="0" err="1" smtClean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Jupyter</a:t>
            </a:r>
            <a:r>
              <a:rPr lang="en-US" altLang="ko-KR" sz="2000" dirty="0" smtClean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-notebook you can execute each of the cells independently.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Type </a:t>
            </a:r>
            <a:r>
              <a:rPr lang="en-US" altLang="ko-KR" sz="2000" i="1" dirty="0" smtClean="0">
                <a:solidFill>
                  <a:srgbClr val="00B05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print</a:t>
            </a:r>
            <a:r>
              <a:rPr lang="en-US" altLang="ko-KR" sz="2000" i="1" dirty="0" smtClean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(“hello world”) </a:t>
            </a:r>
            <a:r>
              <a:rPr lang="en-US" altLang="ko-KR" sz="2000" dirty="0" smtClean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and press </a:t>
            </a:r>
            <a:r>
              <a:rPr lang="en-US" altLang="ko-KR" sz="2000" i="1" dirty="0" err="1" smtClean="0">
                <a:solidFill>
                  <a:srgbClr val="00B05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shift+Enter</a:t>
            </a:r>
            <a:r>
              <a:rPr lang="en-US" altLang="ko-KR" sz="2000" dirty="0" smtClean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to execute the cell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40" y="2676525"/>
            <a:ext cx="8296519" cy="296648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1" name="아래쪽 화살표 10"/>
          <p:cNvSpPr/>
          <p:nvPr/>
        </p:nvSpPr>
        <p:spPr>
          <a:xfrm rot="4049840">
            <a:off x="2548988" y="2474865"/>
            <a:ext cx="336505" cy="428334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accent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26285" y="2701537"/>
            <a:ext cx="778790" cy="285363"/>
          </a:xfrm>
          <a:prstGeom prst="roundRect">
            <a:avLst/>
          </a:prstGeom>
          <a:solidFill>
            <a:srgbClr val="00B0F0">
              <a:alpha val="20000"/>
            </a:srgb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9872" y="2332205"/>
            <a:ext cx="4283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“Click to change the name of python script”</a:t>
            </a:r>
            <a:endParaRPr lang="ko-KR" altLang="en-US" sz="1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804743" y="4238818"/>
            <a:ext cx="6720131" cy="453057"/>
          </a:xfrm>
          <a:prstGeom prst="roundRect">
            <a:avLst/>
          </a:prstGeom>
          <a:solidFill>
            <a:srgbClr val="00B0F0">
              <a:alpha val="20000"/>
            </a:srgb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04743" y="5013582"/>
            <a:ext cx="6720131" cy="453057"/>
          </a:xfrm>
          <a:prstGeom prst="roundRect">
            <a:avLst/>
          </a:prstGeom>
          <a:solidFill>
            <a:srgbClr val="00B0F0">
              <a:alpha val="20000"/>
            </a:srgb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/>
          <p:cNvCxnSpPr>
            <a:stCxn id="14" idx="1"/>
          </p:cNvCxnSpPr>
          <p:nvPr/>
        </p:nvCxnSpPr>
        <p:spPr>
          <a:xfrm flipH="1">
            <a:off x="1133475" y="4465347"/>
            <a:ext cx="671268" cy="10012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9" idx="1"/>
          </p:cNvCxnSpPr>
          <p:nvPr/>
        </p:nvCxnSpPr>
        <p:spPr>
          <a:xfrm flipH="1">
            <a:off x="1247775" y="5240111"/>
            <a:ext cx="556968" cy="2265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545" y="5377819"/>
            <a:ext cx="3610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“These are cells. </a:t>
            </a:r>
          </a:p>
          <a:p>
            <a:r>
              <a:rPr lang="en-US" altLang="ko-KR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Press </a:t>
            </a:r>
            <a:r>
              <a:rPr lang="en-US" altLang="ko-KR" sz="1800" i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Enter</a:t>
            </a:r>
            <a:r>
              <a:rPr lang="en-US" altLang="ko-KR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to create a new line</a:t>
            </a:r>
          </a:p>
          <a:p>
            <a:r>
              <a:rPr lang="en-US" altLang="ko-KR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Press </a:t>
            </a:r>
            <a:r>
              <a:rPr lang="en-US" altLang="ko-KR" sz="1800" i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shift+Enter</a:t>
            </a:r>
            <a:r>
              <a:rPr lang="en-US" altLang="ko-KR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to execute the cell”</a:t>
            </a:r>
            <a:endParaRPr lang="ko-KR" altLang="en-US" sz="1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50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7"/>
    </mc:Choice>
    <mc:Fallback xmlns="">
      <p:transition spd="slow" advTm="7158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587" x="6581775" y="4405313"/>
          <p14:tracePt t="2634" x="6581775" y="4400550"/>
          <p14:tracePt t="2660" x="6577013" y="4400550"/>
          <p14:tracePt t="2664" x="6557963" y="4400550"/>
          <p14:tracePt t="2674" x="6519863" y="4395788"/>
          <p14:tracePt t="2691" x="6315075" y="4362450"/>
          <p14:tracePt t="2708" x="5886450" y="4310063"/>
          <p14:tracePt t="2725" x="5195888" y="4243388"/>
          <p14:tracePt t="2741" x="4076700" y="4167188"/>
          <p14:tracePt t="2758" x="3262313" y="4114800"/>
          <p14:tracePt t="2774" x="2538413" y="4114800"/>
          <p14:tracePt t="2777" x="2224088" y="4129088"/>
          <p14:tracePt t="2791" x="1700213" y="4186238"/>
          <p14:tracePt t="2808" x="1195388" y="4271963"/>
          <p14:tracePt t="2825" x="842963" y="4348163"/>
          <p14:tracePt t="2841" x="523875" y="4476750"/>
          <p14:tracePt t="2858" x="409575" y="4552950"/>
          <p14:tracePt t="2874" x="319088" y="4624388"/>
          <p14:tracePt t="2891" x="228600" y="4691063"/>
          <p14:tracePt t="2908" x="214313" y="4700588"/>
          <p14:tracePt t="2910" x="200025" y="4714875"/>
          <p14:tracePt t="2924" x="171450" y="4757738"/>
          <p14:tracePt t="2941" x="147638" y="4819650"/>
          <p14:tracePt t="2958" x="142875" y="4876800"/>
          <p14:tracePt t="2975" x="147638" y="4967288"/>
          <p14:tracePt t="2991" x="176213" y="5038725"/>
          <p14:tracePt t="3008" x="200025" y="5100638"/>
          <p14:tracePt t="3012" x="209550" y="5133975"/>
          <p14:tracePt t="3025" x="242888" y="5172075"/>
          <p14:tracePt t="3041" x="257175" y="5181600"/>
          <p14:tracePt t="3058" x="357188" y="5248275"/>
          <p14:tracePt t="3075" x="509588" y="5338763"/>
          <p14:tracePt t="3077" x="600075" y="5391150"/>
          <p14:tracePt t="3091" x="704850" y="5429250"/>
          <p14:tracePt t="3108" x="1042988" y="5514975"/>
          <p14:tracePt t="3125" x="1400175" y="5524500"/>
          <p14:tracePt t="3141" x="1538288" y="5524500"/>
          <p14:tracePt t="3144" x="1676400" y="5524500"/>
          <p14:tracePt t="3158" x="1928813" y="5519738"/>
          <p14:tracePt t="3175" x="2157413" y="5519738"/>
          <p14:tracePt t="3191" x="2409825" y="5510213"/>
          <p14:tracePt t="3208" x="2533650" y="5500688"/>
          <p14:tracePt t="3211" x="2852738" y="5443538"/>
          <p14:tracePt t="3225" x="3252788" y="5362575"/>
          <p14:tracePt t="3241" x="3562350" y="5324475"/>
          <p14:tracePt t="3258" x="3919538" y="5314950"/>
          <p14:tracePt t="3275" x="4157663" y="5314950"/>
          <p14:tracePt t="3291" x="4352925" y="5334000"/>
          <p14:tracePt t="3308" x="4567238" y="5343525"/>
          <p14:tracePt t="3310" x="4657725" y="5343525"/>
          <p14:tracePt t="3325" x="4743450" y="5338763"/>
          <p14:tracePt t="3341" x="4948238" y="5324475"/>
          <p14:tracePt t="3358" x="5286375" y="5305425"/>
          <p14:tracePt t="3375" x="5681663" y="5248275"/>
          <p14:tracePt t="3391" x="5924550" y="5186363"/>
          <p14:tracePt t="3408" x="6096000" y="5124450"/>
          <p14:tracePt t="3411" x="6167438" y="5095875"/>
          <p14:tracePt t="3425" x="6229350" y="5053013"/>
          <p14:tracePt t="3441" x="6253163" y="5029200"/>
          <p14:tracePt t="3458" x="6253163" y="5010150"/>
          <p14:tracePt t="3475" x="6229350" y="4976813"/>
          <p14:tracePt t="3491" x="6172200" y="4919663"/>
          <p14:tracePt t="3508" x="6048375" y="4824413"/>
          <p14:tracePt t="3525" x="5895975" y="4743450"/>
          <p14:tracePt t="3541" x="5548313" y="4624388"/>
          <p14:tracePt t="3558" x="5133975" y="4510088"/>
          <p14:tracePt t="3575" x="4581525" y="4405313"/>
          <p14:tracePt t="3577" x="4076700" y="4329113"/>
          <p14:tracePt t="3591" x="3790950" y="4329113"/>
          <p14:tracePt t="3608" x="3290888" y="4338638"/>
          <p14:tracePt t="3625" x="2895600" y="4405313"/>
          <p14:tracePt t="3641" x="2338388" y="4552950"/>
          <p14:tracePt t="3658" x="2162175" y="4614863"/>
          <p14:tracePt t="3675" x="2095500" y="4643438"/>
          <p14:tracePt t="3691" x="1985963" y="4700588"/>
          <p14:tracePt t="3708" x="1881188" y="4791075"/>
          <p14:tracePt t="3725" x="1809750" y="4862513"/>
          <p14:tracePt t="3741" x="1790700" y="4905375"/>
          <p14:tracePt t="3758" x="1781175" y="4938713"/>
          <p14:tracePt t="3775" x="1781175" y="4957763"/>
          <p14:tracePt t="3791" x="1790700" y="4981575"/>
          <p14:tracePt t="3808" x="1809750" y="5014913"/>
          <p14:tracePt t="3825" x="1862138" y="5081588"/>
          <p14:tracePt t="3842" x="1933575" y="5157788"/>
          <p14:tracePt t="3858" x="2100263" y="5314950"/>
          <p14:tracePt t="3875" x="2252663" y="5429250"/>
          <p14:tracePt t="3891" x="2428875" y="5553075"/>
          <p14:tracePt t="3908" x="2671763" y="5643563"/>
          <p14:tracePt t="3911" x="2762250" y="5662613"/>
          <p14:tracePt t="3925" x="2862263" y="5672138"/>
          <p14:tracePt t="3942" x="3371850" y="5686425"/>
          <p14:tracePt t="3958" x="3548063" y="5653088"/>
          <p14:tracePt t="3975" x="4005263" y="5553075"/>
          <p14:tracePt t="3992" x="4543425" y="5410200"/>
          <p14:tracePt t="4008" x="5324475" y="5257800"/>
          <p14:tracePt t="4026" x="5681663" y="5172075"/>
          <p14:tracePt t="4042" x="6019800" y="5081588"/>
          <p14:tracePt t="4060" x="6062663" y="5062538"/>
          <p14:tracePt t="4075" x="6091238" y="5043488"/>
          <p14:tracePt t="4093" x="6110288" y="5019675"/>
          <p14:tracePt t="4108" x="6119813" y="5014913"/>
          <p14:tracePt t="4125" x="6138863" y="4991100"/>
          <p14:tracePt t="4142" x="6157913" y="4972050"/>
          <p14:tracePt t="4158" x="6157913" y="4962525"/>
          <p14:tracePt t="4582" x="6153150" y="4962525"/>
          <p14:tracePt t="4592" x="6143625" y="4962525"/>
          <p14:tracePt t="4595" x="6134100" y="4967288"/>
          <p14:tracePt t="4608" x="6105525" y="4976813"/>
          <p14:tracePt t="4625" x="5938838" y="4995863"/>
          <p14:tracePt t="4642" x="5591175" y="4995863"/>
          <p14:tracePt t="4658" x="5343525" y="4995863"/>
          <p14:tracePt t="4675" x="5000625" y="4991100"/>
          <p14:tracePt t="4692" x="4805363" y="4948238"/>
          <p14:tracePt t="4709" x="4657725" y="4900613"/>
          <p14:tracePt t="4725" x="4567238" y="4857750"/>
          <p14:tracePt t="4728" x="4471988" y="4819650"/>
          <p14:tracePt t="4742" x="4276725" y="4714875"/>
          <p14:tracePt t="4759" x="3800475" y="4443413"/>
          <p14:tracePt t="4775" x="3333750" y="4129088"/>
          <p14:tracePt t="4792" x="2533650" y="3590925"/>
          <p14:tracePt t="4809" x="1938338" y="3186113"/>
          <p14:tracePt t="4825" x="1352550" y="2719388"/>
          <p14:tracePt t="4829" x="962025" y="2424113"/>
          <p14:tracePt t="4859" x="690563" y="2224088"/>
          <p14:tracePt t="4879" x="638175" y="2190750"/>
          <p14:tracePt t="5097" x="638175" y="2195513"/>
          <p14:tracePt t="5108" x="638175" y="2200275"/>
          <p14:tracePt t="5136" x="652463" y="2205038"/>
          <p14:tracePt t="5148" x="671513" y="2219325"/>
          <p14:tracePt t="5160" x="714375" y="2233613"/>
          <p14:tracePt t="5176" x="900113" y="2319338"/>
          <p14:tracePt t="5192" x="1281113" y="2486025"/>
          <p14:tracePt t="5216" x="1519238" y="2552700"/>
          <p14:tracePt t="5219" x="1585913" y="2571750"/>
          <p14:tracePt t="5236" x="1666875" y="2590800"/>
          <p14:tracePt t="5243" x="1690688" y="2595563"/>
          <p14:tracePt t="5259" x="1700213" y="2595563"/>
          <p14:tracePt t="5464" x="1695450" y="2595563"/>
          <p14:tracePt t="5475" x="1695450" y="2600325"/>
          <p14:tracePt t="5567" x="1695450" y="2614613"/>
          <p14:tracePt t="5578" x="1757363" y="2657475"/>
          <p14:tracePt t="5592" x="1890713" y="2790825"/>
          <p14:tracePt t="5610" x="2057400" y="2905125"/>
          <p14:tracePt t="5611" x="2076450" y="2919413"/>
          <p14:tracePt t="5625" x="2090738" y="2924175"/>
          <p14:tracePt t="7663" x="0" y="0"/>
        </p14:tracePtLst>
        <p14:tracePtLst>
          <p14:tracePt t="9993" x="3590925" y="4557713"/>
          <p14:tracePt t="10119" x="3571875" y="4552950"/>
          <p14:tracePt t="10131" x="3509963" y="4514850"/>
          <p14:tracePt t="10144" x="3467100" y="4495800"/>
          <p14:tracePt t="10161" x="3295650" y="4424363"/>
          <p14:tracePt t="10177" x="3243263" y="4414838"/>
          <p14:tracePt t="10194" x="3124200" y="4386263"/>
          <p14:tracePt t="10211" x="2967038" y="4376738"/>
          <p14:tracePt t="10213" x="2928938" y="4367213"/>
          <p14:tracePt t="10227" x="2890838" y="4367213"/>
          <p14:tracePt t="10244" x="2833688" y="4367213"/>
          <p14:tracePt t="10248" x="2790825" y="4362450"/>
          <p14:tracePt t="10261" x="2743200" y="4362450"/>
          <p14:tracePt t="10278" x="2695575" y="4352925"/>
          <p14:tracePt t="10294" x="2667000" y="4352925"/>
          <p14:tracePt t="10311" x="2586038" y="4371975"/>
          <p14:tracePt t="10327" x="2543175" y="4381500"/>
          <p14:tracePt t="10344" x="2538413" y="4391025"/>
          <p14:tracePt t="10348" x="2533650" y="4395788"/>
          <p14:tracePt t="10362" x="2528888" y="4400550"/>
          <p14:tracePt t="10377" x="2514600" y="4410075"/>
          <p14:tracePt t="10395" x="2509838" y="4443413"/>
          <p14:tracePt t="10411" x="2509838" y="4452938"/>
          <p14:tracePt t="10428" x="2509838" y="4462463"/>
          <p14:tracePt t="10444" x="2524125" y="4481513"/>
          <p14:tracePt t="10461" x="2543175" y="4505325"/>
          <p14:tracePt t="10478" x="2571750" y="4529138"/>
          <p14:tracePt t="10494" x="2614613" y="4576763"/>
          <p14:tracePt t="10511" x="2657475" y="4595813"/>
          <p14:tracePt t="10528" x="2686050" y="4614863"/>
          <p14:tracePt t="10544" x="2709863" y="4614863"/>
          <p14:tracePt t="10561" x="2724150" y="4624388"/>
          <p14:tracePt t="10578" x="2738438" y="4624388"/>
          <p14:tracePt t="10594" x="2809875" y="4629150"/>
          <p14:tracePt t="10611" x="2847975" y="4638675"/>
          <p14:tracePt t="10627" x="2952750" y="4657725"/>
          <p14:tracePt t="10644" x="3186113" y="4686300"/>
          <p14:tracePt t="10661" x="3414713" y="4686300"/>
          <p14:tracePt t="10678" x="3676650" y="4686300"/>
          <p14:tracePt t="10694" x="4157663" y="4662488"/>
          <p14:tracePt t="10711" x="4605338" y="4648200"/>
          <p14:tracePt t="10728" x="5029200" y="4638675"/>
          <p14:tracePt t="10744" x="5538788" y="4591050"/>
          <p14:tracePt t="10761" x="5810250" y="4557713"/>
          <p14:tracePt t="10778" x="6172200" y="4514850"/>
          <p14:tracePt t="10794" x="6400800" y="4500563"/>
          <p14:tracePt t="10796" x="6500813" y="4491038"/>
          <p14:tracePt t="10811" x="6581775" y="4481513"/>
          <p14:tracePt t="10828" x="6748463" y="4471988"/>
          <p14:tracePt t="10844" x="6910388" y="4471988"/>
          <p14:tracePt t="10861" x="7034213" y="4457700"/>
          <p14:tracePt t="10878" x="7058025" y="4457700"/>
          <p14:tracePt t="10894" x="7067550" y="4457700"/>
          <p14:tracePt t="10911" x="7067550" y="4452938"/>
          <p14:tracePt t="10948" x="7067550" y="4448175"/>
          <p14:tracePt t="10989" x="7062788" y="4448175"/>
          <p14:tracePt t="10992" x="7058025" y="4448175"/>
          <p14:tracePt t="11002" x="7015163" y="4429125"/>
          <p14:tracePt t="11012" x="6938963" y="4410075"/>
          <p14:tracePt t="11028" x="6705600" y="4357688"/>
          <p14:tracePt t="11044" x="6296025" y="4281488"/>
          <p14:tracePt t="11061" x="5986463" y="4248150"/>
          <p14:tracePt t="11078" x="5734050" y="4229100"/>
          <p14:tracePt t="11094" x="5514975" y="4214813"/>
          <p14:tracePt t="11111" x="5348288" y="4219575"/>
          <p14:tracePt t="11128" x="5219700" y="4238625"/>
          <p14:tracePt t="11144" x="5086350" y="4267200"/>
          <p14:tracePt t="11161" x="5014913" y="4291013"/>
          <p14:tracePt t="11178" x="4938713" y="4314825"/>
          <p14:tracePt t="11194" x="4905375" y="4329113"/>
          <p14:tracePt t="11211" x="4900613" y="4329113"/>
          <p14:tracePt t="12713" x="4881563" y="4329113"/>
          <p14:tracePt t="12723" x="4833938" y="4329113"/>
          <p14:tracePt t="12728" x="4757738" y="4329113"/>
          <p14:tracePt t="12745" x="4519613" y="4329113"/>
          <p14:tracePt t="12762" x="4171950" y="4343400"/>
          <p14:tracePt t="12779" x="3257550" y="4376738"/>
          <p14:tracePt t="12795" x="2862263" y="4376738"/>
          <p14:tracePt t="12812" x="2681288" y="4376738"/>
          <p14:tracePt t="12815" x="2466975" y="4386263"/>
          <p14:tracePt t="12829" x="2147888" y="4400550"/>
          <p14:tracePt t="12845" x="1838325" y="4433888"/>
          <p14:tracePt t="12862" x="1581150" y="4457700"/>
          <p14:tracePt t="12879" x="1300163" y="4481513"/>
          <p14:tracePt t="12895" x="1138238" y="4481513"/>
          <p14:tracePt t="12912" x="1004888" y="4491038"/>
          <p14:tracePt t="12915" x="952500" y="4500563"/>
          <p14:tracePt t="12929" x="909638" y="4505325"/>
          <p14:tracePt t="12945" x="842963" y="4514850"/>
          <p14:tracePt t="12962" x="762000" y="4524375"/>
          <p14:tracePt t="12979" x="700088" y="4538663"/>
          <p14:tracePt t="12980" x="690563" y="4538663"/>
          <p14:tracePt t="12995" x="661988" y="4538663"/>
          <p14:tracePt t="13012" x="657225" y="4538663"/>
          <p14:tracePt t="13029" x="657225" y="4548188"/>
          <p14:tracePt t="13222" x="666750" y="4548188"/>
          <p14:tracePt t="13230" x="671513" y="4548188"/>
          <p14:tracePt t="13261" x="681038" y="4548188"/>
          <p14:tracePt t="13270" x="709613" y="4548188"/>
          <p14:tracePt t="13278" x="738188" y="4548188"/>
          <p14:tracePt t="13295" x="781050" y="4548188"/>
          <p14:tracePt t="13312" x="819150" y="4548188"/>
          <p14:tracePt t="13329" x="866775" y="4548188"/>
          <p14:tracePt t="13345" x="933450" y="4548188"/>
          <p14:tracePt t="13349" x="985838" y="4548188"/>
          <p14:tracePt t="13362" x="1143000" y="4543425"/>
          <p14:tracePt t="13379" x="1190625" y="4543425"/>
          <p14:tracePt t="13382" x="1233488" y="4533900"/>
          <p14:tracePt t="13395" x="1262063" y="4533900"/>
          <p14:tracePt t="13412" x="1271588" y="4533900"/>
          <p14:tracePt t="13604" x="1281113" y="4529138"/>
          <p14:tracePt t="13610" x="1304925" y="4529138"/>
          <p14:tracePt t="13620" x="1333500" y="4529138"/>
          <p14:tracePt t="13629" x="1371600" y="4519613"/>
          <p14:tracePt t="13645" x="1404938" y="4514850"/>
          <p14:tracePt t="13662" x="1414463" y="4514850"/>
          <p14:tracePt t="13839" x="1409700" y="4514850"/>
          <p14:tracePt t="13868" x="1404938" y="4514850"/>
          <p14:tracePt t="14071" x="1400175" y="4514850"/>
          <p14:tracePt t="14201" x="1404938" y="4514850"/>
          <p14:tracePt t="14211" x="1433513" y="4514850"/>
          <p14:tracePt t="14220" x="1471613" y="4514850"/>
          <p14:tracePt t="14229" x="1524000" y="4514850"/>
          <p14:tracePt t="14246" x="1652588" y="4519613"/>
          <p14:tracePt t="14262" x="1833563" y="4538663"/>
          <p14:tracePt t="14266" x="2100263" y="4538663"/>
          <p14:tracePt t="14279" x="2190750" y="4538663"/>
          <p14:tracePt t="14296" x="2343150" y="4538663"/>
          <p14:tracePt t="14312" x="2433638" y="4538663"/>
          <p14:tracePt t="14329" x="2490788" y="4538663"/>
          <p14:tracePt t="14333" x="2519363" y="4538663"/>
          <p14:tracePt t="14346" x="2543175" y="4538663"/>
          <p14:tracePt t="14362" x="2581275" y="4538663"/>
          <p14:tracePt t="14379" x="2605088" y="4538663"/>
          <p14:tracePt t="14396" x="2624138" y="4538663"/>
          <p14:tracePt t="14399" x="2628900" y="4538663"/>
          <p14:tracePt t="14866" x="0" y="0"/>
        </p14:tracePtLst>
        <p14:tracePtLst>
          <p14:tracePt t="15344" x="1857375" y="4833938"/>
          <p14:tracePt t="15420" x="1857375" y="4829175"/>
          <p14:tracePt t="15546" x="1862138" y="4829175"/>
          <p14:tracePt t="15556" x="1866900" y="4829175"/>
          <p14:tracePt t="15563" x="1885950" y="4829175"/>
          <p14:tracePt t="15579" x="1985963" y="4829175"/>
          <p14:tracePt t="15596" x="2343150" y="4833938"/>
          <p14:tracePt t="15613" x="2638425" y="4843463"/>
          <p14:tracePt t="15615" x="2776538" y="4857750"/>
          <p14:tracePt t="15629" x="2890838" y="4857750"/>
          <p14:tracePt t="15646" x="3148013" y="4857750"/>
          <p14:tracePt t="15663" x="3248025" y="4857750"/>
          <p14:tracePt t="15680" x="3276600" y="4857750"/>
          <p14:tracePt t="15681" x="3276600" y="4862513"/>
          <p14:tracePt t="15778" x="3267075" y="4862513"/>
          <p14:tracePt t="15788" x="3262313" y="4862513"/>
          <p14:tracePt t="15797" x="3257550" y="4862513"/>
          <p14:tracePt t="15813" x="3243263" y="4867275"/>
          <p14:tracePt t="15830" x="3224213" y="4867275"/>
          <p14:tracePt t="15846" x="3200400" y="4867275"/>
          <p14:tracePt t="15865" x="3176588" y="4872038"/>
          <p14:tracePt t="15880" x="3057525" y="4872038"/>
          <p14:tracePt t="15896" x="2890838" y="4872038"/>
          <p14:tracePt t="15913" x="2652713" y="4872038"/>
          <p14:tracePt t="15915" x="2424113" y="4872038"/>
          <p14:tracePt t="15930" x="2309813" y="4872038"/>
          <p14:tracePt t="15946" x="2119313" y="4867275"/>
          <p14:tracePt t="15949" x="2043113" y="4867275"/>
          <p14:tracePt t="15963" x="1938338" y="4857750"/>
          <p14:tracePt t="15980" x="1905000" y="4857750"/>
          <p14:tracePt t="15996" x="1890713" y="4857750"/>
          <p14:tracePt t="16013" x="1881188" y="4857750"/>
          <p14:tracePt t="16071" x="1885950" y="4857750"/>
          <p14:tracePt t="16092" x="1890713" y="4857750"/>
          <p14:tracePt t="16097" x="1895475" y="4857750"/>
          <p14:tracePt t="16106" x="1914525" y="4857750"/>
          <p14:tracePt t="16113" x="1943100" y="4857750"/>
          <p14:tracePt t="16130" x="2009775" y="4857750"/>
          <p14:tracePt t="16147" x="2347913" y="4848225"/>
          <p14:tracePt t="16163" x="2500313" y="4848225"/>
          <p14:tracePt t="16180" x="2600325" y="4848225"/>
          <p14:tracePt t="16197" x="2667000" y="4838700"/>
          <p14:tracePt t="16213" x="2671763" y="4838700"/>
          <p14:tracePt t="16716" x="0" y="0"/>
        </p14:tracePtLst>
        <p14:tracePtLst>
          <p14:tracePt t="27229" x="2352675" y="4691063"/>
          <p14:tracePt t="27360" x="2366963" y="4691063"/>
          <p14:tracePt t="27370" x="2376488" y="4691063"/>
          <p14:tracePt t="27384" x="2457450" y="4700588"/>
          <p14:tracePt t="27401" x="2571750" y="4710113"/>
          <p14:tracePt t="27418" x="2662238" y="4719638"/>
          <p14:tracePt t="27434" x="2781300" y="4738688"/>
          <p14:tracePt t="27451" x="2838450" y="4743450"/>
          <p14:tracePt t="27467" x="2857500" y="4743450"/>
          <p14:tracePt t="27484" x="2862263" y="4743450"/>
          <p14:tracePt t="27590" x="2857500" y="4743450"/>
          <p14:tracePt t="27595" x="2847975" y="4743450"/>
          <p14:tracePt t="27606" x="2833688" y="4743450"/>
          <p14:tracePt t="27618" x="2809875" y="4752975"/>
          <p14:tracePt t="27635" x="2728913" y="4757738"/>
          <p14:tracePt t="27651" x="2671763" y="4767263"/>
          <p14:tracePt t="27668" x="2605088" y="4767263"/>
          <p14:tracePt t="27685" x="2514600" y="4767263"/>
          <p14:tracePt t="27687" x="2495550" y="4767263"/>
          <p14:tracePt t="27701" x="2452688" y="4767263"/>
          <p14:tracePt t="27718" x="2424113" y="4767263"/>
          <p14:tracePt t="27735" x="2409825" y="4767263"/>
          <p14:tracePt t="27751" x="2395538" y="4767263"/>
          <p14:tracePt t="27808" x="2405063" y="4767263"/>
          <p14:tracePt t="27813" x="2419350" y="4767263"/>
          <p14:tracePt t="27822" x="2428875" y="4767263"/>
          <p14:tracePt t="27834" x="2443163" y="4762500"/>
          <p14:tracePt t="27851" x="2476500" y="4762500"/>
          <p14:tracePt t="27854" x="2505075" y="4762500"/>
          <p14:tracePt t="27868" x="2581275" y="4762500"/>
          <p14:tracePt t="27884" x="2643188" y="4762500"/>
          <p14:tracePt t="27901" x="2847975" y="4767263"/>
          <p14:tracePt t="27918" x="3052763" y="4767263"/>
          <p14:tracePt t="27934" x="3167063" y="4767263"/>
          <p14:tracePt t="27951" x="3309938" y="4767263"/>
          <p14:tracePt t="27968" x="3390900" y="4767263"/>
          <p14:tracePt t="27985" x="3433763" y="4757738"/>
          <p14:tracePt t="27988" x="3438525" y="4757738"/>
          <p14:tracePt t="28005" x="3443288" y="4757738"/>
          <p14:tracePt t="28018" x="3443288" y="4752975"/>
          <p14:tracePt t="28051" x="3443288" y="4748213"/>
          <p14:tracePt t="28060" x="3433763" y="4719638"/>
          <p14:tracePt t="28068" x="3429000" y="4667250"/>
          <p14:tracePt t="28085" x="3405188" y="4605338"/>
          <p14:tracePt t="28101" x="3362325" y="4543425"/>
          <p14:tracePt t="28118" x="3281363" y="4462463"/>
          <p14:tracePt t="28135" x="3176588" y="4386263"/>
          <p14:tracePt t="28151" x="3090863" y="4352925"/>
          <p14:tracePt t="28155" x="3062288" y="4333875"/>
          <p14:tracePt t="28168" x="3019425" y="4333875"/>
          <p14:tracePt t="28171" x="2990850" y="4329113"/>
          <p14:tracePt t="28185" x="2947988" y="4319588"/>
          <p14:tracePt t="28202" x="2833688" y="4319588"/>
          <p14:tracePt t="28218" x="2743200" y="4310063"/>
          <p14:tracePt t="28223" x="2667000" y="4310063"/>
          <p14:tracePt t="28235" x="2433638" y="4310063"/>
          <p14:tracePt t="28251" x="2228850" y="4319588"/>
          <p14:tracePt t="28268" x="2128838" y="4319588"/>
          <p14:tracePt t="28285" x="1838325" y="4329113"/>
          <p14:tracePt t="28301" x="1757363" y="4338638"/>
          <p14:tracePt t="28318" x="1704975" y="4352925"/>
          <p14:tracePt t="28335" x="1700213" y="4357688"/>
          <p14:tracePt t="28352" x="1695450" y="4357688"/>
          <p14:tracePt t="28368" x="1695450" y="4362450"/>
          <p14:tracePt t="28385" x="1690688" y="4367213"/>
          <p14:tracePt t="28387" x="1690688" y="4376738"/>
          <p14:tracePt t="28401" x="1690688" y="4405313"/>
          <p14:tracePt t="28418" x="1690688" y="4433888"/>
          <p14:tracePt t="28435" x="1690688" y="4443413"/>
          <p14:tracePt t="28451" x="1690688" y="4457700"/>
          <p14:tracePt t="28455" x="1695450" y="4471988"/>
          <p14:tracePt t="28468" x="1719263" y="4491038"/>
          <p14:tracePt t="28485" x="1800225" y="4538663"/>
          <p14:tracePt t="28501" x="1819275" y="4552950"/>
          <p14:tracePt t="28518" x="1824038" y="4557713"/>
          <p14:tracePt t="28576" x="1828800" y="4557713"/>
          <p14:tracePt t="28646" x="1838325" y="4557713"/>
          <p14:tracePt t="28656" x="1852613" y="4562475"/>
          <p14:tracePt t="28661" x="1895475" y="4576763"/>
          <p14:tracePt t="28673" x="1947863" y="4595813"/>
          <p14:tracePt t="28685" x="2081213" y="4633913"/>
          <p14:tracePt t="28702" x="2243138" y="4676775"/>
          <p14:tracePt t="28718" x="2271713" y="4681538"/>
          <p14:tracePt t="28735" x="2290763" y="4681538"/>
          <p14:tracePt t="28762" x="2286000" y="4686300"/>
          <p14:tracePt t="28768" x="2281238" y="4686300"/>
          <p14:tracePt t="28798" x="2271713" y="4686300"/>
          <p14:tracePt t="28818" x="2266950" y="4686300"/>
          <p14:tracePt t="28828" x="2262188" y="4686300"/>
          <p14:tracePt t="28836" x="2257425" y="4686300"/>
          <p14:tracePt t="28852" x="2247900" y="4686300"/>
          <p14:tracePt t="28870" x="2238375" y="4686300"/>
          <p14:tracePt t="28885" x="2228850" y="4686300"/>
          <p14:tracePt t="28902" x="2219325" y="4686300"/>
          <p14:tracePt t="28918" x="2214563" y="4686300"/>
          <p14:tracePt t="28935" x="2205038" y="4686300"/>
          <p14:tracePt t="28952" x="2190750" y="4686300"/>
          <p14:tracePt t="28968" x="2181225" y="4686300"/>
          <p14:tracePt t="28969" x="2176463" y="4686300"/>
          <p14:tracePt t="28985" x="2157413" y="4686300"/>
          <p14:tracePt t="29002" x="2147888" y="4686300"/>
          <p14:tracePt t="29004" x="2143125" y="4691063"/>
          <p14:tracePt t="29018" x="2124075" y="4691063"/>
          <p14:tracePt t="29035" x="2062163" y="4705350"/>
          <p14:tracePt t="29052" x="2043113" y="4705350"/>
          <p14:tracePt t="29068" x="2038350" y="4705350"/>
          <p14:tracePt t="29085" x="2033588" y="4705350"/>
          <p14:tracePt t="29104" x="2028825" y="4705350"/>
          <p14:tracePt t="29149" x="2033588" y="4705350"/>
          <p14:tracePt t="29164" x="2038350" y="4705350"/>
          <p14:tracePt t="29174" x="2043113" y="4705350"/>
          <p14:tracePt t="29190" x="2052638" y="4705350"/>
          <p14:tracePt t="29194" x="2057400" y="4705350"/>
          <p14:tracePt t="29214" x="2062163" y="4705350"/>
          <p14:tracePt t="29220" x="2062163" y="4700588"/>
          <p14:tracePt t="29235" x="2066925" y="4700588"/>
          <p14:tracePt t="29287" x="2066925" y="4695825"/>
          <p14:tracePt t="29290" x="2066925" y="4691063"/>
          <p14:tracePt t="29302" x="2066925" y="4686300"/>
          <p14:tracePt t="29319" x="2066925" y="4676775"/>
          <p14:tracePt t="29335" x="2052638" y="4662488"/>
          <p14:tracePt t="29352" x="2052638" y="4652963"/>
          <p14:tracePt t="29387" x="2047875" y="4648200"/>
          <p14:tracePt t="29433" x="2047875" y="4638675"/>
          <p14:tracePt t="29638" x="2057400" y="4638675"/>
          <p14:tracePt t="29648" x="2062163" y="4638675"/>
          <p14:tracePt t="29654" x="2066925" y="4638675"/>
          <p14:tracePt t="29669" x="2081213" y="4638675"/>
          <p14:tracePt t="29685" x="2095500" y="4638675"/>
          <p14:tracePt t="29702" x="2128838" y="4633913"/>
          <p14:tracePt t="29704" x="2147888" y="4633913"/>
          <p14:tracePt t="29707" x="2195513" y="4633913"/>
          <p14:tracePt t="29719" x="2224088" y="4633913"/>
          <p14:tracePt t="29735" x="2257425" y="4633913"/>
          <p14:tracePt t="29752" x="2266950" y="4629150"/>
          <p14:tracePt t="29804" x="2276475" y="4629150"/>
          <p14:tracePt t="29814" x="2281238" y="4629150"/>
          <p14:tracePt t="29820" x="2290763" y="4629150"/>
          <p14:tracePt t="29835" x="2300288" y="4629150"/>
          <p14:tracePt t="29852" x="2305050" y="4629150"/>
          <p14:tracePt t="29987" x="2305050" y="4624388"/>
          <p14:tracePt t="30215" x="2305050" y="4605338"/>
          <p14:tracePt t="30218" x="2305050" y="4567238"/>
          <p14:tracePt t="30229" x="2300288" y="4538663"/>
          <p14:tracePt t="30235" x="2300288" y="4510088"/>
          <p14:tracePt t="30252" x="2300288" y="4481513"/>
          <p14:tracePt t="30269" x="2300288" y="4429125"/>
          <p14:tracePt t="30285" x="2300288" y="4414838"/>
          <p14:tracePt t="30302" x="2300288" y="4410075"/>
          <p14:tracePt t="30319" x="2300288" y="4405313"/>
          <p14:tracePt t="30335" x="2300288" y="4400550"/>
          <p14:tracePt t="30352" x="2300288" y="4395788"/>
          <p14:tracePt t="30369" x="2300288" y="4391025"/>
          <p14:tracePt t="30587" x="2300288" y="4400550"/>
          <p14:tracePt t="30598" x="2290763" y="4438650"/>
          <p14:tracePt t="30608" x="2290763" y="4481513"/>
          <p14:tracePt t="30619" x="2286000" y="4510088"/>
          <p14:tracePt t="30635" x="2286000" y="4557713"/>
          <p14:tracePt t="30652" x="2295525" y="4600575"/>
          <p14:tracePt t="30669" x="2333625" y="4643438"/>
          <p14:tracePt t="30685" x="2381250" y="4676775"/>
          <p14:tracePt t="30702" x="2390775" y="4686300"/>
          <p14:tracePt t="30719" x="2414588" y="4691063"/>
          <p14:tracePt t="30736" x="2424113" y="4691063"/>
          <p14:tracePt t="30867" x="2419350" y="4691063"/>
          <p14:tracePt t="30883" x="2414588" y="4691063"/>
          <p14:tracePt t="30956" x="2409825" y="4691063"/>
          <p14:tracePt t="30966" x="2405063" y="4691063"/>
          <p14:tracePt t="31073" x="2400300" y="4691063"/>
          <p14:tracePt t="31114" x="2400300" y="4686300"/>
          <p14:tracePt t="31118" x="2400300" y="4657725"/>
          <p14:tracePt t="31128" x="2400300" y="4600575"/>
          <p14:tracePt t="31136" x="2409825" y="4548188"/>
          <p14:tracePt t="31152" x="2409825" y="4529138"/>
          <p14:tracePt t="31169" x="2419350" y="4462463"/>
          <p14:tracePt t="31186" x="2424113" y="4448175"/>
          <p14:tracePt t="31202" x="2424113" y="4433888"/>
          <p14:tracePt t="31219" x="2424113" y="4429125"/>
          <p14:tracePt t="31506" x="2409825" y="4443413"/>
          <p14:tracePt t="31512" x="2395538" y="4457700"/>
          <p14:tracePt t="31522" x="2390775" y="4476750"/>
          <p14:tracePt t="31536" x="2381250" y="4481513"/>
          <p14:tracePt t="31553" x="2376488" y="4500563"/>
          <p14:tracePt t="31569" x="2371725" y="4505325"/>
          <p14:tracePt t="31586" x="2371725" y="4510088"/>
          <p14:tracePt t="31603" x="2371725" y="4519613"/>
          <p14:tracePt t="31619" x="2366963" y="4519613"/>
          <p14:tracePt t="31640" x="2366963" y="4524375"/>
          <p14:tracePt t="31885" x="2366963" y="4514850"/>
          <p14:tracePt t="31898" x="2371725" y="4514850"/>
          <p14:tracePt t="31994" x="2376488" y="4514850"/>
          <p14:tracePt t="32202" x="2376488" y="4519613"/>
          <p14:tracePt t="32212" x="2376488" y="4524375"/>
          <p14:tracePt t="32222" x="2376488" y="4529138"/>
          <p14:tracePt t="32262" x="2376488" y="4533900"/>
          <p14:tracePt t="32287" x="2381250" y="4533900"/>
          <p14:tracePt t="32388" x="2390775" y="4533900"/>
          <p14:tracePt t="32398" x="2400300" y="4533900"/>
          <p14:tracePt t="32408" x="2419350" y="4533900"/>
          <p14:tracePt t="32420" x="2447925" y="4533900"/>
          <p14:tracePt t="32436" x="2600325" y="4543425"/>
          <p14:tracePt t="32438" x="2643188" y="4552950"/>
          <p14:tracePt t="32453" x="2681288" y="4557713"/>
          <p14:tracePt t="32469" x="2709863" y="4567238"/>
          <p14:tracePt t="32486" x="2714625" y="4567238"/>
          <p14:tracePt t="32503" x="2728913" y="4567238"/>
          <p14:tracePt t="32520" x="2781300" y="4572000"/>
          <p14:tracePt t="32536" x="2838450" y="4572000"/>
          <p14:tracePt t="32553" x="2905125" y="4572000"/>
          <p14:tracePt t="32570" x="2971800" y="4572000"/>
          <p14:tracePt t="32586" x="3086100" y="4572000"/>
          <p14:tracePt t="32603" x="3228975" y="4567238"/>
          <p14:tracePt t="32620" x="3367088" y="4567238"/>
          <p14:tracePt t="32637" x="3414713" y="4567238"/>
          <p14:tracePt t="32653" x="3419475" y="4562475"/>
          <p14:tracePt t="32798" x="3409950" y="4562475"/>
          <p14:tracePt t="32966" x="3405188" y="4562475"/>
          <p14:tracePt t="33093" x="3400425" y="4562475"/>
          <p14:tracePt t="33162" x="3395663" y="4557713"/>
          <p14:tracePt t="33172" x="3395663" y="4552950"/>
          <p14:tracePt t="33182" x="3395663" y="4548188"/>
          <p14:tracePt t="33188" x="3390900" y="4533900"/>
          <p14:tracePt t="33203" x="3390900" y="4510088"/>
          <p14:tracePt t="33220" x="3390900" y="4495800"/>
          <p14:tracePt t="33237" x="3381375" y="4462463"/>
          <p14:tracePt t="33253" x="3381375" y="4443413"/>
          <p14:tracePt t="33270" x="3381375" y="4438650"/>
          <p14:tracePt t="33298" x="3381375" y="4433888"/>
          <p14:tracePt t="33308" x="3381375" y="4424363"/>
          <p14:tracePt t="33320" x="3381375" y="4419600"/>
          <p14:tracePt t="33337" x="3381375" y="4410075"/>
          <p14:tracePt t="33440" x="3376613" y="4410075"/>
          <p14:tracePt t="33490" x="3371850" y="4410075"/>
          <p14:tracePt t="33510" x="3367088" y="4410075"/>
          <p14:tracePt t="33520" x="3362325" y="4410075"/>
          <p14:tracePt t="33526" x="3362325" y="4424363"/>
          <p14:tracePt t="33537" x="3352800" y="4443413"/>
          <p14:tracePt t="33554" x="3338513" y="4500563"/>
          <p14:tracePt t="33570" x="3338513" y="4514850"/>
          <p14:tracePt t="33725" x="3333750" y="4514850"/>
          <p14:tracePt t="33832" x="3333750" y="4500563"/>
          <p14:tracePt t="33844" x="3333750" y="4471988"/>
          <p14:tracePt t="33854" x="3333750" y="4443413"/>
          <p14:tracePt t="33857" x="3338513" y="4414838"/>
          <p14:tracePt t="33870" x="3343275" y="4391025"/>
          <p14:tracePt t="33887" x="3352800" y="4352925"/>
          <p14:tracePt t="33904" x="3357563" y="4333875"/>
          <p14:tracePt t="33920" x="3362325" y="4324350"/>
          <p14:tracePt t="33937" x="3362325" y="4305300"/>
          <p14:tracePt t="33970" x="3367088" y="4305300"/>
          <p14:tracePt t="34405" x="3514725" y="4443413"/>
          <p14:tracePt t="34411" x="3529013" y="4457700"/>
          <p14:tracePt t="34420" x="3543300" y="4462463"/>
          <p14:tracePt t="34437" x="3557588" y="4491038"/>
          <p14:tracePt t="34454" x="3567113" y="4500563"/>
          <p14:tracePt t="34471" x="3567113" y="4510088"/>
          <p14:tracePt t="34487" x="3571875" y="4529138"/>
          <p14:tracePt t="34490" x="3581400" y="4567238"/>
          <p14:tracePt t="34504" x="3586163" y="4595813"/>
          <p14:tracePt t="34521" x="3595688" y="4648200"/>
          <p14:tracePt t="34537" x="3600450" y="4681538"/>
          <p14:tracePt t="34554" x="3600450" y="4705350"/>
          <p14:tracePt t="34570" x="3600450" y="4714875"/>
          <p14:tracePt t="34587" x="3586163" y="4729163"/>
          <p14:tracePt t="34604" x="3567113" y="4733925"/>
          <p14:tracePt t="34621" x="3552825" y="4738688"/>
          <p14:tracePt t="34668" x="3548063" y="4738688"/>
          <p14:tracePt t="36306" x="3548063" y="4719638"/>
          <p14:tracePt t="36316" x="3543300" y="4691063"/>
          <p14:tracePt t="36326" x="3533775" y="4672013"/>
          <p14:tracePt t="36338" x="3533775" y="4662488"/>
          <p14:tracePt t="36354" x="3524250" y="4624388"/>
          <p14:tracePt t="36371" x="3500438" y="4572000"/>
          <p14:tracePt t="36388" x="3490913" y="4552950"/>
          <p14:tracePt t="36405" x="3490913" y="4548188"/>
          <p14:tracePt t="36422" x="3486150" y="4548188"/>
          <p14:tracePt t="36438" x="3486150" y="4543425"/>
          <p14:tracePt t="36454" x="3481388" y="4538663"/>
          <p14:tracePt t="36471" x="3471863" y="4524375"/>
          <p14:tracePt t="36488" x="3467100" y="4524375"/>
          <p14:tracePt t="36505" x="3457575" y="4514850"/>
          <p14:tracePt t="36521" x="3438525" y="4505325"/>
          <p14:tracePt t="36538" x="3405188" y="4481513"/>
          <p14:tracePt t="36555" x="3395663" y="4476750"/>
          <p14:tracePt t="36571" x="3381375" y="4471988"/>
          <p14:tracePt t="36588" x="3367088" y="4467225"/>
          <p14:tracePt t="36605" x="3357563" y="4467225"/>
          <p14:tracePt t="36621" x="3352800" y="4467225"/>
          <p14:tracePt t="36638" x="3348038" y="4467225"/>
          <p14:tracePt t="36663" x="3343275" y="4467225"/>
          <p14:tracePt t="36784" x="3348038" y="4467225"/>
          <p14:tracePt t="36794" x="3357563" y="4467225"/>
          <p14:tracePt t="36800" x="3362325" y="4467225"/>
          <p14:tracePt t="36811" x="3371850" y="4467225"/>
          <p14:tracePt t="36829" x="3376613" y="4467225"/>
          <p14:tracePt t="36936" x="3367088" y="4467225"/>
          <p14:tracePt t="36946" x="3357563" y="4467225"/>
          <p14:tracePt t="36950" x="3333750" y="4476750"/>
          <p14:tracePt t="36962" x="3324225" y="4481513"/>
          <p14:tracePt t="36971" x="3300413" y="4495800"/>
          <p14:tracePt t="36988" x="3243263" y="4572000"/>
          <p14:tracePt t="37005" x="3205163" y="4624388"/>
          <p14:tracePt t="37021" x="3186113" y="4652963"/>
          <p14:tracePt t="37038" x="3176588" y="4667250"/>
          <p14:tracePt t="37055" x="3176588" y="4676775"/>
          <p14:tracePt t="37072" x="3171825" y="4681538"/>
          <p14:tracePt t="37168" x="3186113" y="4681538"/>
          <p14:tracePt t="37174" x="3190875" y="4681538"/>
          <p14:tracePt t="37185" x="3195638" y="4681538"/>
          <p14:tracePt t="37194" x="3209925" y="4681538"/>
          <p14:tracePt t="37205" x="3219450" y="4681538"/>
          <p14:tracePt t="37222" x="3248025" y="4672013"/>
          <p14:tracePt t="37224" x="3257550" y="4672013"/>
          <p14:tracePt t="37238" x="3262313" y="4672013"/>
          <p14:tracePt t="37255" x="3352800" y="4657725"/>
          <p14:tracePt t="37272" x="3362325" y="4657725"/>
          <p14:tracePt t="37288" x="3390900" y="4652963"/>
          <p14:tracePt t="37289" x="3395663" y="4652963"/>
          <p14:tracePt t="37341" x="3400425" y="4652963"/>
          <p14:tracePt t="37352" x="3400425" y="4648200"/>
          <p14:tracePt t="37370" x="3400425" y="4643438"/>
          <p14:tracePt t="37390" x="3405188" y="4643438"/>
          <p14:tracePt t="38712" x="3405188" y="4638675"/>
          <p14:tracePt t="38723" x="3405188" y="4624388"/>
          <p14:tracePt t="38728" x="3395663" y="4605338"/>
          <p14:tracePt t="38739" x="3390900" y="4581525"/>
          <p14:tracePt t="38756" x="3367088" y="4543425"/>
          <p14:tracePt t="38772" x="3357563" y="4514850"/>
          <p14:tracePt t="38789" x="3343275" y="4495800"/>
          <p14:tracePt t="38806" x="3338513" y="4491038"/>
          <p14:tracePt t="38822" x="3338513" y="4486275"/>
          <p14:tracePt t="38839" x="3333750" y="4486275"/>
          <p14:tracePt t="38856" x="3333750" y="4481513"/>
          <p14:tracePt t="38872" x="3324225" y="4476750"/>
          <p14:tracePt t="38889" x="3314700" y="4471988"/>
          <p14:tracePt t="38906" x="3295650" y="4457700"/>
          <p14:tracePt t="38909" x="3290888" y="4457700"/>
          <p14:tracePt t="38922" x="3286125" y="4452938"/>
          <p14:tracePt t="39732" x="3276600" y="4448175"/>
          <p14:tracePt t="39736" x="3252788" y="4433888"/>
          <p14:tracePt t="39746" x="3228975" y="4429125"/>
          <p14:tracePt t="39756" x="3200400" y="4414838"/>
          <p14:tracePt t="39773" x="3152775" y="4400550"/>
          <p14:tracePt t="39789" x="3109913" y="4386263"/>
          <p14:tracePt t="39806" x="3067050" y="4376738"/>
          <p14:tracePt t="39823" x="3024188" y="4371975"/>
          <p14:tracePt t="39839" x="2976563" y="4362450"/>
          <p14:tracePt t="39843" x="2957513" y="4362450"/>
          <p14:tracePt t="39856" x="2909888" y="4362450"/>
          <p14:tracePt t="39873" x="2852738" y="4362450"/>
          <p14:tracePt t="39889" x="2781300" y="4362450"/>
          <p14:tracePt t="39906" x="2714625" y="4367213"/>
          <p14:tracePt t="39924" x="2619375" y="4367213"/>
          <p14:tracePt t="39927" x="2595563" y="4367213"/>
          <p14:tracePt t="39939" x="2586038" y="4371975"/>
          <p14:tracePt t="39956" x="2566988" y="4376738"/>
          <p14:tracePt t="39973" x="2519363" y="4395788"/>
          <p14:tracePt t="39989" x="2476500" y="4410075"/>
          <p14:tracePt t="40006" x="2433638" y="4429125"/>
          <p14:tracePt t="40023" x="2390775" y="4443413"/>
          <p14:tracePt t="40039" x="2381250" y="4448175"/>
          <p14:tracePt t="40056" x="2381250" y="4452938"/>
          <p14:tracePt t="40170" x="2381250" y="4457700"/>
          <p14:tracePt t="40174" x="2381250" y="4462463"/>
          <p14:tracePt t="40189" x="2386013" y="4471988"/>
          <p14:tracePt t="40206" x="2400300" y="4486275"/>
          <p14:tracePt t="40223" x="2405063" y="4495800"/>
          <p14:tracePt t="40242" x="2409825" y="4505325"/>
          <p14:tracePt t="40256" x="2414588" y="4514850"/>
          <p14:tracePt t="40273" x="2424113" y="4524375"/>
          <p14:tracePt t="40290" x="2428875" y="4529138"/>
          <p14:tracePt t="40306" x="2438400" y="4529138"/>
          <p14:tracePt t="40342" x="2443163" y="4529138"/>
          <p14:tracePt t="40358" x="2443163" y="4533900"/>
          <p14:tracePt t="40362" x="2452688" y="4533900"/>
          <p14:tracePt t="40373" x="2466975" y="4543425"/>
          <p14:tracePt t="40389" x="2490788" y="4557713"/>
          <p14:tracePt t="40406" x="2505075" y="4562475"/>
          <p14:tracePt t="40440" x="2514600" y="4567238"/>
          <p14:tracePt t="40456" x="2538413" y="4572000"/>
          <p14:tracePt t="40459" x="2557463" y="4581525"/>
          <p14:tracePt t="40473" x="2609850" y="4595813"/>
          <p14:tracePt t="40490" x="2638425" y="4610100"/>
          <p14:tracePt t="40506" x="2647950" y="4610100"/>
          <p14:tracePt t="40523" x="2667000" y="4614863"/>
          <p14:tracePt t="40540" x="2676525" y="4619625"/>
          <p14:tracePt t="40556" x="2681288" y="4619625"/>
          <p14:tracePt t="40573" x="2709863" y="4624388"/>
          <p14:tracePt t="40590" x="2752725" y="4633913"/>
          <p14:tracePt t="40606" x="2795588" y="4633913"/>
          <p14:tracePt t="40623" x="2828925" y="4633913"/>
          <p14:tracePt t="40640" x="2852738" y="4638675"/>
          <p14:tracePt t="40656" x="2886075" y="4638675"/>
          <p14:tracePt t="40659" x="2895600" y="4638675"/>
          <p14:tracePt t="40673" x="2909888" y="4638675"/>
          <p14:tracePt t="40690" x="2947988" y="4638675"/>
          <p14:tracePt t="40706" x="2967038" y="4638675"/>
          <p14:tracePt t="40808" x="2962275" y="4638675"/>
          <p14:tracePt t="40818" x="2957513" y="4638675"/>
          <p14:tracePt t="40828" x="2947988" y="4638675"/>
          <p14:tracePt t="40840" x="2938463" y="4638675"/>
          <p14:tracePt t="40856" x="2867025" y="4638675"/>
          <p14:tracePt t="40873" x="2847975" y="4638675"/>
          <p14:tracePt t="40890" x="2786063" y="4629150"/>
          <p14:tracePt t="40906" x="2705100" y="4614863"/>
          <p14:tracePt t="40923" x="2628900" y="4591050"/>
          <p14:tracePt t="40940" x="2571750" y="4576763"/>
          <p14:tracePt t="40956" x="2500313" y="4552950"/>
          <p14:tracePt t="40973" x="2443163" y="4505325"/>
          <p14:tracePt t="40990" x="2371725" y="4410075"/>
          <p14:tracePt t="40992" x="2343150" y="4367213"/>
          <p14:tracePt t="41006" x="2295525" y="4295775"/>
          <p14:tracePt t="41023" x="2276475" y="4271963"/>
          <p14:tracePt t="41040" x="2266950" y="4257675"/>
          <p14:tracePt t="41312" x="2266950" y="4267200"/>
          <p14:tracePt t="41320" x="2266950" y="4286250"/>
          <p14:tracePt t="41330" x="2266950" y="4300538"/>
          <p14:tracePt t="41340" x="2266950" y="4319588"/>
          <p14:tracePt t="41357" x="2266950" y="4357688"/>
          <p14:tracePt t="41373" x="2271713" y="4419600"/>
          <p14:tracePt t="41390" x="2286000" y="4462463"/>
          <p14:tracePt t="41407" x="2290763" y="4467225"/>
          <p14:tracePt t="41423" x="2290763" y="4471988"/>
          <p14:tracePt t="41460" x="2295525" y="4471988"/>
          <p14:tracePt t="41466" x="2305050" y="4471988"/>
          <p14:tracePt t="41477" x="2309813" y="4471988"/>
          <p14:tracePt t="41490" x="2314575" y="4471988"/>
          <p14:tracePt t="41507" x="2319338" y="4471988"/>
          <p14:tracePt t="41843" x="0" y="0"/>
        </p14:tracePtLst>
        <p14:tracePtLst>
          <p14:tracePt t="43283" x="4048125" y="4467225"/>
          <p14:tracePt t="43413" x="4043363" y="4467225"/>
          <p14:tracePt t="43468" x="4038600" y="4467225"/>
          <p14:tracePt t="43474" x="4033838" y="4467225"/>
          <p14:tracePt t="43484" x="4019550" y="4467225"/>
          <p14:tracePt t="43494" x="4014788" y="4467225"/>
          <p14:tracePt t="43507" x="4000500" y="4467225"/>
          <p14:tracePt t="43524" x="3981450" y="4471988"/>
          <p14:tracePt t="43541" x="3976688" y="4471988"/>
          <p14:tracePt t="43558" x="3971925" y="4471988"/>
          <p14:tracePt t="43575" x="3967163" y="4471988"/>
          <p14:tracePt t="43591" x="3967163" y="4476750"/>
          <p14:tracePt t="43608" x="3957638" y="4476750"/>
          <p14:tracePt t="43624" x="3952875" y="4476750"/>
          <p14:tracePt t="43710" x="3948113" y="4476750"/>
          <p14:tracePt t="43726" x="3943350" y="4476750"/>
          <p14:tracePt t="43740" x="3943350" y="4481513"/>
          <p14:tracePt t="43746" x="3938588" y="4481513"/>
          <p14:tracePt t="43842" x="3933825" y="4481513"/>
          <p14:tracePt t="43863" x="3929063" y="4481513"/>
          <p14:tracePt t="43876" x="3919538" y="4481513"/>
          <p14:tracePt t="43962" x="3919538" y="4486275"/>
          <p14:tracePt t="45583" x="3914775" y="4495800"/>
          <p14:tracePt t="45592" x="3905250" y="4505325"/>
          <p14:tracePt t="45597" x="3881438" y="4538663"/>
          <p14:tracePt t="45608" x="3833813" y="4586288"/>
          <p14:tracePt t="45625" x="3714750" y="4691063"/>
          <p14:tracePt t="45642" x="3595688" y="4819650"/>
          <p14:tracePt t="45658" x="3352800" y="5067300"/>
          <p14:tracePt t="45675" x="3171825" y="5233988"/>
          <p14:tracePt t="45677" x="3086100" y="5319713"/>
          <p14:tracePt t="45692" x="2962275" y="5405438"/>
          <p14:tracePt t="45708" x="2881313" y="5448300"/>
          <p14:tracePt t="45725" x="2614613" y="5591175"/>
          <p14:tracePt t="45742" x="2466975" y="5662613"/>
          <p14:tracePt t="45745" x="2395538" y="5691188"/>
          <p14:tracePt t="45759" x="2286000" y="5729288"/>
          <p14:tracePt t="45775" x="2224088" y="5757863"/>
          <p14:tracePt t="45792" x="2209800" y="5767388"/>
          <p14:tracePt t="45809" x="2124075" y="5819775"/>
          <p14:tracePt t="45825" x="2071688" y="5848350"/>
          <p14:tracePt t="45842" x="2028825" y="5886450"/>
          <p14:tracePt t="45858" x="2000250" y="5915025"/>
          <p14:tracePt t="45875" x="1990725" y="5934075"/>
          <p14:tracePt t="45892" x="1966913" y="5957888"/>
          <p14:tracePt t="45908" x="1914525" y="5986463"/>
          <p14:tracePt t="45925" x="1824038" y="6038850"/>
          <p14:tracePt t="45942" x="1709738" y="6105525"/>
          <p14:tracePt t="45945" x="1628775" y="6148388"/>
          <p14:tracePt t="45958" x="1585913" y="6162675"/>
          <p14:tracePt t="45975" x="1395413" y="6219825"/>
          <p14:tracePt t="45992" x="1247775" y="6281738"/>
          <p14:tracePt t="46008" x="1100138" y="6324600"/>
          <p14:tracePt t="46025" x="923925" y="6372225"/>
          <p14:tracePt t="46042" x="876300" y="6372225"/>
          <p14:tracePt t="46058" x="871538" y="6372225"/>
          <p14:tracePt t="46138" x="876300" y="6372225"/>
          <p14:tracePt t="46247" x="871538" y="6372225"/>
          <p14:tracePt t="46384" x="857250" y="6372225"/>
          <p14:tracePt t="46389" x="842963" y="6348413"/>
          <p14:tracePt t="46400" x="828675" y="6334125"/>
          <p14:tracePt t="46409" x="823913" y="6329363"/>
          <p14:tracePt t="46425" x="823913" y="6324600"/>
          <p14:tracePt t="46442" x="823913" y="6319838"/>
          <p14:tracePt t="46459" x="819150" y="6296025"/>
          <p14:tracePt t="46476" x="814388" y="6276975"/>
          <p14:tracePt t="46492" x="800100" y="6243638"/>
          <p14:tracePt t="46509" x="790575" y="6229350"/>
          <p14:tracePt t="46593" x="785813" y="6229350"/>
          <p14:tracePt t="46607" x="781050" y="6229350"/>
          <p14:tracePt t="46693" x="785813" y="6229350"/>
          <p14:tracePt t="46702" x="790575" y="6229350"/>
          <p14:tracePt t="46712" x="800100" y="6229350"/>
          <p14:tracePt t="46725" x="804863" y="6229350"/>
          <p14:tracePt t="46764" x="809625" y="6229350"/>
          <p14:tracePt t="46774" x="814388" y="6229350"/>
          <p14:tracePt t="46778" x="819150" y="6229350"/>
          <p14:tracePt t="46792" x="823913" y="6229350"/>
          <p14:tracePt t="46809" x="838200" y="6229350"/>
          <p14:tracePt t="46825" x="847725" y="6229350"/>
          <p14:tracePt t="46827" x="852488" y="6229350"/>
          <p14:tracePt t="46842" x="857250" y="6229350"/>
          <p14:tracePt t="46859" x="885825" y="6229350"/>
          <p14:tracePt t="46875" x="904875" y="6229350"/>
          <p14:tracePt t="46892" x="962025" y="6229350"/>
          <p14:tracePt t="46895" x="1014413" y="6229350"/>
          <p14:tracePt t="46910" x="1071563" y="6229350"/>
          <p14:tracePt t="46925" x="1128713" y="6229350"/>
          <p14:tracePt t="46942" x="1176338" y="6229350"/>
          <p14:tracePt t="46959" x="1214438" y="6229350"/>
          <p14:tracePt t="46975" x="1257300" y="6229350"/>
          <p14:tracePt t="46992" x="1343025" y="6229350"/>
          <p14:tracePt t="47009" x="1419225" y="6229350"/>
          <p14:tracePt t="47026" x="1500188" y="6229350"/>
          <p14:tracePt t="47029" x="1528763" y="6229350"/>
          <p14:tracePt t="47042" x="1566863" y="6219825"/>
          <p14:tracePt t="47059" x="1590675" y="6215063"/>
          <p14:tracePt t="47080" x="1595438" y="6215063"/>
          <p14:tracePt t="47106" x="1600200" y="6215063"/>
          <p14:tracePt t="47116" x="1614488" y="6215063"/>
          <p14:tracePt t="47126" x="1624013" y="6215063"/>
          <p14:tracePt t="47142" x="1638300" y="6215063"/>
          <p14:tracePt t="47228" x="1643063" y="6215063"/>
          <p14:tracePt t="47247" x="1647825" y="6215063"/>
          <p14:tracePt t="47268" x="1647825" y="6210300"/>
          <p14:tracePt t="47308" x="1647825" y="6205538"/>
          <p14:tracePt t="47334" x="1647825" y="6200775"/>
          <p14:tracePt t="47424" x="1647825" y="6196013"/>
          <p14:tracePt t="47429" x="1647825" y="6181725"/>
          <p14:tracePt t="47442" x="1638300" y="6162675"/>
          <p14:tracePt t="47459" x="1633538" y="6138863"/>
          <p14:tracePt t="47475" x="1628775" y="6129338"/>
          <p14:tracePt t="47492" x="1628775" y="6115050"/>
          <p14:tracePt t="47509" x="1619250" y="6091238"/>
          <p14:tracePt t="47526" x="1614488" y="6072188"/>
          <p14:tracePt t="47542" x="1609725" y="6067425"/>
          <p14:tracePt t="47559" x="1609725" y="6062663"/>
          <p14:tracePt t="47576" x="1604963" y="6053138"/>
          <p14:tracePt t="47592" x="1600200" y="6048375"/>
          <p14:tracePt t="47609" x="1547813" y="6043613"/>
          <p14:tracePt t="47626" x="1500188" y="6034088"/>
          <p14:tracePt t="47642" x="1409700" y="6024563"/>
          <p14:tracePt t="47659" x="1143000" y="6024563"/>
          <p14:tracePt t="47676" x="990600" y="6024563"/>
          <p14:tracePt t="47692" x="871538" y="6029325"/>
          <p14:tracePt t="47709" x="814388" y="6029325"/>
          <p14:tracePt t="47726" x="809625" y="6029325"/>
          <p14:tracePt t="47742" x="809625" y="6034088"/>
          <p14:tracePt t="47896" x="809625" y="6038850"/>
          <p14:tracePt t="47978" x="809625" y="6048375"/>
          <p14:tracePt t="47982" x="809625" y="6057900"/>
          <p14:tracePt t="47992" x="804863" y="6062663"/>
          <p14:tracePt t="48009" x="804863" y="6105525"/>
          <p14:tracePt t="48026" x="804863" y="6253163"/>
          <p14:tracePt t="48042" x="804863" y="6319838"/>
          <p14:tracePt t="48043" x="804863" y="6357938"/>
          <p14:tracePt t="48059" x="804863" y="6372225"/>
          <p14:tracePt t="48179" x="800100" y="6372225"/>
          <p14:tracePt t="49278" x="823913" y="6372225"/>
          <p14:tracePt t="49289" x="852488" y="6372225"/>
          <p14:tracePt t="49295" x="900113" y="6372225"/>
          <p14:tracePt t="49310" x="1028700" y="6372225"/>
          <p14:tracePt t="49327" x="1090613" y="6372225"/>
          <p14:tracePt t="49343" x="1247775" y="6372225"/>
          <p14:tracePt t="49348" x="1276350" y="6372225"/>
          <p14:tracePt t="49349" x="1295400" y="6372225"/>
          <p14:tracePt t="49360" x="1300163" y="6372225"/>
          <p14:tracePt t="49376" x="1304925" y="6372225"/>
          <p14:tracePt t="49790" x="1309688" y="6372225"/>
          <p14:tracePt t="49800" x="1338263" y="6372225"/>
          <p14:tracePt t="49810" x="1385888" y="6372225"/>
          <p14:tracePt t="49827" x="1543050" y="6372225"/>
          <p14:tracePt t="49843" x="1733550" y="6362700"/>
          <p14:tracePt t="49860" x="2105025" y="6353175"/>
          <p14:tracePt t="49877" x="2281238" y="6343650"/>
          <p14:tracePt t="49893" x="2395538" y="6343650"/>
          <p14:tracePt t="49910" x="2400300" y="6343650"/>
          <p14:tracePt t="49927" x="2400300" y="6334125"/>
          <p14:tracePt t="50622" x="2400300" y="6324600"/>
          <p14:tracePt t="50632" x="2400300" y="6296025"/>
          <p14:tracePt t="50642" x="2409825" y="6243638"/>
          <p14:tracePt t="50646" x="2438400" y="6191250"/>
          <p14:tracePt t="50661" x="2476500" y="6119813"/>
          <p14:tracePt t="50677" x="2581275" y="5957888"/>
          <p14:tracePt t="50694" x="2671763" y="5795963"/>
          <p14:tracePt t="50697" x="2733675" y="5710238"/>
          <p14:tracePt t="50710" x="2786063" y="5634038"/>
          <p14:tracePt t="50727" x="2852738" y="5576888"/>
          <p14:tracePt t="50744" x="2867025" y="5562600"/>
          <p14:tracePt t="50760" x="2886075" y="5534025"/>
          <p14:tracePt t="50763" x="2900363" y="5514975"/>
          <p14:tracePt t="50777" x="2928938" y="5462588"/>
          <p14:tracePt t="50794" x="2967038" y="5410200"/>
          <p14:tracePt t="50810" x="3005138" y="5343525"/>
          <p14:tracePt t="50827" x="3048000" y="5286375"/>
          <p14:tracePt t="50844" x="3071813" y="5267325"/>
          <p14:tracePt t="50860" x="3081338" y="5243513"/>
          <p14:tracePt t="50877" x="3100388" y="5214938"/>
          <p14:tracePt t="50894" x="3162300" y="5114925"/>
          <p14:tracePt t="50910" x="3300413" y="4900613"/>
          <p14:tracePt t="50927" x="3519488" y="4610100"/>
          <p14:tracePt t="50944" x="3543300" y="4576763"/>
          <p14:tracePt t="50960" x="3548063" y="4548188"/>
          <p14:tracePt t="50977" x="3552825" y="4548188"/>
          <p14:tracePt t="51240" x="3548063" y="4552950"/>
          <p14:tracePt t="51250" x="3505200" y="4576763"/>
          <p14:tracePt t="51260" x="3448050" y="4605338"/>
          <p14:tracePt t="51277" x="3314700" y="4672013"/>
          <p14:tracePt t="51294" x="3214688" y="4714875"/>
          <p14:tracePt t="51311" x="3114675" y="4762500"/>
          <p14:tracePt t="51327" x="3005138" y="4810125"/>
          <p14:tracePt t="51344" x="2952750" y="4829175"/>
          <p14:tracePt t="51361" x="2905125" y="4843463"/>
          <p14:tracePt t="51377" x="2881313" y="4852988"/>
          <p14:tracePt t="51394" x="2857500" y="4852988"/>
          <p14:tracePt t="51411" x="2843213" y="4857750"/>
          <p14:tracePt t="51427" x="2805113" y="4857750"/>
          <p14:tracePt t="51444" x="2771775" y="4862513"/>
          <p14:tracePt t="51445" x="2747963" y="4862513"/>
          <p14:tracePt t="51461" x="2714625" y="4872038"/>
          <p14:tracePt t="51477" x="2657475" y="4872038"/>
          <p14:tracePt t="51494" x="2590800" y="4876800"/>
          <p14:tracePt t="51511" x="2524125" y="4876800"/>
          <p14:tracePt t="51527" x="2457450" y="4886325"/>
          <p14:tracePt t="51544" x="2424113" y="4886325"/>
          <p14:tracePt t="51547" x="2409825" y="4886325"/>
          <p14:tracePt t="51561" x="2405063" y="4886325"/>
          <p14:tracePt t="51577" x="2386013" y="4886325"/>
          <p14:tracePt t="51594" x="2376488" y="4886325"/>
          <p14:tracePt t="51611" x="2366963" y="4886325"/>
          <p14:tracePt t="51627" x="2347913" y="4886325"/>
          <p14:tracePt t="51644" x="2333625" y="4886325"/>
          <p14:tracePt t="51662" x="2324100" y="4886325"/>
          <p14:tracePt t="51665" x="2314575" y="4886325"/>
          <p14:tracePt t="51677" x="2305050" y="4886325"/>
          <p14:tracePt t="51694" x="2286000" y="4886325"/>
          <p14:tracePt t="51711" x="2271713" y="4886325"/>
          <p14:tracePt t="51727" x="2228850" y="4886325"/>
          <p14:tracePt t="51744" x="2200275" y="4886325"/>
          <p14:tracePt t="51761" x="2181225" y="4886325"/>
          <p14:tracePt t="51777" x="2176463" y="4886325"/>
          <p14:tracePt t="51779" x="2171700" y="4886325"/>
          <p14:tracePt t="51794" x="2166938" y="4886325"/>
          <p14:tracePt t="51811" x="2143125" y="4886325"/>
          <p14:tracePt t="51828" x="2119313" y="4886325"/>
          <p14:tracePt t="51844" x="2105025" y="4886325"/>
          <p14:tracePt t="51861" x="2090738" y="4886325"/>
          <p14:tracePt t="51878" x="2085975" y="4886325"/>
          <p14:tracePt t="51894" x="2081213" y="4886325"/>
          <p14:tracePt t="51911" x="2076450" y="4886325"/>
          <p14:tracePt t="51927" x="2066925" y="4886325"/>
          <p14:tracePt t="51944" x="2057400" y="4886325"/>
          <p14:tracePt t="52106" x="2062163" y="4886325"/>
          <p14:tracePt t="52116" x="2066925" y="4886325"/>
          <p14:tracePt t="52130" x="2071688" y="4886325"/>
          <p14:tracePt t="52140" x="2076450" y="4886325"/>
          <p14:tracePt t="52150" x="2090738" y="4886325"/>
          <p14:tracePt t="52161" x="2095500" y="4886325"/>
          <p14:tracePt t="52178" x="2133600" y="4886325"/>
          <p14:tracePt t="52180" x="2147888" y="4886325"/>
          <p14:tracePt t="52194" x="2157413" y="4886325"/>
          <p14:tracePt t="52211" x="2209800" y="4881563"/>
          <p14:tracePt t="52228" x="2266950" y="4881563"/>
          <p14:tracePt t="52244" x="2352675" y="4881563"/>
          <p14:tracePt t="52247" x="2395538" y="4876800"/>
          <p14:tracePt t="52261" x="2447925" y="4876800"/>
          <p14:tracePt t="52278" x="2619375" y="4867275"/>
          <p14:tracePt t="52294" x="2686050" y="4852988"/>
          <p14:tracePt t="52311" x="2714625" y="4852988"/>
          <p14:tracePt t="52328" x="2738438" y="4852988"/>
          <p14:tracePt t="52344" x="2752725" y="4852988"/>
          <p14:tracePt t="52361" x="2757488" y="4852988"/>
          <p14:tracePt t="52900" x="2752725" y="4852988"/>
          <p14:tracePt t="52911" x="2747963" y="4852988"/>
          <p14:tracePt t="52936" x="2743200" y="4852988"/>
          <p14:tracePt t="53434" x="0" y="0"/>
        </p14:tracePtLst>
        <p14:tracePtLst>
          <p14:tracePt t="56855" x="2852738" y="4510088"/>
          <p14:tracePt t="56950" x="2847975" y="4510088"/>
          <p14:tracePt t="56961" x="2838450" y="4510088"/>
          <p14:tracePt t="56980" x="2747963" y="4500563"/>
          <p14:tracePt t="56996" x="2652713" y="4486275"/>
          <p14:tracePt t="57013" x="2457450" y="4433888"/>
          <p14:tracePt t="57030" x="2357438" y="4414838"/>
          <p14:tracePt t="57033" x="2276475" y="4405313"/>
          <p14:tracePt t="57046" x="2147888" y="4386263"/>
          <p14:tracePt t="57063" x="2076450" y="4386263"/>
          <p14:tracePt t="57080" x="2019300" y="4386263"/>
          <p14:tracePt t="57096" x="1971675" y="4395788"/>
          <p14:tracePt t="57113" x="1943100" y="4400550"/>
          <p14:tracePt t="57130" x="1919288" y="4414838"/>
          <p14:tracePt t="57133" x="1895475" y="4438650"/>
          <p14:tracePt t="57146" x="1885950" y="4452938"/>
          <p14:tracePt t="57163" x="1857375" y="4486275"/>
          <p14:tracePt t="57166" x="1843088" y="4505325"/>
          <p14:tracePt t="57180" x="1828800" y="4538663"/>
          <p14:tracePt t="57196" x="1795463" y="4591050"/>
          <p14:tracePt t="57199" x="1781175" y="4605338"/>
          <p14:tracePt t="57213" x="1766888" y="4662488"/>
          <p14:tracePt t="57230" x="1757363" y="4705350"/>
          <p14:tracePt t="57233" x="1747838" y="4757738"/>
          <p14:tracePt t="57246" x="1738313" y="4848225"/>
          <p14:tracePt t="57263" x="1738313" y="4933950"/>
          <p14:tracePt t="57280" x="1743075" y="4953000"/>
          <p14:tracePt t="57296" x="1747838" y="4953000"/>
          <p14:tracePt t="57313" x="1752600" y="4957763"/>
          <p14:tracePt t="57330" x="1762125" y="4962525"/>
          <p14:tracePt t="57346" x="1814513" y="5000625"/>
          <p14:tracePt t="57363" x="1900238" y="5033963"/>
          <p14:tracePt t="57381" x="2024063" y="5062538"/>
          <p14:tracePt t="57396" x="2200275" y="5072063"/>
          <p14:tracePt t="57415" x="2457450" y="5081588"/>
          <p14:tracePt t="57430" x="2647950" y="5091113"/>
          <p14:tracePt t="57447" x="2824163" y="5105400"/>
          <p14:tracePt t="57463" x="3128963" y="5105400"/>
          <p14:tracePt t="57480" x="3409950" y="5062538"/>
          <p14:tracePt t="57496" x="3595688" y="5000625"/>
          <p14:tracePt t="57514" x="3662363" y="4981575"/>
          <p14:tracePt t="57516" x="3714750" y="4962525"/>
          <p14:tracePt t="57530" x="3790950" y="4938713"/>
          <p14:tracePt t="57546" x="3838575" y="4924425"/>
          <p14:tracePt t="57563" x="3871913" y="4910138"/>
          <p14:tracePt t="57580" x="3900488" y="4891088"/>
          <p14:tracePt t="57597" x="3905250" y="4886325"/>
          <p14:tracePt t="57647" x="3905250" y="4881563"/>
          <p14:tracePt t="57652" x="3895725" y="4852988"/>
          <p14:tracePt t="57663" x="3871913" y="4810125"/>
          <p14:tracePt t="57680" x="3762375" y="4705350"/>
          <p14:tracePt t="57696" x="3609975" y="4614863"/>
          <p14:tracePt t="57713" x="3414713" y="4529138"/>
          <p14:tracePt t="57715" x="3309938" y="4486275"/>
          <p14:tracePt t="57730" x="3205163" y="4448175"/>
          <p14:tracePt t="57746" x="2933700" y="4367213"/>
          <p14:tracePt t="57763" x="2738438" y="4324350"/>
          <p14:tracePt t="57780" x="2557463" y="4314825"/>
          <p14:tracePt t="57782" x="2433638" y="4314825"/>
          <p14:tracePt t="57797" x="2305050" y="4314825"/>
          <p14:tracePt t="57813" x="2162175" y="4314825"/>
          <p14:tracePt t="57830" x="2047875" y="4324350"/>
          <p14:tracePt t="57847" x="1905000" y="4343400"/>
          <p14:tracePt t="57849" x="1828800" y="4362450"/>
          <p14:tracePt t="57863" x="1681163" y="4391025"/>
          <p14:tracePt t="57880" x="1500188" y="4419600"/>
          <p14:tracePt t="57897" x="1395413" y="4429125"/>
          <p14:tracePt t="57913" x="1323975" y="4448175"/>
          <p14:tracePt t="57917" x="1304925" y="4462463"/>
          <p14:tracePt t="57930" x="1271588" y="4476750"/>
          <p14:tracePt t="57947" x="1247775" y="4495800"/>
          <p14:tracePt t="57950" x="1233488" y="4510088"/>
          <p14:tracePt t="57963" x="1219200" y="4529138"/>
          <p14:tracePt t="57980" x="1195388" y="4572000"/>
          <p14:tracePt t="57997" x="1190625" y="4624388"/>
          <p14:tracePt t="58013" x="1190625" y="4700588"/>
          <p14:tracePt t="58015" x="1190625" y="4738688"/>
          <p14:tracePt t="58030" x="1195388" y="4819650"/>
          <p14:tracePt t="58047" x="1238250" y="4919663"/>
          <p14:tracePt t="58063" x="1257300" y="4943475"/>
          <p14:tracePt t="58080" x="1314450" y="5000625"/>
          <p14:tracePt t="58097" x="1381125" y="5048250"/>
          <p14:tracePt t="58113" x="1409700" y="5067300"/>
          <p14:tracePt t="58115" x="1466850" y="5095875"/>
          <p14:tracePt t="58130" x="1604963" y="5162550"/>
          <p14:tracePt t="58147" x="1714500" y="5200650"/>
          <p14:tracePt t="58163" x="1857375" y="5229225"/>
          <p14:tracePt t="58180" x="2100263" y="5214938"/>
          <p14:tracePt t="58197" x="2305050" y="5200650"/>
          <p14:tracePt t="58214" x="2495550" y="5181600"/>
          <p14:tracePt t="58215" x="2652713" y="5172075"/>
          <p14:tracePt t="58230" x="2757488" y="5162550"/>
          <p14:tracePt t="58247" x="2933700" y="5138738"/>
          <p14:tracePt t="58263" x="3152775" y="5119688"/>
          <p14:tracePt t="58280" x="3305175" y="5110163"/>
          <p14:tracePt t="58282" x="3386138" y="5100638"/>
          <p14:tracePt t="58297" x="3514725" y="5081588"/>
          <p14:tracePt t="58313" x="3567113" y="5072063"/>
          <p14:tracePt t="58330" x="3643313" y="5057775"/>
          <p14:tracePt t="58347" x="3681413" y="5053013"/>
          <p14:tracePt t="58363" x="3695700" y="5043488"/>
          <p14:tracePt t="58398" x="3695700" y="5038725"/>
          <p14:tracePt t="58418" x="3700463" y="5038725"/>
          <p14:tracePt t="58430" x="3700463" y="5033963"/>
          <p14:tracePt t="58448" x="3705225" y="5033963"/>
          <p14:tracePt t="58463" x="3700463" y="4972050"/>
          <p14:tracePt t="58480" x="3681413" y="4929188"/>
          <p14:tracePt t="58497" x="3590925" y="4786313"/>
          <p14:tracePt t="58514" x="3533775" y="4719638"/>
          <p14:tracePt t="58530" x="3438525" y="4633913"/>
          <p14:tracePt t="58547" x="3324225" y="4557713"/>
          <p14:tracePt t="58563" x="3257550" y="4524375"/>
          <p14:tracePt t="58580" x="3200400" y="4500563"/>
          <p14:tracePt t="58583" x="3176588" y="4495800"/>
          <p14:tracePt t="58597" x="3109913" y="4476750"/>
          <p14:tracePt t="58614" x="3024188" y="4457700"/>
          <p14:tracePt t="58630" x="2933700" y="4448175"/>
          <p14:tracePt t="58647" x="2838450" y="4443413"/>
          <p14:tracePt t="58650" x="2819400" y="4433888"/>
          <p14:tracePt t="58663" x="2790825" y="4433888"/>
          <p14:tracePt t="58680" x="2709863" y="4419600"/>
          <p14:tracePt t="58697" x="2557463" y="4410075"/>
          <p14:tracePt t="58714" x="2462213" y="4400550"/>
          <p14:tracePt t="58717" x="2409825" y="4391025"/>
          <p14:tracePt t="58730" x="2281238" y="4391025"/>
          <p14:tracePt t="58747" x="2228850" y="4391025"/>
          <p14:tracePt t="58750" x="2176463" y="4391025"/>
          <p14:tracePt t="58764" x="2124075" y="4391025"/>
          <p14:tracePt t="58780" x="2057400" y="4391025"/>
          <p14:tracePt t="58784" x="2000250" y="4395788"/>
          <p14:tracePt t="58797" x="1928813" y="4400550"/>
          <p14:tracePt t="58814" x="1862138" y="4410075"/>
          <p14:tracePt t="58830" x="1819275" y="4419600"/>
          <p14:tracePt t="58847" x="1724025" y="4433888"/>
          <p14:tracePt t="58863" x="1690688" y="4443413"/>
          <p14:tracePt t="58880" x="1652588" y="4452938"/>
          <p14:tracePt t="58897" x="1624013" y="4462463"/>
          <p14:tracePt t="58913" x="1590675" y="4476750"/>
          <p14:tracePt t="58930" x="1576388" y="4481513"/>
          <p14:tracePt t="58947" x="1566863" y="4486275"/>
          <p14:tracePt t="58972" x="1562100" y="4486275"/>
          <p14:tracePt t="59285" x="0" y="0"/>
        </p14:tracePtLst>
        <p14:tracePtLst>
          <p14:tracePt t="65444" x="2062163" y="4386263"/>
          <p14:tracePt t="65455" x="2066925" y="4386263"/>
          <p14:tracePt t="65586" x="2052638" y="4386263"/>
          <p14:tracePt t="65590" x="2024063" y="4376738"/>
          <p14:tracePt t="65601" x="1985963" y="4367213"/>
          <p14:tracePt t="65616" x="1847850" y="4319588"/>
          <p14:tracePt t="65633" x="1704975" y="4291013"/>
          <p14:tracePt t="65650" x="1576388" y="4281488"/>
          <p14:tracePt t="65666" x="1471613" y="4281488"/>
          <p14:tracePt t="65670" x="1452563" y="4281488"/>
          <p14:tracePt t="65683" x="1428750" y="4281488"/>
          <p14:tracePt t="65700" x="1390650" y="4281488"/>
          <p14:tracePt t="65716" x="1347788" y="4291013"/>
          <p14:tracePt t="65733" x="1328738" y="4295775"/>
          <p14:tracePt t="65735" x="1323975" y="4300538"/>
          <p14:tracePt t="65750" x="1319213" y="4305300"/>
          <p14:tracePt t="65766" x="1285875" y="4324350"/>
          <p14:tracePt t="65783" x="1266825" y="4352925"/>
          <p14:tracePt t="65800" x="1257300" y="4371975"/>
          <p14:tracePt t="65802" x="1247775" y="4381500"/>
          <p14:tracePt t="65816" x="1243013" y="4405313"/>
          <p14:tracePt t="65833" x="1238250" y="4438650"/>
          <p14:tracePt t="65850" x="1228725" y="4452938"/>
          <p14:tracePt t="65866" x="1228725" y="4467225"/>
          <p14:tracePt t="65868" x="1228725" y="4476750"/>
          <p14:tracePt t="65883" x="1228725" y="4510088"/>
          <p14:tracePt t="65900" x="1228725" y="4533900"/>
          <p14:tracePt t="65917" x="1228725" y="4543425"/>
          <p14:tracePt t="65933" x="1233488" y="4548188"/>
          <p14:tracePt t="65950" x="1238250" y="4562475"/>
          <p14:tracePt t="65966" x="1266825" y="4600575"/>
          <p14:tracePt t="65968" x="1271588" y="4610100"/>
          <p14:tracePt t="65983" x="1300163" y="4633913"/>
          <p14:tracePt t="66000" x="1309688" y="4638675"/>
          <p14:tracePt t="66016" x="1362075" y="4652963"/>
          <p14:tracePt t="66033" x="1423988" y="4676775"/>
          <p14:tracePt t="66036" x="1452563" y="4686300"/>
          <p14:tracePt t="66050" x="1566863" y="4719638"/>
          <p14:tracePt t="66067" x="1738313" y="4781550"/>
          <p14:tracePt t="66083" x="1881188" y="4833938"/>
          <p14:tracePt t="66100" x="2062163" y="4862513"/>
          <p14:tracePt t="66117" x="2257425" y="4881563"/>
          <p14:tracePt t="66133" x="2462213" y="4891088"/>
          <p14:tracePt t="66150" x="2614613" y="4900613"/>
          <p14:tracePt t="66167" x="2795588" y="4924425"/>
          <p14:tracePt t="66183" x="2909888" y="4933950"/>
          <p14:tracePt t="66200" x="3038475" y="4943475"/>
          <p14:tracePt t="66202" x="3167063" y="4943475"/>
          <p14:tracePt t="66217" x="3243263" y="4943475"/>
          <p14:tracePt t="66233" x="3433763" y="4943475"/>
          <p14:tracePt t="66236" x="3533775" y="4943475"/>
          <p14:tracePt t="66250" x="3662363" y="4943475"/>
          <p14:tracePt t="66267" x="4100513" y="4953000"/>
          <p14:tracePt t="66283" x="4267200" y="4953000"/>
          <p14:tracePt t="66300" x="4419600" y="4953000"/>
          <p14:tracePt t="66317" x="4462463" y="4953000"/>
          <p14:tracePt t="66333" x="4476750" y="4953000"/>
          <p14:tracePt t="66380" x="4476750" y="4948238"/>
          <p14:tracePt t="66392" x="4486275" y="4948238"/>
          <p14:tracePt t="66451" x="4486275" y="4943475"/>
          <p14:tracePt t="66470" x="4486275" y="4924425"/>
          <p14:tracePt t="66474" x="4462463" y="4852988"/>
          <p14:tracePt t="66486" x="4424363" y="4781550"/>
          <p14:tracePt t="66500" x="4362450" y="4705350"/>
          <p14:tracePt t="66517" x="4300538" y="4638675"/>
          <p14:tracePt t="66533" x="4252913" y="4605338"/>
          <p14:tracePt t="66550" x="4238625" y="4595813"/>
          <p14:tracePt t="66567" x="4214813" y="4581525"/>
          <p14:tracePt t="66583" x="4200525" y="4581525"/>
          <p14:tracePt t="66600" x="4181475" y="4581525"/>
          <p14:tracePt t="66617" x="4129088" y="4576763"/>
          <p14:tracePt t="66633" x="4062413" y="4576763"/>
          <p14:tracePt t="66650" x="3943350" y="4567238"/>
          <p14:tracePt t="66667" x="3814763" y="4557713"/>
          <p14:tracePt t="66669" x="3738563" y="4548188"/>
          <p14:tracePt t="66684" x="3662363" y="4548188"/>
          <p14:tracePt t="66700" x="3495675" y="4538663"/>
          <p14:tracePt t="66717" x="3314700" y="4514850"/>
          <p14:tracePt t="66734" x="3138488" y="4514850"/>
          <p14:tracePt t="66737" x="3009900" y="4505325"/>
          <p14:tracePt t="66750" x="2909888" y="4505325"/>
          <p14:tracePt t="66767" x="2605088" y="4495800"/>
          <p14:tracePt t="66784" x="2528888" y="4495800"/>
          <p14:tracePt t="66800" x="2414588" y="4495800"/>
          <p14:tracePt t="66817" x="2333625" y="4495800"/>
          <p14:tracePt t="66834" x="2286000" y="4495800"/>
          <p14:tracePt t="66850" x="2228850" y="4505325"/>
          <p14:tracePt t="66867" x="2157413" y="4514850"/>
          <p14:tracePt t="66883" x="2038350" y="4533900"/>
          <p14:tracePt t="66900" x="1971675" y="4548188"/>
          <p14:tracePt t="66919" x="1933575" y="4562475"/>
          <p14:tracePt t="66934" x="1905000" y="4567238"/>
          <p14:tracePt t="66952" x="1885950" y="4572000"/>
          <p14:tracePt t="66967" x="1871663" y="4581525"/>
          <p14:tracePt t="66985" x="1866900" y="4581525"/>
          <p14:tracePt t="67038" x="1866900" y="4586288"/>
          <p14:tracePt t="67048" x="1862138" y="4586288"/>
          <p14:tracePt t="67066" x="1862138" y="4591050"/>
          <p14:tracePt t="67076" x="1857375" y="4591050"/>
          <p14:tracePt t="67083" x="1857375" y="4595813"/>
          <p14:tracePt t="67100" x="1847850" y="4605338"/>
          <p14:tracePt t="67117" x="1838325" y="4624388"/>
          <p14:tracePt t="67134" x="1833563" y="4643438"/>
          <p14:tracePt t="67150" x="1828800" y="4667250"/>
          <p14:tracePt t="67152" x="1824038" y="4672013"/>
          <p14:tracePt t="67167" x="1824038" y="4676775"/>
          <p14:tracePt t="67184" x="1824038" y="4681538"/>
          <p14:tracePt t="67200" x="1824038" y="4686300"/>
          <p14:tracePt t="67217" x="1824038" y="4691063"/>
          <p14:tracePt t="67234" x="1824038" y="4700588"/>
          <p14:tracePt t="67250" x="1824038" y="4705350"/>
          <p14:tracePt t="67267" x="1824038" y="4710113"/>
          <p14:tracePt t="67284" x="1828800" y="4719638"/>
          <p14:tracePt t="67300" x="1828800" y="4724400"/>
          <p14:tracePt t="67360" x="1833563" y="4724400"/>
          <p14:tracePt t="67382" x="1833563" y="4733925"/>
          <p14:tracePt t="67390" x="1847850" y="4738688"/>
          <p14:tracePt t="67400" x="1857375" y="4743450"/>
          <p14:tracePt t="67417" x="1885950" y="4762500"/>
          <p14:tracePt t="67420" x="1905000" y="4776788"/>
          <p14:tracePt t="67434" x="1924050" y="4781550"/>
          <p14:tracePt t="67450" x="1976438" y="4805363"/>
          <p14:tracePt t="67467" x="2071688" y="4819650"/>
          <p14:tracePt t="67484" x="2162175" y="4829175"/>
          <p14:tracePt t="67501" x="2271713" y="4829175"/>
          <p14:tracePt t="67517" x="2414588" y="4838700"/>
          <p14:tracePt t="67534" x="2552700" y="4848225"/>
          <p14:tracePt t="67550" x="2657475" y="4848225"/>
          <p14:tracePt t="67567" x="2986088" y="4848225"/>
          <p14:tracePt t="67584" x="3114675" y="4848225"/>
          <p14:tracePt t="67600" x="3171825" y="4848225"/>
          <p14:tracePt t="67617" x="3224213" y="4848225"/>
          <p14:tracePt t="67634" x="3238500" y="4848225"/>
          <p14:tracePt t="67976" x="0" y="0"/>
        </p14:tracePtLst>
      </p14:laserTraceLst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Jupyter</a:t>
            </a:r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-notebook – “Hello World”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1859" y="637119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32</a:t>
            </a:fld>
            <a:endParaRPr lang="en-US" altLang="ko-KR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"/>
          </p:nvPr>
        </p:nvSpPr>
        <p:spPr>
          <a:xfrm>
            <a:off x="583284" y="1281925"/>
            <a:ext cx="7872588" cy="1394600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Some more features can be seen below. 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Once this is finished, let’s try to tackle a more complicated example:  </a:t>
            </a:r>
            <a:r>
              <a:rPr lang="en-US" altLang="ko-KR" sz="20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accurately recognizing numbered images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   </a:t>
            </a:r>
            <a:endParaRPr lang="en-US" altLang="ko-KR" sz="2000" dirty="0" smtClean="0"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40" y="2676525"/>
            <a:ext cx="8296519" cy="296648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5" name="모서리가 둥근 직사각형 14"/>
          <p:cNvSpPr/>
          <p:nvPr/>
        </p:nvSpPr>
        <p:spPr>
          <a:xfrm>
            <a:off x="716635" y="3530212"/>
            <a:ext cx="369215" cy="285363"/>
          </a:xfrm>
          <a:prstGeom prst="roundRect">
            <a:avLst/>
          </a:prstGeom>
          <a:solidFill>
            <a:srgbClr val="00B0F0">
              <a:alpha val="20000"/>
            </a:srgb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화살표 연결선 4"/>
          <p:cNvCxnSpPr>
            <a:stCxn id="15" idx="2"/>
          </p:cNvCxnSpPr>
          <p:nvPr/>
        </p:nvCxnSpPr>
        <p:spPr>
          <a:xfrm>
            <a:off x="901243" y="3815575"/>
            <a:ext cx="369214" cy="3430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01242" y="4100938"/>
            <a:ext cx="155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“add new cell”</a:t>
            </a:r>
            <a:endParaRPr lang="ko-KR" altLang="en-US" sz="1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85850" y="3547058"/>
            <a:ext cx="369215" cy="285363"/>
          </a:xfrm>
          <a:prstGeom prst="roundRect">
            <a:avLst/>
          </a:prstGeom>
          <a:solidFill>
            <a:srgbClr val="00B0F0">
              <a:alpha val="20000"/>
            </a:srgb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화살표 연결선 24"/>
          <p:cNvCxnSpPr>
            <a:stCxn id="24" idx="0"/>
          </p:cNvCxnSpPr>
          <p:nvPr/>
        </p:nvCxnSpPr>
        <p:spPr>
          <a:xfrm flipV="1">
            <a:off x="1270458" y="3267790"/>
            <a:ext cx="260807" cy="27926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34218" y="2927125"/>
            <a:ext cx="216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“delete selected cell”</a:t>
            </a:r>
            <a:endParaRPr lang="ko-KR" altLang="en-US" sz="1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23740" y="3520719"/>
            <a:ext cx="231791" cy="285363"/>
          </a:xfrm>
          <a:prstGeom prst="roundRect">
            <a:avLst/>
          </a:prstGeom>
          <a:solidFill>
            <a:srgbClr val="00B0F0">
              <a:alpha val="20000"/>
            </a:srgb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화살표 연결선 28"/>
          <p:cNvCxnSpPr>
            <a:stCxn id="28" idx="2"/>
          </p:cNvCxnSpPr>
          <p:nvPr/>
        </p:nvCxnSpPr>
        <p:spPr>
          <a:xfrm>
            <a:off x="539636" y="3806082"/>
            <a:ext cx="43648" cy="106137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0763" y="4829114"/>
            <a:ext cx="208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“save python script”</a:t>
            </a:r>
            <a:endParaRPr lang="ko-KR" altLang="en-US" sz="1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455848" y="3177726"/>
            <a:ext cx="573227" cy="285363"/>
          </a:xfrm>
          <a:prstGeom prst="roundRect">
            <a:avLst/>
          </a:prstGeom>
          <a:solidFill>
            <a:srgbClr val="00B0F0">
              <a:alpha val="20000"/>
            </a:srgb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직선 화살표 연결선 34"/>
          <p:cNvCxnSpPr>
            <a:stCxn id="34" idx="0"/>
            <a:endCxn id="36" idx="1"/>
          </p:cNvCxnSpPr>
          <p:nvPr/>
        </p:nvCxnSpPr>
        <p:spPr>
          <a:xfrm flipV="1">
            <a:off x="3742462" y="2900332"/>
            <a:ext cx="193147" cy="27739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35609" y="2577166"/>
            <a:ext cx="3571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“You can restart whole script by clicking Kernel 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en-US" altLang="ko-KR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Restart”</a:t>
            </a:r>
            <a:endParaRPr lang="ko-KR" altLang="en-US" sz="1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55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69"/>
    </mc:Choice>
    <mc:Fallback xmlns="">
      <p:transition spd="slow" advTm="1486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559" x="752475" y="3629025"/>
          <p14:tracePt t="2595" x="752475" y="3619500"/>
          <p14:tracePt t="2729" x="747713" y="3619500"/>
          <p14:tracePt t="2740" x="733425" y="3624263"/>
          <p14:tracePt t="2749" x="723900" y="3624263"/>
          <p14:tracePt t="2766" x="671513" y="3643313"/>
          <p14:tracePt t="2783" x="571500" y="3738563"/>
          <p14:tracePt t="2786" x="557213" y="3757613"/>
          <p14:tracePt t="2799" x="547688" y="3771900"/>
          <p14:tracePt t="2816" x="542925" y="3776663"/>
          <p14:tracePt t="2833" x="542925" y="3786188"/>
          <p14:tracePt t="2850" x="542925" y="3810000"/>
          <p14:tracePt t="2866" x="542925" y="3814763"/>
          <p14:tracePt t="2883" x="542925" y="3824288"/>
          <p14:tracePt t="2900" x="542925" y="3838575"/>
          <p14:tracePt t="3064" x="538163" y="3838575"/>
          <p14:tracePt t="3075" x="533400" y="3843338"/>
          <p14:tracePt t="3083" x="528638" y="3843338"/>
          <p14:tracePt t="3100" x="519113" y="3848100"/>
          <p14:tracePt t="3116" x="509588" y="3848100"/>
          <p14:tracePt t="3134" x="504825" y="3848100"/>
          <p14:tracePt t="3150" x="500063" y="3857625"/>
          <p14:tracePt t="3275" x="504825" y="3857625"/>
          <p14:tracePt t="3285" x="519113" y="3857625"/>
          <p14:tracePt t="3289" x="533400" y="3857625"/>
          <p14:tracePt t="3300" x="538163" y="3852863"/>
          <p14:tracePt t="3316" x="552450" y="3852863"/>
          <p14:tracePt t="3333" x="566738" y="3843338"/>
          <p14:tracePt t="3336" x="571500" y="3843338"/>
          <p14:tracePt t="3350" x="571500" y="3838575"/>
          <p14:tracePt t="3366" x="581025" y="3838575"/>
          <p14:tracePt t="3385" x="581025" y="3833813"/>
          <p14:tracePt t="3437" x="576263" y="3833813"/>
          <p14:tracePt t="3448" x="566738" y="3833813"/>
          <p14:tracePt t="3451" x="552450" y="3833813"/>
          <p14:tracePt t="3466" x="538163" y="3838575"/>
          <p14:tracePt t="3483" x="519113" y="3843338"/>
          <p14:tracePt t="3500" x="509588" y="3848100"/>
          <p14:tracePt t="3528" x="509588" y="3852863"/>
          <p14:tracePt t="3533" x="504825" y="3852863"/>
          <p14:tracePt t="3550" x="504825" y="3857625"/>
          <p14:tracePt t="3663" x="509588" y="3857625"/>
          <p14:tracePt t="3679" x="514350" y="3857625"/>
          <p14:tracePt t="3713" x="519113" y="3857625"/>
          <p14:tracePt t="3729" x="528638" y="3852863"/>
          <p14:tracePt t="3750" x="533400" y="3852863"/>
          <p14:tracePt t="3865" x="533400" y="3848100"/>
          <p14:tracePt t="3905" x="538163" y="3848100"/>
          <p14:tracePt t="3931" x="542925" y="3848100"/>
          <p14:tracePt t="3975" x="547688" y="3848100"/>
          <p14:tracePt t="3995" x="552450" y="3848100"/>
          <p14:tracePt t="4005" x="557213" y="3848100"/>
          <p14:tracePt t="4017" x="566738" y="3848100"/>
          <p14:tracePt t="4021" x="571500" y="3848100"/>
          <p14:tracePt t="4037" x="576263" y="3848100"/>
          <p14:tracePt t="4058" x="576263" y="3843338"/>
          <p14:tracePt t="4289" x="581025" y="3843338"/>
          <p14:tracePt t="4299" x="585788" y="3843338"/>
          <p14:tracePt t="4303" x="590550" y="3843338"/>
          <p14:tracePt t="4317" x="604838" y="3843338"/>
          <p14:tracePt t="4333" x="681038" y="3843338"/>
          <p14:tracePt t="4350" x="762000" y="3843338"/>
          <p14:tracePt t="4367" x="828675" y="3843338"/>
          <p14:tracePt t="4370" x="847725" y="3843338"/>
          <p14:tracePt t="4384" x="876300" y="3843338"/>
          <p14:tracePt t="4400" x="885825" y="3843338"/>
          <p14:tracePt t="4417" x="895350" y="3843338"/>
          <p14:tracePt t="4434" x="919163" y="3829050"/>
          <p14:tracePt t="4450" x="923925" y="3829050"/>
          <p14:tracePt t="4467" x="928688" y="3824288"/>
          <p14:tracePt t="4555" x="923925" y="3824288"/>
          <p14:tracePt t="4561" x="919163" y="3824288"/>
          <p14:tracePt t="4571" x="914400" y="3833813"/>
          <p14:tracePt t="4584" x="909638" y="3833813"/>
          <p14:tracePt t="4600" x="900113" y="3838575"/>
          <p14:tracePt t="4617" x="895350" y="3838575"/>
          <p14:tracePt t="4634" x="890588" y="3838575"/>
          <p14:tracePt t="4650" x="885825" y="3838575"/>
          <p14:tracePt t="4671" x="881063" y="3838575"/>
          <p14:tracePt t="4757" x="885825" y="3838575"/>
          <p14:tracePt t="4763" x="890588" y="3838575"/>
          <p14:tracePt t="4773" x="895350" y="3829050"/>
          <p14:tracePt t="4784" x="904875" y="3829050"/>
          <p14:tracePt t="4800" x="914400" y="3824288"/>
          <p14:tracePt t="4817" x="919163" y="3805238"/>
          <p14:tracePt t="5136" x="914400" y="3805238"/>
          <p14:tracePt t="5146" x="909638" y="3805238"/>
          <p14:tracePt t="5155" x="895350" y="3805238"/>
          <p14:tracePt t="5167" x="890588" y="3805238"/>
          <p14:tracePt t="5184" x="885825" y="3805238"/>
          <p14:tracePt t="5201" x="881063" y="3805238"/>
          <p14:tracePt t="5217" x="871538" y="3810000"/>
          <p14:tracePt t="5234" x="857250" y="3810000"/>
          <p14:tracePt t="5250" x="847725" y="3810000"/>
          <p14:tracePt t="5267" x="842963" y="3814763"/>
          <p14:tracePt t="5284" x="838200" y="3814763"/>
          <p14:tracePt t="5300" x="833438" y="3814763"/>
          <p14:tracePt t="5317" x="823913" y="3814763"/>
          <p14:tracePt t="5334" x="819150" y="3819525"/>
          <p14:tracePt t="5499" x="828675" y="3819525"/>
          <p14:tracePt t="5510" x="833438" y="3819525"/>
          <p14:tracePt t="5519" x="842963" y="3819525"/>
          <p14:tracePt t="5534" x="885825" y="3819525"/>
          <p14:tracePt t="5551" x="919163" y="3819525"/>
          <p14:tracePt t="5567" x="976313" y="3819525"/>
          <p14:tracePt t="5584" x="1023938" y="3819525"/>
          <p14:tracePt t="5601" x="1066800" y="3810000"/>
          <p14:tracePt t="5618" x="1100138" y="3800475"/>
          <p14:tracePt t="5635" x="1109663" y="3800475"/>
          <p14:tracePt t="9181" x="1119188" y="3800475"/>
          <p14:tracePt t="9191" x="1147763" y="3833813"/>
          <p14:tracePt t="9202" x="1195388" y="3867150"/>
          <p14:tracePt t="9219" x="1323975" y="3957638"/>
          <p14:tracePt t="9236" x="1495425" y="4081463"/>
          <p14:tracePt t="9252" x="1538288" y="4100513"/>
          <p14:tracePt t="9269" x="1609725" y="4124325"/>
          <p14:tracePt t="9285" x="1643063" y="4138613"/>
          <p14:tracePt t="9288" x="1671638" y="4138613"/>
          <p14:tracePt t="9302" x="1733550" y="4138613"/>
          <p14:tracePt t="9319" x="1824038" y="4138613"/>
          <p14:tracePt t="9336" x="1890713" y="4138613"/>
          <p14:tracePt t="9352" x="1962150" y="4129088"/>
          <p14:tracePt t="9369" x="2028825" y="4086225"/>
          <p14:tracePt t="9386" x="2057400" y="4048125"/>
          <p14:tracePt t="9402" x="2071688" y="4000500"/>
          <p14:tracePt t="9419" x="2076450" y="3957638"/>
          <p14:tracePt t="9436" x="2076450" y="3919538"/>
          <p14:tracePt t="9452" x="2066925" y="3867150"/>
          <p14:tracePt t="9469" x="2033588" y="3790950"/>
          <p14:tracePt t="9471" x="2024063" y="3776663"/>
          <p14:tracePt t="9486" x="1995488" y="3752850"/>
          <p14:tracePt t="9502" x="1962150" y="3729038"/>
          <p14:tracePt t="9519" x="1933575" y="3724275"/>
          <p14:tracePt t="9536" x="1862138" y="3709988"/>
          <p14:tracePt t="9552" x="1795463" y="3709988"/>
          <p14:tracePt t="9569" x="1738313" y="3709988"/>
          <p14:tracePt t="9586" x="1652588" y="3748088"/>
          <p14:tracePt t="9602" x="1538288" y="3790950"/>
          <p14:tracePt t="9619" x="1509713" y="3819525"/>
          <p14:tracePt t="9637" x="1504950" y="3838575"/>
          <p14:tracePt t="9639" x="1504950" y="3848100"/>
          <p14:tracePt t="9652" x="1514475" y="3862388"/>
          <p14:tracePt t="9669" x="1543050" y="3890963"/>
          <p14:tracePt t="9686" x="1566863" y="3910013"/>
          <p14:tracePt t="9702" x="1647825" y="3924300"/>
          <p14:tracePt t="9704" x="1690688" y="3933825"/>
          <p14:tracePt t="9719" x="1757363" y="3943350"/>
          <p14:tracePt t="9736" x="1847850" y="3943350"/>
          <p14:tracePt t="9752" x="1924050" y="3943350"/>
          <p14:tracePt t="9769" x="1957388" y="3943350"/>
          <p14:tracePt t="9771" x="1962150" y="3943350"/>
          <p14:tracePt t="9871" x="1957388" y="3938588"/>
          <p14:tracePt t="9881" x="1947863" y="3938588"/>
          <p14:tracePt t="9891" x="1933575" y="3938588"/>
          <p14:tracePt t="9902" x="1919288" y="3938588"/>
          <p14:tracePt t="9919" x="1871663" y="3938588"/>
          <p14:tracePt t="9936" x="1776413" y="3957638"/>
          <p14:tracePt t="9952" x="1619250" y="3976688"/>
          <p14:tracePt t="9969" x="1557338" y="4000500"/>
          <p14:tracePt t="9986" x="1533525" y="4005263"/>
          <p14:tracePt t="10039" x="1533525" y="4010025"/>
          <p14:tracePt t="10049" x="1538288" y="4014788"/>
          <p14:tracePt t="10053" x="1557338" y="4057650"/>
          <p14:tracePt t="10069" x="1666875" y="4200525"/>
          <p14:tracePt t="10086" x="1714500" y="4248150"/>
          <p14:tracePt t="10088" x="1762125" y="4286250"/>
          <p14:tracePt t="10102" x="1852613" y="4357688"/>
          <p14:tracePt t="10119" x="2114550" y="4510088"/>
          <p14:tracePt t="10136" x="2347913" y="4619625"/>
          <p14:tracePt t="10152" x="2595563" y="4681538"/>
          <p14:tracePt t="10169" x="2852738" y="4714875"/>
          <p14:tracePt t="10186" x="3124200" y="4714875"/>
          <p14:tracePt t="10203" x="3300413" y="4714875"/>
          <p14:tracePt t="10219" x="3481388" y="4700588"/>
          <p14:tracePt t="10236" x="3562350" y="4691063"/>
          <p14:tracePt t="10239" x="3590925" y="4691063"/>
          <p14:tracePt t="10253" x="3605213" y="4691063"/>
          <p14:tracePt t="10269" x="3624263" y="4686300"/>
          <p14:tracePt t="10286" x="3633788" y="4686300"/>
          <p14:tracePt t="10351" x="3633788" y="4681538"/>
          <p14:tracePt t="10977" x="0" y="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One Naive Way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1450" y="1166627"/>
            <a:ext cx="7801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Naïve approach:  We take a look at the number “5” and try to find the “essence” of it.   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Example: 5 can be divided as follows.   </a:t>
            </a:r>
            <a:endParaRPr lang="ko-KR" altLang="en-US" sz="2000" dirty="0">
              <a:latin typeface="Calibri" panose="020F0502020204030204" pitchFamily="34" charset="0"/>
            </a:endParaRPr>
          </a:p>
        </p:txBody>
      </p:sp>
      <p:pic>
        <p:nvPicPr>
          <p:cNvPr id="1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85" y="3456641"/>
            <a:ext cx="1422436" cy="14224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오른쪽 화살표 1"/>
          <p:cNvSpPr/>
          <p:nvPr/>
        </p:nvSpPr>
        <p:spPr>
          <a:xfrm>
            <a:off x="2524196" y="392554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69628"/>
          <a:stretch/>
        </p:blipFill>
        <p:spPr>
          <a:xfrm>
            <a:off x="3567622" y="3935376"/>
            <a:ext cx="1422436" cy="43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355518" y="3474891"/>
            <a:ext cx="2023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alibri" panose="020F0502020204030204" pitchFamily="34" charset="0"/>
              </a:rPr>
              <a:t>top part: “horizontal”</a:t>
            </a:r>
            <a:endParaRPr lang="ko-KR" altLang="en-US" sz="1600" dirty="0">
              <a:latin typeface="Calibri" panose="020F0502020204030204" pitchFamily="34" charset="0"/>
            </a:endParaRPr>
          </a:p>
        </p:txBody>
      </p:sp>
      <p:pic>
        <p:nvPicPr>
          <p:cNvPr id="16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9" t="1235" r="54462" b="45618"/>
          <a:stretch/>
        </p:blipFill>
        <p:spPr>
          <a:xfrm>
            <a:off x="5734327" y="3789859"/>
            <a:ext cx="468000" cy="756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774341" y="3067017"/>
            <a:ext cx="258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alibri" panose="020F0502020204030204" pitchFamily="34" charset="0"/>
              </a:rPr>
              <a:t>Bottom part: “C” that is rotated sideways</a:t>
            </a:r>
            <a:endParaRPr lang="ko-KR" altLang="en-US" sz="1600" dirty="0">
              <a:latin typeface="Calibri" panose="020F0502020204030204" pitchFamily="34" charset="0"/>
            </a:endParaRPr>
          </a:p>
        </p:txBody>
      </p:sp>
      <p:pic>
        <p:nvPicPr>
          <p:cNvPr id="18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9732" r="11418" b="-35908"/>
          <a:stretch/>
        </p:blipFill>
        <p:spPr>
          <a:xfrm>
            <a:off x="7221781" y="3651792"/>
            <a:ext cx="1260000" cy="136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4788101" y="4590512"/>
            <a:ext cx="2433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alibri" panose="020F0502020204030204" pitchFamily="34" charset="0"/>
              </a:rPr>
              <a:t>Middle left part: “vertical”</a:t>
            </a:r>
            <a:endParaRPr lang="ko-KR" altLang="en-US" sz="1600" dirty="0">
              <a:latin typeface="Calibri" panose="020F0502020204030204" pitchFamily="34" charset="0"/>
            </a:endParaRP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1859" y="637119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58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586"/>
    </mc:Choice>
    <mc:Fallback xmlns="">
      <p:transition spd="slow" advTm="6758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962" x="7119938" y="2886075"/>
          <p14:tracePt t="4067" x="7110413" y="2886075"/>
          <p14:tracePt t="4084" x="7105650" y="2886075"/>
          <p14:tracePt t="4094" x="7100888" y="2886075"/>
          <p14:tracePt t="4097" x="7081838" y="2886075"/>
          <p14:tracePt t="4114" x="7062788" y="2881313"/>
          <p14:tracePt t="4130" x="6915150" y="2857500"/>
          <p14:tracePt t="4147" x="6829425" y="2857500"/>
          <p14:tracePt t="4164" x="6310313" y="2857500"/>
          <p14:tracePt t="4181" x="5986463" y="2843213"/>
          <p14:tracePt t="4197" x="5829300" y="2843213"/>
          <p14:tracePt t="4201" x="5705475" y="2843213"/>
          <p14:tracePt t="4214" x="5476875" y="2847975"/>
          <p14:tracePt t="4231" x="5195888" y="2862263"/>
          <p14:tracePt t="4247" x="4967288" y="2895600"/>
          <p14:tracePt t="4264" x="4724400" y="2933700"/>
          <p14:tracePt t="4280" x="4405313" y="2981325"/>
          <p14:tracePt t="4297" x="4219575" y="3033713"/>
          <p14:tracePt t="4299" x="4138613" y="3071813"/>
          <p14:tracePt t="4314" x="4071938" y="3100388"/>
          <p14:tracePt t="4331" x="3871913" y="3209925"/>
          <p14:tracePt t="4347" x="3729038" y="3309938"/>
          <p14:tracePt t="4364" x="3600450" y="3419475"/>
          <p14:tracePt t="4367" x="3529013" y="3490913"/>
          <p14:tracePt t="4380" x="3490913" y="3548063"/>
          <p14:tracePt t="4397" x="3443288" y="3657600"/>
          <p14:tracePt t="4401" x="3438525" y="3700463"/>
          <p14:tracePt t="4414" x="3438525" y="3709988"/>
          <p14:tracePt t="4431" x="3438525" y="3724275"/>
          <p14:tracePt t="5299" x="0" y="0"/>
        </p14:tracePtLst>
        <p14:tracePtLst>
          <p14:tracePt t="14601" x="2667000" y="3419475"/>
          <p14:tracePt t="14719" x="2657475" y="3419475"/>
          <p14:tracePt t="14726" x="2624138" y="3405188"/>
          <p14:tracePt t="14736" x="2557463" y="3386138"/>
          <p14:tracePt t="14751" x="2414588" y="3348038"/>
          <p14:tracePt t="14768" x="2286000" y="3333750"/>
          <p14:tracePt t="14785" x="2033588" y="3305175"/>
          <p14:tracePt t="14787" x="1928813" y="3281363"/>
          <p14:tracePt t="14802" x="1814513" y="3262313"/>
          <p14:tracePt t="14818" x="1514475" y="3224213"/>
          <p14:tracePt t="14820" x="1400175" y="3224213"/>
          <p14:tracePt t="14835" x="1285875" y="3224213"/>
          <p14:tracePt t="14852" x="1033463" y="3224213"/>
          <p14:tracePt t="14854" x="909638" y="3224213"/>
          <p14:tracePt t="14868" x="647700" y="3243263"/>
          <p14:tracePt t="14885" x="581025" y="3262313"/>
          <p14:tracePt t="14901" x="495300" y="3305175"/>
          <p14:tracePt t="14918" x="428625" y="3367088"/>
          <p14:tracePt t="14935" x="371475" y="3424238"/>
          <p14:tracePt t="14951" x="323850" y="3467100"/>
          <p14:tracePt t="14953" x="309563" y="3490913"/>
          <p14:tracePt t="14968" x="285750" y="3529013"/>
          <p14:tracePt t="14985" x="190500" y="3843338"/>
          <p14:tracePt t="15001" x="157163" y="4062413"/>
          <p14:tracePt t="15018" x="138113" y="4267200"/>
          <p14:tracePt t="15035" x="128588" y="4510088"/>
          <p14:tracePt t="15051" x="128588" y="4610100"/>
          <p14:tracePt t="15068" x="138113" y="4662488"/>
          <p14:tracePt t="15085" x="176213" y="4714875"/>
          <p14:tracePt t="15101" x="252413" y="4838700"/>
          <p14:tracePt t="15118" x="409575" y="5010150"/>
          <p14:tracePt t="15120" x="495300" y="5081588"/>
          <p14:tracePt t="15135" x="623888" y="5186363"/>
          <p14:tracePt t="15152" x="752475" y="5276850"/>
          <p14:tracePt t="15153" x="819150" y="5314950"/>
          <p14:tracePt t="15168" x="900113" y="5343525"/>
          <p14:tracePt t="15185" x="1295400" y="5472113"/>
          <p14:tracePt t="15202" x="1423988" y="5491163"/>
          <p14:tracePt t="15218" x="1814513" y="5576888"/>
          <p14:tracePt t="15235" x="2143125" y="5591175"/>
          <p14:tracePt t="15251" x="2414588" y="5553075"/>
          <p14:tracePt t="15268" x="2676525" y="5476875"/>
          <p14:tracePt t="15285" x="2909888" y="5400675"/>
          <p14:tracePt t="15302" x="3095625" y="5295900"/>
          <p14:tracePt t="15318" x="3328988" y="5114925"/>
          <p14:tracePt t="15335" x="3471863" y="4957763"/>
          <p14:tracePt t="15352" x="3595688" y="4781550"/>
          <p14:tracePt t="15368" x="3705225" y="4567238"/>
          <p14:tracePt t="15385" x="3714750" y="4448175"/>
          <p14:tracePt t="15387" x="3714750" y="4381500"/>
          <p14:tracePt t="15401" x="3714750" y="4305300"/>
          <p14:tracePt t="15419" x="3652838" y="4114800"/>
          <p14:tracePt t="15435" x="3633788" y="4062413"/>
          <p14:tracePt t="15452" x="3590925" y="3976688"/>
          <p14:tracePt t="15454" x="3562350" y="3943350"/>
          <p14:tracePt t="15468" x="3500438" y="3838575"/>
          <p14:tracePt t="15485" x="3462338" y="3786188"/>
          <p14:tracePt t="15501" x="3414713" y="3733800"/>
          <p14:tracePt t="15518" x="3348038" y="3662363"/>
          <p14:tracePt t="15535" x="3324225" y="3657600"/>
          <p14:tracePt t="15552" x="3300413" y="3633788"/>
          <p14:tracePt t="15568" x="3252788" y="3600450"/>
          <p14:tracePt t="15585" x="3248025" y="3595688"/>
          <p14:tracePt t="15602" x="3233738" y="3590925"/>
          <p14:tracePt t="15619" x="3224213" y="3581400"/>
          <p14:tracePt t="15635" x="3219450" y="3571875"/>
          <p14:tracePt t="15652" x="3209925" y="3567113"/>
          <p14:tracePt t="15701" x="3200400" y="3567113"/>
          <p14:tracePt t="15705" x="3200400" y="3562350"/>
          <p14:tracePt t="15718" x="3195638" y="3557588"/>
          <p14:tracePt t="15735" x="3181350" y="3533775"/>
          <p14:tracePt t="15752" x="3124200" y="3486150"/>
          <p14:tracePt t="15768" x="3071813" y="3448050"/>
          <p14:tracePt t="15785" x="3043238" y="3429000"/>
          <p14:tracePt t="15790" x="3024188" y="3414713"/>
          <p14:tracePt t="15802" x="3009900" y="3414713"/>
          <p14:tracePt t="15818" x="2976563" y="3400425"/>
          <p14:tracePt t="15835" x="2852738" y="3362325"/>
          <p14:tracePt t="15852" x="2795588" y="3343275"/>
          <p14:tracePt t="15868" x="2609850" y="3314700"/>
          <p14:tracePt t="15885" x="2533650" y="3314700"/>
          <p14:tracePt t="15902" x="2409825" y="3314700"/>
          <p14:tracePt t="15919" x="2276475" y="3314700"/>
          <p14:tracePt t="15935" x="2271713" y="3314700"/>
          <p14:tracePt t="16177" x="0" y="0"/>
        </p14:tracePtLst>
        <p14:tracePtLst>
          <p14:tracePt t="21682" x="1685925" y="3805238"/>
          <p14:tracePt t="21692" x="1685925" y="3795713"/>
          <p14:tracePt t="21928" x="1700213" y="3795713"/>
          <p14:tracePt t="21938" x="1704975" y="3795713"/>
          <p14:tracePt t="21945" x="1709738" y="3795713"/>
          <p14:tracePt t="21954" x="1714500" y="3795713"/>
          <p14:tracePt t="21971" x="1733550" y="3795713"/>
          <p14:tracePt t="21988" x="1747838" y="3795713"/>
          <p14:tracePt t="22005" x="1762125" y="3795713"/>
          <p14:tracePt t="22021" x="1771650" y="3795713"/>
          <p14:tracePt t="22038" x="1795463" y="3795713"/>
          <p14:tracePt t="22054" x="1828800" y="3800475"/>
          <p14:tracePt t="22071" x="1866900" y="3800475"/>
          <p14:tracePt t="22088" x="1919288" y="3805238"/>
          <p14:tracePt t="22091" x="1928813" y="3805238"/>
          <p14:tracePt t="22104" x="1938338" y="3805238"/>
          <p14:tracePt t="22121" x="1943100" y="3805238"/>
          <p14:tracePt t="22168" x="1947863" y="3805238"/>
          <p14:tracePt t="22178" x="1952625" y="3805238"/>
          <p14:tracePt t="22184" x="1957388" y="3805238"/>
          <p14:tracePt t="22194" x="1971675" y="3805238"/>
          <p14:tracePt t="22204" x="1976438" y="3805238"/>
          <p14:tracePt t="22221" x="1981200" y="3805238"/>
          <p14:tracePt t="22238" x="1985963" y="3805238"/>
          <p14:tracePt t="22254" x="1985963" y="3800475"/>
          <p14:tracePt t="22478" x="1995488" y="3800475"/>
          <p14:tracePt t="22488" x="2028825" y="3810000"/>
          <p14:tracePt t="22492" x="2081213" y="3829050"/>
          <p14:tracePt t="22504" x="2162175" y="3848100"/>
          <p14:tracePt t="22521" x="2381250" y="3900488"/>
          <p14:tracePt t="22539" x="2719388" y="3948113"/>
          <p14:tracePt t="22555" x="3771900" y="4076700"/>
          <p14:tracePt t="22571" x="4433888" y="4124325"/>
          <p14:tracePt t="22574" x="4724400" y="4138613"/>
          <p14:tracePt t="22588" x="4967288" y="4152900"/>
          <p14:tracePt t="22605" x="5243513" y="4176713"/>
          <p14:tracePt t="22621" x="5319713" y="4181475"/>
          <p14:tracePt t="22638" x="5310188" y="4186238"/>
          <p14:tracePt t="22641" x="5305425" y="4186238"/>
          <p14:tracePt t="22655" x="5295900" y="4186238"/>
          <p14:tracePt t="22694" x="5291138" y="4186238"/>
          <p14:tracePt t="22710" x="5286375" y="4186238"/>
          <p14:tracePt t="22721" x="5281613" y="4186238"/>
          <p14:tracePt t="22738" x="5276850" y="4186238"/>
          <p14:tracePt t="22756" x="5272088" y="4186238"/>
          <p14:tracePt t="22786" x="5267325" y="4186238"/>
          <p14:tracePt t="22800" x="5257800" y="4186238"/>
          <p14:tracePt t="22812" x="5253038" y="4186238"/>
          <p14:tracePt t="22821" x="5248275" y="4186238"/>
          <p14:tracePt t="22838" x="5233988" y="4186238"/>
          <p14:tracePt t="22855" x="5205413" y="4195763"/>
          <p14:tracePt t="22871" x="5186363" y="4195763"/>
          <p14:tracePt t="22874" x="5148263" y="4200525"/>
          <p14:tracePt t="22888" x="5000625" y="4238625"/>
          <p14:tracePt t="22905" x="4867275" y="4300538"/>
          <p14:tracePt t="22921" x="4652963" y="4381500"/>
          <p14:tracePt t="22938" x="4581525" y="4405313"/>
          <p14:tracePt t="22942" x="4562475" y="4414838"/>
          <p14:tracePt t="22955" x="4548188" y="4419600"/>
          <p14:tracePt t="22971" x="4529138" y="4419600"/>
          <p14:tracePt t="22988" x="4524375" y="4424363"/>
          <p14:tracePt t="23005" x="4514850" y="4424363"/>
          <p14:tracePt t="23021" x="4510088" y="4424363"/>
          <p14:tracePt t="23058" x="4505325" y="4424363"/>
          <p14:tracePt t="23070" x="4500563" y="4424363"/>
          <p14:tracePt t="23088" x="4491038" y="4429125"/>
          <p14:tracePt t="23094" x="4481513" y="4429125"/>
          <p14:tracePt t="23105" x="4467225" y="4429125"/>
          <p14:tracePt t="23122" x="4443413" y="4429125"/>
          <p14:tracePt t="23138" x="4433888" y="4429125"/>
          <p14:tracePt t="23155" x="4395788" y="4438650"/>
          <p14:tracePt t="23188" x="4371975" y="4438650"/>
          <p14:tracePt t="23205" x="4348163" y="4438650"/>
          <p14:tracePt t="23221" x="4343400" y="4438650"/>
          <p14:tracePt t="23238" x="4333875" y="4438650"/>
          <p14:tracePt t="23255" x="4300538" y="4433888"/>
          <p14:tracePt t="23272" x="4257675" y="4410075"/>
          <p14:tracePt t="23288" x="4181475" y="4367213"/>
          <p14:tracePt t="23305" x="4124325" y="4333875"/>
          <p14:tracePt t="23321" x="4114800" y="4329113"/>
          <p14:tracePt t="23359" x="4114800" y="4324350"/>
          <p14:tracePt t="23401" x="4119563" y="4324350"/>
          <p14:tracePt t="23431" x="4124325" y="4324350"/>
          <p14:tracePt t="23441" x="4133850" y="4324350"/>
          <p14:tracePt t="23447" x="4138613" y="4324350"/>
          <p14:tracePt t="23455" x="4143375" y="4324350"/>
          <p14:tracePt t="23471" x="4167188" y="4324350"/>
          <p14:tracePt t="23488" x="4171950" y="4319588"/>
          <p14:tracePt t="23505" x="4200525" y="4319588"/>
          <p14:tracePt t="23521" x="4205288" y="4319588"/>
          <p14:tracePt t="23538" x="4248150" y="4319588"/>
          <p14:tracePt t="23555" x="4291013" y="4319588"/>
          <p14:tracePt t="23571" x="4329113" y="4319588"/>
          <p14:tracePt t="23588" x="4352925" y="4319588"/>
          <p14:tracePt t="23605" x="4395788" y="4319588"/>
          <p14:tracePt t="23622" x="4410075" y="4319588"/>
          <p14:tracePt t="23638" x="4448175" y="4314825"/>
          <p14:tracePt t="23655" x="4452938" y="4314825"/>
          <p14:tracePt t="23712" x="4452938" y="4305300"/>
          <p14:tracePt t="23732" x="4452938" y="4300538"/>
          <p14:tracePt t="23774" x="4443413" y="4300538"/>
          <p14:tracePt t="23810" x="4438650" y="4300538"/>
          <p14:tracePt t="23829" x="4433888" y="4300538"/>
          <p14:tracePt t="23846" x="4429125" y="4300538"/>
          <p14:tracePt t="23852" x="4424363" y="4300538"/>
          <p14:tracePt t="23866" x="4419600" y="4310063"/>
          <p14:tracePt t="23896" x="4414838" y="4310063"/>
          <p14:tracePt t="23916" x="4405313" y="4314825"/>
          <p14:tracePt t="24086" x="4400550" y="4314825"/>
          <p14:tracePt t="24132" x="4395788" y="4314825"/>
          <p14:tracePt t="24190" x="4391025" y="4314825"/>
          <p14:tracePt t="24200" x="4386263" y="4314825"/>
          <p14:tracePt t="24210" x="4371975" y="4319588"/>
          <p14:tracePt t="24222" x="4367213" y="4324350"/>
          <p14:tracePt t="24238" x="4352925" y="4324350"/>
          <p14:tracePt t="24255" x="4338638" y="4329113"/>
          <p14:tracePt t="24272" x="4329113" y="4333875"/>
          <p14:tracePt t="24289" x="4310063" y="4352925"/>
          <p14:tracePt t="24305" x="4286250" y="4376738"/>
          <p14:tracePt t="24322" x="4271963" y="4376738"/>
          <p14:tracePt t="24325" x="4271963" y="4381500"/>
          <p14:tracePt t="24355" x="4262438" y="4386263"/>
          <p14:tracePt t="24358" x="4257675" y="4386263"/>
          <p14:tracePt t="24372" x="4252913" y="4391025"/>
          <p14:tracePt t="24388" x="4171950" y="4414838"/>
          <p14:tracePt t="24405" x="4090988" y="4429125"/>
          <p14:tracePt t="24422" x="4048125" y="4438650"/>
          <p14:tracePt t="24424" x="3995738" y="4448175"/>
          <p14:tracePt t="24439" x="3948113" y="4452938"/>
          <p14:tracePt t="24455" x="3895725" y="4462463"/>
          <p14:tracePt t="24472" x="3838575" y="4467225"/>
          <p14:tracePt t="24489" x="3748088" y="4486275"/>
          <p14:tracePt t="24505" x="3705225" y="4486275"/>
          <p14:tracePt t="24522" x="3695700" y="4491038"/>
          <p14:tracePt t="24612" x="3700463" y="4491038"/>
          <p14:tracePt t="24616" x="3705225" y="4491038"/>
          <p14:tracePt t="24628" x="3714750" y="4491038"/>
          <p14:tracePt t="24639" x="3719513" y="4491038"/>
          <p14:tracePt t="24655" x="3729038" y="4491038"/>
          <p14:tracePt t="24694" x="3733800" y="4491038"/>
          <p14:tracePt t="24704" x="3738563" y="4491038"/>
          <p14:tracePt t="24714" x="3743325" y="4491038"/>
          <p14:tracePt t="24722" x="3752850" y="4491038"/>
          <p14:tracePt t="24739" x="3762375" y="4491038"/>
          <p14:tracePt t="24755" x="3776663" y="4491038"/>
          <p14:tracePt t="24772" x="3795713" y="4491038"/>
          <p14:tracePt t="24789" x="3814763" y="4481513"/>
          <p14:tracePt t="24806" x="3881438" y="4467225"/>
          <p14:tracePt t="24822" x="3948113" y="4429125"/>
          <p14:tracePt t="24826" x="3967163" y="4414838"/>
          <p14:tracePt t="24839" x="3995738" y="4400550"/>
          <p14:tracePt t="24855" x="4114800" y="4310063"/>
          <p14:tracePt t="24872" x="4162425" y="4271963"/>
          <p14:tracePt t="24889" x="4181475" y="4257675"/>
          <p14:tracePt t="24906" x="4181475" y="4252913"/>
          <p14:tracePt t="25012" x="4186238" y="4252913"/>
          <p14:tracePt t="25022" x="4191000" y="4252913"/>
          <p14:tracePt t="25032" x="4195763" y="4252913"/>
          <p14:tracePt t="25114" x="4200525" y="4252913"/>
          <p14:tracePt t="25128" x="4200525" y="4248150"/>
          <p14:tracePt t="25148" x="4200525" y="4243388"/>
          <p14:tracePt t="25158" x="4200525" y="4233863"/>
          <p14:tracePt t="25163" x="4200525" y="4219575"/>
          <p14:tracePt t="25174" x="4200525" y="4214813"/>
          <p14:tracePt t="25189" x="4186238" y="4200525"/>
          <p14:tracePt t="25206" x="4181475" y="4191000"/>
          <p14:tracePt t="25222" x="4176713" y="4186238"/>
          <p14:tracePt t="25239" x="4171950" y="4186238"/>
          <p14:tracePt t="25256" x="4162425" y="4186238"/>
          <p14:tracePt t="25272" x="4138613" y="4186238"/>
          <p14:tracePt t="25289" x="4105275" y="4191000"/>
          <p14:tracePt t="25306" x="4076700" y="4195763"/>
          <p14:tracePt t="25322" x="4038600" y="4195763"/>
          <p14:tracePt t="25339" x="4033838" y="4200525"/>
          <p14:tracePt t="25356" x="4024313" y="4205288"/>
          <p14:tracePt t="25373" x="4014788" y="4210050"/>
          <p14:tracePt t="25406" x="4019550" y="4210050"/>
          <p14:tracePt t="25420" x="4024313" y="4210050"/>
          <p14:tracePt t="25430" x="4029075" y="4210050"/>
          <p14:tracePt t="25470" x="4033838" y="4210050"/>
          <p14:tracePt t="25476" x="4048125" y="4224338"/>
          <p14:tracePt t="25486" x="4067175" y="4238625"/>
          <p14:tracePt t="25496" x="4090988" y="4252913"/>
          <p14:tracePt t="25506" x="4110038" y="4267200"/>
          <p14:tracePt t="25522" x="4162425" y="4281488"/>
          <p14:tracePt t="25539" x="4176713" y="4281488"/>
          <p14:tracePt t="25556" x="4181475" y="4281488"/>
          <p14:tracePt t="25573" x="4195763" y="4281488"/>
          <p14:tracePt t="25590" x="4200525" y="4281488"/>
          <p14:tracePt t="25682" x="4200525" y="4276725"/>
          <p14:tracePt t="25694" x="4195763" y="4276725"/>
          <p14:tracePt t="25704" x="4181475" y="4276725"/>
          <p14:tracePt t="25709" x="4162425" y="4276725"/>
          <p14:tracePt t="25722" x="4148138" y="4276725"/>
          <p14:tracePt t="25739" x="4114800" y="4281488"/>
          <p14:tracePt t="25741" x="4100513" y="4291013"/>
          <p14:tracePt t="25756" x="4090988" y="4291013"/>
          <p14:tracePt t="25773" x="4071938" y="4300538"/>
          <p14:tracePt t="25848" x="4076700" y="4300538"/>
          <p14:tracePt t="25858" x="4090988" y="4300538"/>
          <p14:tracePt t="25868" x="4095750" y="4300538"/>
          <p14:tracePt t="25873" x="4100513" y="4300538"/>
          <p14:tracePt t="25889" x="4119563" y="4300538"/>
          <p14:tracePt t="25907" x="4133850" y="4300538"/>
          <p14:tracePt t="25923" x="4152900" y="4295775"/>
          <p14:tracePt t="25939" x="4171950" y="4291013"/>
          <p14:tracePt t="25956" x="4176713" y="4291013"/>
          <p14:tracePt t="25973" x="4181475" y="4281488"/>
          <p14:tracePt t="26006" x="4181475" y="4276725"/>
          <p14:tracePt t="26016" x="4176713" y="4257675"/>
          <p14:tracePt t="26023" x="4171950" y="4248150"/>
          <p14:tracePt t="26039" x="4167188" y="4243388"/>
          <p14:tracePt t="26064" x="4162425" y="4243388"/>
          <p14:tracePt t="26073" x="4157663" y="4243388"/>
          <p14:tracePt t="26089" x="4138613" y="4243388"/>
          <p14:tracePt t="26106" x="4133850" y="4243388"/>
          <p14:tracePt t="26123" x="4133850" y="4248150"/>
          <p14:tracePt t="26372" x="4129088" y="4248150"/>
          <p14:tracePt t="26386" x="4124325" y="4248150"/>
          <p14:tracePt t="26392" x="4119563" y="4248150"/>
          <p14:tracePt t="26406" x="4110038" y="4248150"/>
          <p14:tracePt t="26423" x="4105275" y="4248150"/>
          <p14:tracePt t="26439" x="4100513" y="4252913"/>
          <p14:tracePt t="26456" x="4095750" y="4252913"/>
          <p14:tracePt t="26473" x="4090988" y="4252913"/>
          <p14:tracePt t="26489" x="4086225" y="4252913"/>
          <p14:tracePt t="26506" x="4081463" y="4252913"/>
          <p14:tracePt t="26522" x="4067175" y="4257675"/>
          <p14:tracePt t="26539" x="4062413" y="4257675"/>
          <p14:tracePt t="26556" x="4057650" y="4257675"/>
          <p14:tracePt t="27127" x="4062413" y="4257675"/>
          <p14:tracePt t="27134" x="4067175" y="4257675"/>
          <p14:tracePt t="27144" x="4076700" y="4257675"/>
          <p14:tracePt t="27157" x="4081463" y="4257675"/>
          <p14:tracePt t="27173" x="4095750" y="4257675"/>
          <p14:tracePt t="27190" x="4100513" y="4257675"/>
          <p14:tracePt t="27206" x="4105275" y="4257675"/>
          <p14:tracePt t="27223" x="4114800" y="4257675"/>
          <p14:tracePt t="27240" x="4124325" y="4257675"/>
          <p14:tracePt t="27256" x="4210050" y="4248150"/>
          <p14:tracePt t="27273" x="4400550" y="4238625"/>
          <p14:tracePt t="27290" x="4643438" y="4219575"/>
          <p14:tracePt t="27293" x="4733925" y="4219575"/>
          <p14:tracePt t="27306" x="4810125" y="4219575"/>
          <p14:tracePt t="27323" x="4972050" y="4219575"/>
          <p14:tracePt t="27340" x="5067300" y="4219575"/>
          <p14:tracePt t="27356" x="5076825" y="4219575"/>
          <p14:tracePt t="27844" x="5072063" y="4219575"/>
          <p14:tracePt t="27864" x="5067300" y="4219575"/>
          <p14:tracePt t="27916" x="5062538" y="4219575"/>
          <p14:tracePt t="27919" x="5053013" y="4219575"/>
          <p14:tracePt t="27951" x="5048250" y="4219575"/>
          <p14:tracePt t="27960" x="5043488" y="4219575"/>
          <p14:tracePt t="27970" x="5038725" y="4229100"/>
          <p14:tracePt t="27976" x="5024438" y="4262438"/>
          <p14:tracePt t="27990" x="5005388" y="4391025"/>
          <p14:tracePt t="28007" x="5005388" y="4457700"/>
          <p14:tracePt t="28023" x="5057775" y="4614863"/>
          <p14:tracePt t="28027" x="5100638" y="4710113"/>
          <p14:tracePt t="28040" x="5262563" y="4881563"/>
          <p14:tracePt t="28057" x="5362575" y="4933950"/>
          <p14:tracePt t="28073" x="5386388" y="4938713"/>
          <p14:tracePt t="28090" x="5391150" y="4938713"/>
          <p14:tracePt t="28093" x="5395913" y="4938713"/>
          <p14:tracePt t="28107" x="5414963" y="4938713"/>
          <p14:tracePt t="28124" x="5429250" y="4933950"/>
          <p14:tracePt t="28140" x="5629275" y="4791075"/>
          <p14:tracePt t="28157" x="5795963" y="4652963"/>
          <p14:tracePt t="28173" x="5953125" y="4510088"/>
          <p14:tracePt t="28190" x="6034088" y="4429125"/>
          <p14:tracePt t="28207" x="6067425" y="4391025"/>
          <p14:tracePt t="28224" x="6081713" y="4376738"/>
          <p14:tracePt t="28314" x="6081713" y="4367213"/>
          <p14:tracePt t="28323" x="6086475" y="4362450"/>
          <p14:tracePt t="28334" x="6091238" y="4343400"/>
          <p14:tracePt t="28340" x="6105525" y="4324350"/>
          <p14:tracePt t="28357" x="6110288" y="4310063"/>
          <p14:tracePt t="28374" x="6138863" y="4262438"/>
          <p14:tracePt t="28390" x="6143625" y="4257675"/>
          <p14:tracePt t="28407" x="6143625" y="4252913"/>
          <p14:tracePt t="28423" x="6148388" y="4243388"/>
          <p14:tracePt t="28440" x="6153150" y="4229100"/>
          <p14:tracePt t="28457" x="6153150" y="4219575"/>
          <p14:tracePt t="28473" x="6162675" y="4200525"/>
          <p14:tracePt t="28490" x="6162675" y="4186238"/>
          <p14:tracePt t="28507" x="6162675" y="4176713"/>
          <p14:tracePt t="28579" x="6162675" y="4171950"/>
          <p14:tracePt t="28592" x="6162675" y="4157663"/>
          <p14:tracePt t="28598" x="6162675" y="4152900"/>
          <p14:tracePt t="28609" x="6162675" y="4148138"/>
          <p14:tracePt t="28648" x="6162675" y="4143375"/>
          <p14:tracePt t="28658" x="6162675" y="4138613"/>
          <p14:tracePt t="28664" x="6162675" y="4129088"/>
          <p14:tracePt t="28675" x="6162675" y="4124325"/>
          <p14:tracePt t="28690" x="6162675" y="4119563"/>
          <p14:tracePt t="28780" x="6162675" y="4114800"/>
          <p14:tracePt t="28788" x="6162675" y="4110038"/>
          <p14:tracePt t="28798" x="6157913" y="4110038"/>
          <p14:tracePt t="28862" x="6153150" y="4110038"/>
          <p14:tracePt t="28878" x="6148388" y="4110038"/>
          <p14:tracePt t="28888" x="6143625" y="4110038"/>
          <p14:tracePt t="28894" x="6138863" y="4110038"/>
          <p14:tracePt t="28907" x="6134100" y="4110038"/>
          <p14:tracePt t="28924" x="6129338" y="4119563"/>
          <p14:tracePt t="28940" x="6115050" y="4167188"/>
          <p14:tracePt t="28942" x="6115050" y="4195763"/>
          <p14:tracePt t="28957" x="6105525" y="4238625"/>
          <p14:tracePt t="28974" x="6100763" y="4291013"/>
          <p14:tracePt t="28990" x="6100763" y="4310063"/>
          <p14:tracePt t="29007" x="6091238" y="4352925"/>
          <p14:tracePt t="29024" x="6091238" y="4381500"/>
          <p14:tracePt t="29040" x="6086475" y="4410075"/>
          <p14:tracePt t="29057" x="6086475" y="4419600"/>
          <p14:tracePt t="29074" x="6086475" y="4433888"/>
          <p14:tracePt t="29090" x="6086475" y="4457700"/>
          <p14:tracePt t="29107" x="6086475" y="4495800"/>
          <p14:tracePt t="29124" x="6086475" y="4538663"/>
          <p14:tracePt t="29606" x="6086475" y="4533900"/>
          <p14:tracePt t="29611" x="6086475" y="4505325"/>
          <p14:tracePt t="29624" x="6086475" y="4467225"/>
          <p14:tracePt t="29641" x="6086475" y="4371975"/>
          <p14:tracePt t="29657" x="6096000" y="4267200"/>
          <p14:tracePt t="29674" x="6105525" y="4210050"/>
          <p14:tracePt t="29690" x="6105525" y="4176713"/>
          <p14:tracePt t="29707" x="6110288" y="4167188"/>
          <p14:tracePt t="29724" x="6110288" y="4157663"/>
          <p14:tracePt t="29741" x="6110288" y="4148138"/>
          <p14:tracePt t="29757" x="6110288" y="4138613"/>
          <p14:tracePt t="29774" x="6115050" y="4129088"/>
          <p14:tracePt t="29791" x="6115050" y="4124325"/>
          <p14:tracePt t="29807" x="6115050" y="4105275"/>
          <p14:tracePt t="29824" x="6115050" y="4090988"/>
          <p14:tracePt t="29860" x="6115050" y="4081463"/>
          <p14:tracePt t="30411" x="0" y="0"/>
        </p14:tracePtLst>
        <p14:tracePtLst>
          <p14:tracePt t="31082" x="6115050" y="4081463"/>
          <p14:tracePt t="31244" x="6115050" y="4095750"/>
          <p14:tracePt t="31253" x="6115050" y="4124325"/>
          <p14:tracePt t="31264" x="6110288" y="4152900"/>
          <p14:tracePt t="31275" x="6096000" y="4195763"/>
          <p14:tracePt t="31292" x="6081713" y="4248150"/>
          <p14:tracePt t="31308" x="6062663" y="4329113"/>
          <p14:tracePt t="31325" x="6048375" y="4391025"/>
          <p14:tracePt t="31341" x="6043613" y="4405313"/>
          <p14:tracePt t="31358" x="6043613" y="4410075"/>
          <p14:tracePt t="31386" x="6038850" y="4410075"/>
          <p14:tracePt t="31522" x="6034088" y="4410075"/>
          <p14:tracePt t="31532" x="6029325" y="4410075"/>
          <p14:tracePt t="31552" x="6024563" y="4410075"/>
          <p14:tracePt t="31558" x="6015038" y="4410075"/>
          <p14:tracePt t="31581" x="6010275" y="4410075"/>
          <p14:tracePt t="31592" x="6000750" y="4410075"/>
          <p14:tracePt t="31608" x="5900738" y="4457700"/>
          <p14:tracePt t="31625" x="5529263" y="4519613"/>
          <p14:tracePt t="31641" x="4672013" y="4595813"/>
          <p14:tracePt t="31658" x="3933825" y="4743450"/>
          <p14:tracePt t="31675" x="3705225" y="4805363"/>
          <p14:tracePt t="31692" x="3371850" y="4891088"/>
          <p14:tracePt t="31695" x="3281363" y="4910138"/>
          <p14:tracePt t="31709" x="3257550" y="4919663"/>
          <p14:tracePt t="31725" x="3271838" y="4919663"/>
          <p14:tracePt t="31742" x="3276600" y="4914900"/>
          <p14:tracePt t="31759" x="3295650" y="4910138"/>
          <p14:tracePt t="31775" x="3314700" y="4900613"/>
          <p14:tracePt t="31792" x="3319463" y="4886325"/>
          <p14:tracePt t="31795" x="3319463" y="4848225"/>
          <p14:tracePt t="31808" x="3300413" y="4781550"/>
          <p14:tracePt t="31825" x="3248025" y="4662488"/>
          <p14:tracePt t="31843" x="3243263" y="4624388"/>
          <p14:tracePt t="31858" x="3243263" y="4548188"/>
          <p14:tracePt t="31875" x="3243263" y="4481513"/>
          <p14:tracePt t="31892" x="3252788" y="4419600"/>
          <p14:tracePt t="31909" x="3257550" y="4391025"/>
          <p14:tracePt t="31925" x="3262313" y="4381500"/>
          <p14:tracePt t="31943" x="3300413" y="4362450"/>
          <p14:tracePt t="31958" x="3352800" y="4338638"/>
          <p14:tracePt t="31976" x="3395663" y="4319588"/>
          <p14:tracePt t="31992" x="3424238" y="4300538"/>
          <p14:tracePt t="32008" x="3433763" y="4295775"/>
          <p14:tracePt t="32025" x="3443288" y="4286250"/>
          <p14:tracePt t="32058" x="3443288" y="4281488"/>
          <p14:tracePt t="32075" x="3448050" y="4276725"/>
          <p14:tracePt t="32092" x="3462338" y="4267200"/>
          <p14:tracePt t="32108" x="3471863" y="4267200"/>
          <p14:tracePt t="32125" x="3481388" y="4267200"/>
          <p14:tracePt t="32142" x="3490913" y="4267200"/>
          <p14:tracePt t="32158" x="3505200" y="4267200"/>
          <p14:tracePt t="32175" x="3557588" y="4243388"/>
          <p14:tracePt t="32177" x="3624263" y="4224338"/>
          <p14:tracePt t="32192" x="3829050" y="4186238"/>
          <p14:tracePt t="32208" x="4114800" y="4129088"/>
          <p14:tracePt t="32225" x="4219575" y="4114800"/>
          <p14:tracePt t="32242" x="4481513" y="4095750"/>
          <p14:tracePt t="32258" x="4724400" y="4086225"/>
          <p14:tracePt t="32275" x="5024438" y="4090988"/>
          <p14:tracePt t="32292" x="5119688" y="4090988"/>
          <p14:tracePt t="32308" x="5143500" y="4100513"/>
          <p14:tracePt t="32356" x="5133975" y="4100513"/>
          <p14:tracePt t="32366" x="5129213" y="4100513"/>
          <p14:tracePt t="32372" x="5124450" y="4100513"/>
          <p14:tracePt t="32379" x="5119688" y="4100513"/>
          <p14:tracePt t="32392" x="5114925" y="4105275"/>
          <p14:tracePt t="32409" x="5105400" y="4105275"/>
          <p14:tracePt t="32430" x="5100638" y="4105275"/>
          <p14:tracePt t="32442" x="5091113" y="4105275"/>
          <p14:tracePt t="32458" x="5081588" y="4110038"/>
          <p14:tracePt t="32476" x="5072063" y="4110038"/>
          <p14:tracePt t="32492" x="5067300" y="4110038"/>
          <p14:tracePt t="32509" x="5062538" y="4110038"/>
          <p14:tracePt t="32525" x="5043488" y="4114800"/>
          <p14:tracePt t="32542" x="4910138" y="4133850"/>
          <p14:tracePt t="32559" x="4814888" y="4152900"/>
          <p14:tracePt t="32575" x="4786313" y="4152900"/>
          <p14:tracePt t="32592" x="4733925" y="4157663"/>
          <p14:tracePt t="32608" x="4672013" y="4167188"/>
          <p14:tracePt t="32625" x="4633913" y="4171950"/>
          <p14:tracePt t="32642" x="4619625" y="4171950"/>
          <p14:tracePt t="32741" x="4614863" y="4171950"/>
          <p14:tracePt t="32753" x="4610100" y="4171950"/>
          <p14:tracePt t="32759" x="4595813" y="4171950"/>
          <p14:tracePt t="32775" x="4586288" y="4181475"/>
          <p14:tracePt t="32792" x="4562475" y="4181475"/>
          <p14:tracePt t="32808" x="4552950" y="4186238"/>
          <p14:tracePt t="34616" x="0" y="0"/>
        </p14:tracePtLst>
        <p14:tracePtLst>
          <p14:tracePt t="35678" x="6105525" y="4557713"/>
          <p14:tracePt t="38362" x="6110288" y="4557713"/>
          <p14:tracePt t="38366" x="6138863" y="4543425"/>
          <p14:tracePt t="38377" x="6234113" y="4510088"/>
          <p14:tracePt t="38394" x="6348413" y="4481513"/>
          <p14:tracePt t="38395" x="0" y="0"/>
        </p14:tracePtLst>
        <p14:tracePtLst>
          <p14:tracePt t="38742" x="7715250" y="3938588"/>
          <p14:tracePt t="39079" x="7715250" y="3933825"/>
          <p14:tracePt t="39089" x="7710488" y="3919538"/>
          <p14:tracePt t="39100" x="7705725" y="3910013"/>
          <p14:tracePt t="39111" x="7705725" y="3900488"/>
          <p14:tracePt t="39128" x="7700963" y="3876675"/>
          <p14:tracePt t="39144" x="7686675" y="3838575"/>
          <p14:tracePt t="39162" x="7686675" y="3833813"/>
          <p14:tracePt t="39196" x="7686675" y="3829050"/>
          <p14:tracePt t="39558" x="7691438" y="3829050"/>
          <p14:tracePt t="39650" x="7705725" y="3829050"/>
          <p14:tracePt t="39660" x="7715250" y="3829050"/>
          <p14:tracePt t="39670" x="7739063" y="3838575"/>
          <p14:tracePt t="39678" x="7743825" y="3843338"/>
          <p14:tracePt t="39695" x="7753350" y="3843338"/>
          <p14:tracePt t="39711" x="7753350" y="3848100"/>
          <p14:tracePt t="39728" x="7758113" y="3848100"/>
          <p14:tracePt t="39745" x="7781925" y="3852863"/>
          <p14:tracePt t="39762" x="7824788" y="3876675"/>
          <p14:tracePt t="39778" x="7858125" y="3881438"/>
          <p14:tracePt t="39781" x="7886700" y="3890963"/>
          <p14:tracePt t="39795" x="7891463" y="3890963"/>
          <p14:tracePt t="39812" x="7910513" y="3900488"/>
          <p14:tracePt t="39830" x="7939088" y="3919538"/>
          <p14:tracePt t="39845" x="7977188" y="3948113"/>
          <p14:tracePt t="39862" x="7996238" y="3957638"/>
          <p14:tracePt t="39878" x="8001000" y="3957638"/>
          <p14:tracePt t="39906" x="8001000" y="3962400"/>
          <p14:tracePt t="39912" x="8005763" y="3976688"/>
          <p14:tracePt t="39928" x="8005763" y="3995738"/>
          <p14:tracePt t="39945" x="8020050" y="4048125"/>
          <p14:tracePt t="39962" x="8024813" y="4076700"/>
          <p14:tracePt t="39978" x="8029575" y="4076700"/>
          <p14:tracePt t="39995" x="8029575" y="4086225"/>
          <p14:tracePt t="40011" x="8029575" y="4133850"/>
          <p14:tracePt t="40028" x="8029575" y="4224338"/>
          <p14:tracePt t="40045" x="8020050" y="4295775"/>
          <p14:tracePt t="40062" x="7996238" y="4352925"/>
          <p14:tracePt t="40078" x="7981950" y="4371975"/>
          <p14:tracePt t="40095" x="7958138" y="4395788"/>
          <p14:tracePt t="40097" x="7943850" y="4405313"/>
          <p14:tracePt t="40112" x="7929563" y="4419600"/>
          <p14:tracePt t="40115" x="7915275" y="4433888"/>
          <p14:tracePt t="40128" x="7891463" y="4462463"/>
          <p14:tracePt t="40145" x="7872413" y="4481513"/>
          <p14:tracePt t="40162" x="7867650" y="4486275"/>
          <p14:tracePt t="40178" x="7858125" y="4491038"/>
          <p14:tracePt t="40224" x="7853363" y="4491038"/>
          <p14:tracePt t="40241" x="7848600" y="4491038"/>
          <p14:tracePt t="40245" x="7843838" y="4491038"/>
          <p14:tracePt t="40262" x="7824788" y="4491038"/>
          <p14:tracePt t="40278" x="7705725" y="4476750"/>
          <p14:tracePt t="40295" x="7539038" y="4438650"/>
          <p14:tracePt t="40298" x="7448550" y="4419600"/>
          <p14:tracePt t="40312" x="7358063" y="4395788"/>
          <p14:tracePt t="40328" x="7210425" y="4367213"/>
          <p14:tracePt t="40345" x="7124700" y="4352925"/>
          <p14:tracePt t="40362" x="7115175" y="4352925"/>
          <p14:tracePt t="40380" x="7115175" y="4348163"/>
          <p14:tracePt t="40396" x="7115175" y="4343400"/>
          <p14:tracePt t="40466" x="7119938" y="4343400"/>
          <p14:tracePt t="40492" x="7124700" y="4343400"/>
          <p14:tracePt t="40506" x="7129463" y="4343400"/>
          <p14:tracePt t="40512" x="7134225" y="4343400"/>
          <p14:tracePt t="40522" x="7148513" y="4343400"/>
          <p14:tracePt t="40532" x="7158038" y="4343400"/>
          <p14:tracePt t="40545" x="7181850" y="4343400"/>
          <p14:tracePt t="40562" x="7215188" y="4343400"/>
          <p14:tracePt t="40579" x="7239000" y="4343400"/>
          <p14:tracePt t="40595" x="7262813" y="4343400"/>
          <p14:tracePt t="40612" x="7305675" y="4343400"/>
          <p14:tracePt t="40628" x="7353300" y="4343400"/>
          <p14:tracePt t="40632" x="7367588" y="4343400"/>
          <p14:tracePt t="40645" x="7396163" y="4343400"/>
          <p14:tracePt t="40662" x="7429500" y="4343400"/>
          <p14:tracePt t="40679" x="7458075" y="4343400"/>
          <p14:tracePt t="40695" x="7510463" y="4329113"/>
          <p14:tracePt t="40699" x="7562850" y="4319588"/>
          <p14:tracePt t="40712" x="7591425" y="4310063"/>
          <p14:tracePt t="40728" x="7643813" y="4295775"/>
          <p14:tracePt t="40745" x="7667625" y="4281488"/>
          <p14:tracePt t="40762" x="7724775" y="4229100"/>
          <p14:tracePt t="40764" x="7739063" y="4210050"/>
          <p14:tracePt t="40778" x="7767638" y="4143375"/>
          <p14:tracePt t="40795" x="7815263" y="4057650"/>
          <p14:tracePt t="40812" x="7829550" y="4038600"/>
          <p14:tracePt t="40829" x="7843838" y="3981450"/>
          <p14:tracePt t="40845" x="7843838" y="3962400"/>
          <p14:tracePt t="40862" x="7843838" y="3900488"/>
          <p14:tracePt t="40879" x="7843838" y="3862388"/>
          <p14:tracePt t="40895" x="7843838" y="3810000"/>
          <p14:tracePt t="40899" x="7839075" y="3795713"/>
          <p14:tracePt t="40912" x="7839075" y="3790950"/>
          <p14:tracePt t="40929" x="7839075" y="3786188"/>
          <p14:tracePt t="40945" x="7834313" y="3781425"/>
          <p14:tracePt t="40990" x="7829550" y="3781425"/>
          <p14:tracePt t="40996" x="7810500" y="3762375"/>
          <p14:tracePt t="41006" x="7777163" y="3738563"/>
          <p14:tracePt t="41016" x="7743825" y="3719513"/>
          <p14:tracePt t="41029" x="7715250" y="3705225"/>
          <p14:tracePt t="41045" x="7653338" y="3681413"/>
          <p14:tracePt t="41062" x="7639050" y="3681413"/>
          <p14:tracePt t="41079" x="7634288" y="3681413"/>
          <p14:tracePt t="41095" x="7629525" y="3681413"/>
          <p14:tracePt t="41126" x="7624763" y="3681413"/>
          <p14:tracePt t="41162" x="7624763" y="3686175"/>
          <p14:tracePt t="41268" x="7629525" y="3686175"/>
          <p14:tracePt t="41274" x="7643813" y="3695700"/>
          <p14:tracePt t="41283" x="7662863" y="3705225"/>
          <p14:tracePt t="41296" x="7691438" y="3709988"/>
          <p14:tracePt t="41312" x="7753350" y="3733800"/>
          <p14:tracePt t="41329" x="7858125" y="3776663"/>
          <p14:tracePt t="41345" x="7886700" y="3790950"/>
          <p14:tracePt t="41362" x="7896225" y="3790950"/>
          <p14:tracePt t="41406" x="7900988" y="3790950"/>
          <p14:tracePt t="41546" x="7900988" y="3795713"/>
          <p14:tracePt t="41570" x="7900988" y="3800475"/>
          <p14:tracePt t="41574" x="7915275" y="3843338"/>
          <p14:tracePt t="41584" x="7924800" y="3910013"/>
          <p14:tracePt t="41596" x="7934325" y="3986213"/>
          <p14:tracePt t="41612" x="7934325" y="4138613"/>
          <p14:tracePt t="41629" x="7934325" y="4214813"/>
          <p14:tracePt t="41646" x="7943850" y="4219575"/>
          <p14:tracePt t="41772" x="7939088" y="4219575"/>
          <p14:tracePt t="41789" x="7934325" y="4219575"/>
          <p14:tracePt t="41798" x="7924800" y="4219575"/>
          <p14:tracePt t="41802" x="7905750" y="4219575"/>
          <p14:tracePt t="41818" x="7862888" y="4229100"/>
          <p14:tracePt t="41829" x="7843838" y="4233863"/>
          <p14:tracePt t="41846" x="7824788" y="4243388"/>
          <p14:tracePt t="41874" x="7820025" y="4243388"/>
          <p14:tracePt t="41914" x="7815263" y="4243388"/>
          <p14:tracePt t="41918" x="7810500" y="4243388"/>
          <p14:tracePt t="41930" x="7796213" y="4243388"/>
          <p14:tracePt t="41946" x="7791450" y="4243388"/>
          <p14:tracePt t="41963" x="7781925" y="4243388"/>
          <p14:tracePt t="41979" x="7743825" y="4233863"/>
          <p14:tracePt t="41996" x="7729538" y="4229100"/>
          <p14:tracePt t="42013" x="7710488" y="4229100"/>
          <p14:tracePt t="42029" x="7700963" y="4229100"/>
          <p14:tracePt t="42046" x="7686675" y="4229100"/>
          <p14:tracePt t="42048" x="7677150" y="4229100"/>
          <p14:tracePt t="42097" x="7681913" y="4229100"/>
          <p14:tracePt t="42105" x="7686675" y="4229100"/>
          <p14:tracePt t="42115" x="7691438" y="4229100"/>
          <p14:tracePt t="42129" x="7696200" y="4229100"/>
          <p14:tracePt t="42155" x="7700963" y="4229100"/>
          <p14:tracePt t="42165" x="7705725" y="4229100"/>
          <p14:tracePt t="42179" x="7710488" y="4229100"/>
          <p14:tracePt t="42196" x="7753350" y="4229100"/>
          <p14:tracePt t="42212" x="7829550" y="4229100"/>
          <p14:tracePt t="42214" x="7905750" y="4219575"/>
          <p14:tracePt t="42229" x="7934325" y="4219575"/>
          <p14:tracePt t="42246" x="7967663" y="4210050"/>
          <p14:tracePt t="42248" x="7972425" y="4210050"/>
          <p14:tracePt t="42262" x="7986713" y="4210050"/>
          <p14:tracePt t="42279" x="7991475" y="4210050"/>
          <p14:tracePt t="42322" x="7996238" y="4210050"/>
          <p14:tracePt t="42328" x="7996238" y="4205288"/>
          <p14:tracePt t="42342" x="7996238" y="4200525"/>
          <p14:tracePt t="42368" x="7996238" y="4195763"/>
          <p14:tracePt t="42372" x="8001000" y="4181475"/>
          <p14:tracePt t="42382" x="8001000" y="4171950"/>
          <p14:tracePt t="42396" x="8005763" y="4167188"/>
          <p14:tracePt t="42413" x="8015288" y="4133850"/>
          <p14:tracePt t="42429" x="8015288" y="4129088"/>
          <p14:tracePt t="42446" x="8020050" y="4114800"/>
          <p14:tracePt t="42448" x="8020050" y="4086225"/>
          <p14:tracePt t="42463" x="8020050" y="4052888"/>
          <p14:tracePt t="42479" x="8020050" y="4038600"/>
          <p14:tracePt t="42496" x="8020050" y="4029075"/>
          <p14:tracePt t="42560" x="8020050" y="4024313"/>
          <p14:tracePt t="42570" x="8020050" y="4005263"/>
          <p14:tracePt t="42579" x="8020050" y="3990975"/>
          <p14:tracePt t="42596" x="8015288" y="3952875"/>
          <p14:tracePt t="42613" x="8005763" y="3919538"/>
          <p14:tracePt t="42615" x="7996238" y="3905250"/>
          <p14:tracePt t="42629" x="7977188" y="3886200"/>
          <p14:tracePt t="42646" x="7972425" y="3881438"/>
          <p14:tracePt t="42649" x="7967663" y="3876675"/>
          <p14:tracePt t="42664" x="7962900" y="3871913"/>
          <p14:tracePt t="42679" x="7943850" y="3867150"/>
          <p14:tracePt t="42696" x="7943850" y="3857625"/>
          <p14:tracePt t="42713" x="7939088" y="3857625"/>
          <p14:tracePt t="42729" x="7934325" y="3857625"/>
          <p14:tracePt t="42746" x="7929563" y="3857625"/>
          <p14:tracePt t="42763" x="7920038" y="3862388"/>
          <p14:tracePt t="42779" x="7910513" y="3862388"/>
          <p14:tracePt t="42796" x="7900988" y="3862388"/>
          <p14:tracePt t="42813" x="7891463" y="3862388"/>
          <p14:tracePt t="42829" x="7867650" y="3862388"/>
          <p14:tracePt t="42831" x="7848600" y="3867150"/>
          <p14:tracePt t="42846" x="7805738" y="3867150"/>
          <p14:tracePt t="42863" x="7781925" y="3871913"/>
          <p14:tracePt t="42880" x="7762875" y="3871913"/>
          <p14:tracePt t="42896" x="7753350" y="3871913"/>
          <p14:tracePt t="42929" x="7748588" y="3871913"/>
          <p14:tracePt t="43022" x="7748588" y="3876675"/>
          <p14:tracePt t="43106" x="7753350" y="3876675"/>
          <p14:tracePt t="43128" x="7758113" y="3876675"/>
          <p14:tracePt t="43142" x="7762875" y="3876675"/>
          <p14:tracePt t="43154" x="7772400" y="3876675"/>
          <p14:tracePt t="43176" x="7777163" y="3876675"/>
          <p14:tracePt t="43180" x="7781925" y="3876675"/>
          <p14:tracePt t="43196" x="7791450" y="3876675"/>
          <p14:tracePt t="43213" x="7824788" y="3890963"/>
          <p14:tracePt t="43229" x="7886700" y="3905250"/>
          <p14:tracePt t="43246" x="7948613" y="3929063"/>
          <p14:tracePt t="43263" x="8001000" y="3986213"/>
          <p14:tracePt t="43265" x="8048625" y="4024313"/>
          <p14:tracePt t="43279" x="8115300" y="4090988"/>
          <p14:tracePt t="43296" x="8143875" y="4105275"/>
          <p14:tracePt t="43313" x="8148638" y="4110038"/>
          <p14:tracePt t="43352" x="8148638" y="4114800"/>
          <p14:tracePt t="43363" x="8148638" y="4129088"/>
          <p14:tracePt t="43380" x="8139113" y="4176713"/>
          <p14:tracePt t="43396" x="8134350" y="4210050"/>
          <p14:tracePt t="43413" x="8120063" y="4233863"/>
          <p14:tracePt t="43430" x="8096250" y="4271963"/>
          <p14:tracePt t="43433" x="8077200" y="4300538"/>
          <p14:tracePt t="43446" x="8043863" y="4333875"/>
          <p14:tracePt t="43463" x="8005763" y="4391025"/>
          <p14:tracePt t="43466" x="7991475" y="4395788"/>
          <p14:tracePt t="43480" x="7986713" y="4400550"/>
          <p14:tracePt t="43496" x="7986713" y="4405313"/>
          <p14:tracePt t="43520" x="7981950" y="4405313"/>
          <p14:tracePt t="43537" x="7977188" y="4405313"/>
          <p14:tracePt t="43546" x="7962900" y="4405313"/>
          <p14:tracePt t="43563" x="7939088" y="4419600"/>
          <p14:tracePt t="43580" x="7929563" y="4424363"/>
          <p14:tracePt t="43596" x="7924800" y="4424363"/>
          <p14:tracePt t="43853" x="0" y="0"/>
        </p14:tracePtLst>
        <p14:tracePtLst>
          <p14:tracePt t="47738" x="2062163" y="3629025"/>
          <p14:tracePt t="47888" x="2062163" y="3624263"/>
          <p14:tracePt t="47904" x="2057400" y="3619500"/>
          <p14:tracePt t="47915" x="2038350" y="3614738"/>
          <p14:tracePt t="47918" x="2024063" y="3605213"/>
          <p14:tracePt t="47931" x="2014538" y="3605213"/>
          <p14:tracePt t="47948" x="1995488" y="3600450"/>
          <p14:tracePt t="47965" x="1957388" y="3586163"/>
          <p14:tracePt t="47981" x="1924050" y="3576638"/>
          <p14:tracePt t="47982" x="1909763" y="3576638"/>
          <p14:tracePt t="47998" x="1895475" y="3571875"/>
          <p14:tracePt t="48015" x="1866900" y="3571875"/>
          <p14:tracePt t="48031" x="1847850" y="3567113"/>
          <p14:tracePt t="48048" x="1814513" y="3567113"/>
          <p14:tracePt t="48050" x="1781175" y="3567113"/>
          <p14:tracePt t="48065" x="1700213" y="3557588"/>
          <p14:tracePt t="48081" x="1633538" y="3557588"/>
          <p14:tracePt t="48098" x="1590675" y="3557588"/>
          <p14:tracePt t="48115" x="1576388" y="3557588"/>
          <p14:tracePt t="48132" x="1571625" y="3557588"/>
          <p14:tracePt t="48148" x="1547813" y="3557588"/>
          <p14:tracePt t="48165" x="1504950" y="3557588"/>
          <p14:tracePt t="48182" x="1462088" y="3576638"/>
          <p14:tracePt t="48198" x="1443038" y="3590925"/>
          <p14:tracePt t="48215" x="1414463" y="3629025"/>
          <p14:tracePt t="48217" x="1400175" y="3648075"/>
          <p14:tracePt t="48231" x="1381125" y="3662363"/>
          <p14:tracePt t="48248" x="1357313" y="3705225"/>
          <p14:tracePt t="48265" x="1352550" y="3714750"/>
          <p14:tracePt t="48282" x="1347788" y="3743325"/>
          <p14:tracePt t="48284" x="1347788" y="3762375"/>
          <p14:tracePt t="48298" x="1347788" y="3800475"/>
          <p14:tracePt t="48315" x="1343025" y="3833813"/>
          <p14:tracePt t="48332" x="1343025" y="3857625"/>
          <p14:tracePt t="48349" x="1343025" y="3886200"/>
          <p14:tracePt t="48365" x="1352550" y="3933825"/>
          <p14:tracePt t="48381" x="1381125" y="3995738"/>
          <p14:tracePt t="48398" x="1390650" y="4019550"/>
          <p14:tracePt t="48415" x="1409700" y="4062413"/>
          <p14:tracePt t="48431" x="1414463" y="4076700"/>
          <p14:tracePt t="48486" x="1419225" y="4076700"/>
          <p14:tracePt t="48496" x="1433513" y="4086225"/>
          <p14:tracePt t="48502" x="1452563" y="4100513"/>
          <p14:tracePt t="48515" x="1476375" y="4114800"/>
          <p14:tracePt t="48532" x="1509713" y="4129088"/>
          <p14:tracePt t="48548" x="1543050" y="4143375"/>
          <p14:tracePt t="48551" x="1571625" y="4152900"/>
          <p14:tracePt t="48565" x="1624013" y="4171950"/>
          <p14:tracePt t="48582" x="1671638" y="4186238"/>
          <p14:tracePt t="48599" x="1709738" y="4210050"/>
          <p14:tracePt t="48615" x="1738313" y="4214813"/>
          <p14:tracePt t="48632" x="1833563" y="4224338"/>
          <p14:tracePt t="48648" x="1914525" y="4224338"/>
          <p14:tracePt t="48665" x="1943100" y="4224338"/>
          <p14:tracePt t="48682" x="2081213" y="4219575"/>
          <p14:tracePt t="48698" x="2176463" y="4219575"/>
          <p14:tracePt t="48715" x="2262188" y="4205288"/>
          <p14:tracePt t="48732" x="2333625" y="4171950"/>
          <p14:tracePt t="48748" x="2400300" y="4119563"/>
          <p14:tracePt t="48751" x="2424113" y="4100513"/>
          <p14:tracePt t="48765" x="2438400" y="4086225"/>
          <p14:tracePt t="48782" x="2447925" y="4052888"/>
          <p14:tracePt t="48798" x="2466975" y="3990975"/>
          <p14:tracePt t="48815" x="2471738" y="3919538"/>
          <p14:tracePt t="48817" x="2471738" y="3890963"/>
          <p14:tracePt t="48832" x="2471738" y="3867150"/>
          <p14:tracePt t="48848" x="2462213" y="3795713"/>
          <p14:tracePt t="48865" x="2447925" y="3771900"/>
          <p14:tracePt t="48882" x="2419350" y="3738563"/>
          <p14:tracePt t="48899" x="2352675" y="3676650"/>
          <p14:tracePt t="48915" x="2338388" y="3662363"/>
          <p14:tracePt t="48917" x="2324100" y="3652838"/>
          <p14:tracePt t="48932" x="2290763" y="3629025"/>
          <p14:tracePt t="48948" x="2243138" y="3624263"/>
          <p14:tracePt t="48965" x="2181225" y="3609975"/>
          <p14:tracePt t="48982" x="2090738" y="3609975"/>
          <p14:tracePt t="48998" x="2000250" y="3600450"/>
          <p14:tracePt t="49015" x="1947863" y="3600450"/>
          <p14:tracePt t="49018" x="1938338" y="3590925"/>
          <p14:tracePt t="49032" x="1928813" y="3590925"/>
          <p14:tracePt t="49049" x="1905000" y="3590925"/>
          <p14:tracePt t="49065" x="1876425" y="3590925"/>
          <p14:tracePt t="49083" x="1771650" y="3590925"/>
          <p14:tracePt t="49099" x="1709738" y="3590925"/>
          <p14:tracePt t="49115" x="1662113" y="3590925"/>
          <p14:tracePt t="49132" x="1638300" y="3590925"/>
          <p14:tracePt t="49149" x="1552575" y="3600450"/>
          <p14:tracePt t="49165" x="1485900" y="3609975"/>
          <p14:tracePt t="49182" x="1443038" y="3624263"/>
          <p14:tracePt t="49199" x="1390650" y="3643313"/>
          <p14:tracePt t="49215" x="1352550" y="3695700"/>
          <p14:tracePt t="49232" x="1309688" y="3771900"/>
          <p14:tracePt t="49248" x="1271588" y="3871913"/>
          <p14:tracePt t="49265" x="1262063" y="3905250"/>
          <p14:tracePt t="49283" x="1262063" y="3943350"/>
          <p14:tracePt t="49299" x="1262063" y="3952875"/>
          <p14:tracePt t="49315" x="1262063" y="3957638"/>
          <p14:tracePt t="49332" x="1262063" y="3962400"/>
          <p14:tracePt t="49349" x="1262063" y="3967163"/>
          <p14:tracePt t="49402" x="1262063" y="3976688"/>
          <p14:tracePt t="49412" x="1276350" y="4000500"/>
          <p14:tracePt t="49418" x="1300163" y="4024313"/>
          <p14:tracePt t="49433" x="1357313" y="4081463"/>
          <p14:tracePt t="49449" x="1404938" y="4138613"/>
          <p14:tracePt t="49465" x="1452563" y="4186238"/>
          <p14:tracePt t="49466" x="1471613" y="4210050"/>
          <p14:tracePt t="49482" x="1495425" y="4224338"/>
          <p14:tracePt t="49499" x="1557338" y="4252913"/>
          <p14:tracePt t="49515" x="1609725" y="4267200"/>
          <p14:tracePt t="49532" x="1638300" y="4267200"/>
          <p14:tracePt t="49535" x="1666875" y="4267200"/>
          <p14:tracePt t="49549" x="1733550" y="4276725"/>
          <p14:tracePt t="49565" x="1814513" y="4276725"/>
          <p14:tracePt t="49583" x="1909763" y="4262438"/>
          <p14:tracePt t="49599" x="2047875" y="4195763"/>
          <p14:tracePt t="49615" x="2162175" y="4119563"/>
          <p14:tracePt t="49632" x="2252663" y="4043363"/>
          <p14:tracePt t="49649" x="2314575" y="3976688"/>
          <p14:tracePt t="49665" x="2347913" y="3933825"/>
          <p14:tracePt t="49667" x="2362200" y="3914775"/>
          <p14:tracePt t="49682" x="2371725" y="3890963"/>
          <p14:tracePt t="49699" x="2386013" y="3862388"/>
          <p14:tracePt t="49724" x="2381250" y="3852863"/>
          <p14:tracePt t="49734" x="2381250" y="3848100"/>
          <p14:tracePt t="49750" x="2376488" y="3843338"/>
          <p14:tracePt t="49765" x="2366963" y="3810000"/>
          <p14:tracePt t="49782" x="2343150" y="3786188"/>
          <p14:tracePt t="49799" x="2290763" y="3738563"/>
          <p14:tracePt t="49816" x="2190750" y="3686175"/>
          <p14:tracePt t="49832" x="2076450" y="3638550"/>
          <p14:tracePt t="49834" x="2009775" y="3619500"/>
          <p14:tracePt t="49849" x="1957388" y="3600450"/>
          <p14:tracePt t="49866" x="1847850" y="3571875"/>
          <p14:tracePt t="49883" x="1804988" y="3562350"/>
          <p14:tracePt t="49899" x="1771650" y="3557588"/>
          <p14:tracePt t="49915" x="1743075" y="3557588"/>
          <p14:tracePt t="49932" x="1700213" y="3567113"/>
          <p14:tracePt t="49949" x="1624013" y="3600450"/>
          <p14:tracePt t="49966" x="1509713" y="3648075"/>
          <p14:tracePt t="49982" x="1476375" y="3667125"/>
          <p14:tracePt t="49999" x="1433513" y="3686175"/>
          <p14:tracePt t="50002" x="1419225" y="3700463"/>
          <p14:tracePt t="50016" x="1409700" y="3714750"/>
          <p14:tracePt t="50033" x="1381125" y="3762375"/>
          <p14:tracePt t="50049" x="1376363" y="3786188"/>
          <p14:tracePt t="50066" x="1376363" y="3824288"/>
          <p14:tracePt t="50083" x="1395413" y="3929063"/>
          <p14:tracePt t="50100" x="1419225" y="4010025"/>
          <p14:tracePt t="50103" x="1428750" y="4052888"/>
          <p14:tracePt t="50116" x="1443038" y="4086225"/>
          <p14:tracePt t="50132" x="1457325" y="4105275"/>
          <p14:tracePt t="50149" x="1471613" y="4110038"/>
          <p14:tracePt t="50166" x="1476375" y="4114800"/>
          <p14:tracePt t="50182" x="1528763" y="4138613"/>
          <p14:tracePt t="50199" x="1585913" y="4162425"/>
          <p14:tracePt t="50216" x="1628775" y="4162425"/>
          <p14:tracePt t="50232" x="1747838" y="4148138"/>
          <p14:tracePt t="50249" x="1905000" y="4100513"/>
          <p14:tracePt t="50266" x="2038350" y="4071938"/>
          <p14:tracePt t="50282" x="2100263" y="4071938"/>
          <p14:tracePt t="50299" x="2105025" y="4071938"/>
          <p14:tracePt t="50396" x="2105025" y="4067175"/>
          <p14:tracePt t="50406" x="2119313" y="4048125"/>
          <p14:tracePt t="50416" x="2133600" y="4014788"/>
          <p14:tracePt t="50422" x="2147888" y="3986213"/>
          <p14:tracePt t="50432" x="2162175" y="3952875"/>
          <p14:tracePt t="50449" x="2209800" y="3852863"/>
          <p14:tracePt t="50466" x="2224088" y="3805238"/>
          <p14:tracePt t="50482" x="2228850" y="3762375"/>
          <p14:tracePt t="50499" x="2228850" y="3714750"/>
          <p14:tracePt t="50502" x="2228850" y="3700463"/>
          <p14:tracePt t="50516" x="2219325" y="3686175"/>
          <p14:tracePt t="50532" x="2214563" y="3676650"/>
          <p14:tracePt t="50549" x="2205038" y="3676650"/>
          <p14:tracePt t="50566" x="2195513" y="3667125"/>
          <p14:tracePt t="50568" x="2185988" y="3667125"/>
          <p14:tracePt t="50582" x="2181225" y="3667125"/>
          <p14:tracePt t="50599" x="2176463" y="3667125"/>
          <p14:tracePt t="50616" x="2171700" y="3667125"/>
          <p14:tracePt t="50632" x="2166938" y="3667125"/>
          <p14:tracePt t="50731" x="2166938" y="3676650"/>
          <p14:tracePt t="50737" x="2181225" y="3690938"/>
          <p14:tracePt t="50749" x="0" y="0"/>
        </p14:tracePtLst>
        <p14:tracePtLst>
          <p14:tracePt t="51123" x="2081213" y="4638675"/>
          <p14:tracePt t="51163" x="2090738" y="4638675"/>
          <p14:tracePt t="51190" x="2090738" y="4633913"/>
          <p14:tracePt t="51219" x="2090738" y="4629150"/>
          <p14:tracePt t="51229" x="2090738" y="4624388"/>
          <p14:tracePt t="51240" x="2071688" y="4576763"/>
          <p14:tracePt t="51249" x="2033588" y="4519613"/>
          <p14:tracePt t="51266" x="1919288" y="4357688"/>
          <p14:tracePt t="51283" x="1833563" y="4252913"/>
          <p14:tracePt t="51299" x="1776413" y="4195763"/>
          <p14:tracePt t="51316" x="1733550" y="4167188"/>
          <p14:tracePt t="51333" x="1724025" y="4162425"/>
          <p14:tracePt t="51349" x="1709738" y="4157663"/>
          <p14:tracePt t="51352" x="1690688" y="4157663"/>
          <p14:tracePt t="51366" x="1638300" y="4157663"/>
          <p14:tracePt t="51383" x="1590675" y="4157663"/>
          <p14:tracePt t="51400" x="1571625" y="4157663"/>
          <p14:tracePt t="51416" x="1524000" y="4157663"/>
          <p14:tracePt t="51433" x="1481138" y="4171950"/>
          <p14:tracePt t="51449" x="1457325" y="4186238"/>
          <p14:tracePt t="51466" x="1423988" y="4205288"/>
          <p14:tracePt t="51483" x="1385888" y="4252913"/>
          <p14:tracePt t="51485" x="1362075" y="4286250"/>
          <p14:tracePt t="51499" x="1333500" y="4338638"/>
          <p14:tracePt t="51516" x="1304925" y="4462463"/>
          <p14:tracePt t="51533" x="1295400" y="4543425"/>
          <p14:tracePt t="51549" x="1295400" y="4591050"/>
          <p14:tracePt t="51551" x="1295400" y="4629150"/>
          <p14:tracePt t="51566" x="1295400" y="4657725"/>
          <p14:tracePt t="51583" x="1314450" y="4719638"/>
          <p14:tracePt t="51599" x="1328738" y="4791075"/>
          <p14:tracePt t="51601" x="1347788" y="4819650"/>
          <p14:tracePt t="51616" x="1371600" y="4867275"/>
          <p14:tracePt t="51617" x="1385888" y="4881563"/>
          <p14:tracePt t="51633" x="1414463" y="4914900"/>
          <p14:tracePt t="51649" x="1443038" y="4943475"/>
          <p14:tracePt t="51666" x="1481138" y="4976813"/>
          <p14:tracePt t="51683" x="1619250" y="5053013"/>
          <p14:tracePt t="51699" x="1762125" y="5095875"/>
          <p14:tracePt t="51716" x="1990725" y="5124450"/>
          <p14:tracePt t="51733" x="2185988" y="5119688"/>
          <p14:tracePt t="51750" x="2343150" y="5053013"/>
          <p14:tracePt t="51752" x="2381250" y="5005388"/>
          <p14:tracePt t="51766" x="2419350" y="4957763"/>
          <p14:tracePt t="51783" x="2433638" y="4886325"/>
          <p14:tracePt t="51800" x="2443163" y="4781550"/>
          <p14:tracePt t="51816" x="2409825" y="4624388"/>
          <p14:tracePt t="51819" x="2381250" y="4567238"/>
          <p14:tracePt t="51833" x="2338388" y="4481513"/>
          <p14:tracePt t="51850" x="2276475" y="4400550"/>
          <p14:tracePt t="51866" x="2228850" y="4352925"/>
          <p14:tracePt t="51883" x="2190750" y="4319588"/>
          <p14:tracePt t="51885" x="2171700" y="4305300"/>
          <p14:tracePt t="51900" x="2128838" y="4286250"/>
          <p14:tracePt t="51917" x="2095500" y="4257675"/>
          <p14:tracePt t="51933" x="2043113" y="4233863"/>
          <p14:tracePt t="51950" x="2000250" y="4214813"/>
          <p14:tracePt t="51966" x="2000250" y="4210050"/>
          <p14:tracePt t="51992" x="1995488" y="4210050"/>
          <p14:tracePt t="52389" x="0" y="0"/>
        </p14:tracePtLst>
        <p14:tracePtLst>
          <p14:tracePt t="53388" x="1790700" y="4148138"/>
          <p14:tracePt t="53404" x="1785938" y="4148138"/>
          <p14:tracePt t="53428" x="1781175" y="4148138"/>
          <p14:tracePt t="53444" x="1771650" y="4148138"/>
          <p14:tracePt t="53447" x="1766888" y="4148138"/>
          <p14:tracePt t="53460" x="1762125" y="4148138"/>
          <p14:tracePt t="53467" x="1757363" y="4152900"/>
          <p14:tracePt t="53484" x="1738313" y="4157663"/>
          <p14:tracePt t="53500" x="1733550" y="4167188"/>
          <p14:tracePt t="53504" x="1733550" y="4171950"/>
          <p14:tracePt t="53517" x="1728788" y="4171950"/>
          <p14:tracePt t="53534" x="1704975" y="4205288"/>
          <p14:tracePt t="53550" x="1676400" y="4248150"/>
          <p14:tracePt t="53567" x="1657350" y="4276725"/>
          <p14:tracePt t="53584" x="1643063" y="4305300"/>
          <p14:tracePt t="53601" x="1633538" y="4319588"/>
          <p14:tracePt t="53617" x="1619250" y="4329113"/>
          <p14:tracePt t="53634" x="1619250" y="4338638"/>
          <p14:tracePt t="53637" x="1614488" y="4343400"/>
          <p14:tracePt t="53650" x="1609725" y="4343400"/>
          <p14:tracePt t="53667" x="1590675" y="4367213"/>
          <p14:tracePt t="53684" x="1562100" y="4395788"/>
          <p14:tracePt t="53700" x="1528763" y="4429125"/>
          <p14:tracePt t="53717" x="1495425" y="4495800"/>
          <p14:tracePt t="53733" x="1428750" y="4633913"/>
          <p14:tracePt t="53750" x="1400175" y="4738688"/>
          <p14:tracePt t="53767" x="1390650" y="4857750"/>
          <p14:tracePt t="53769" x="1414463" y="4914900"/>
          <p14:tracePt t="53784" x="1447800" y="4995863"/>
          <p14:tracePt t="53800" x="1547813" y="5172075"/>
          <p14:tracePt t="53817" x="1695450" y="5329238"/>
          <p14:tracePt t="53834" x="1757363" y="5353050"/>
          <p14:tracePt t="53837" x="1771650" y="5357813"/>
          <p14:tracePt t="53850" x="1804988" y="5357813"/>
          <p14:tracePt t="53867" x="1895475" y="5367338"/>
          <p14:tracePt t="53884" x="2019300" y="5367338"/>
          <p14:tracePt t="53900" x="2176463" y="5367338"/>
          <p14:tracePt t="53917" x="2333625" y="5314950"/>
          <p14:tracePt t="53934" x="2428875" y="5238750"/>
          <p14:tracePt t="53950" x="2490788" y="5138738"/>
          <p14:tracePt t="53967" x="2547938" y="5024438"/>
          <p14:tracePt t="53984" x="2557463" y="4943475"/>
          <p14:tracePt t="54000" x="2543175" y="4876800"/>
          <p14:tracePt t="54017" x="2490788" y="4772025"/>
          <p14:tracePt t="54034" x="2443163" y="4710113"/>
          <p14:tracePt t="54037" x="2419350" y="4695825"/>
          <p14:tracePt t="54051" x="2376488" y="4657725"/>
          <p14:tracePt t="54067" x="2357438" y="4638675"/>
          <p14:tracePt t="54084" x="2352675" y="4638675"/>
          <p14:tracePt t="54101" x="2333625" y="4629150"/>
          <p14:tracePt t="54118" x="2328863" y="4629150"/>
          <p14:tracePt t="54134" x="2319338" y="4619625"/>
          <p14:tracePt t="54152" x="2309813" y="4614863"/>
          <p14:tracePt t="54154" x="2295525" y="4614863"/>
          <p14:tracePt t="54167" x="2286000" y="4605338"/>
          <p14:tracePt t="54184" x="2271713" y="4600575"/>
          <p14:tracePt t="54201" x="2262188" y="4595813"/>
          <p14:tracePt t="54217" x="2252663" y="4581525"/>
          <p14:tracePt t="54220" x="2247900" y="4581525"/>
          <p14:tracePt t="54234" x="2228850" y="4572000"/>
          <p14:tracePt t="54251" x="2219325" y="4562475"/>
          <p14:tracePt t="54267" x="2195513" y="4538663"/>
          <p14:tracePt t="54284" x="2147888" y="4510088"/>
          <p14:tracePt t="54301" x="2076450" y="4462463"/>
          <p14:tracePt t="54317" x="2019300" y="4414838"/>
          <p14:tracePt t="54334" x="1952625" y="4357688"/>
          <p14:tracePt t="54351" x="1909763" y="4329113"/>
          <p14:tracePt t="54367" x="1876425" y="4300538"/>
          <p14:tracePt t="54384" x="1857375" y="4286250"/>
          <p14:tracePt t="54401" x="1833563" y="4281488"/>
          <p14:tracePt t="54417" x="1833563" y="4276725"/>
          <p14:tracePt t="54448" x="1828800" y="4276725"/>
          <p14:tracePt t="54458" x="1824038" y="4276725"/>
          <p14:tracePt t="54467" x="1809750" y="4276725"/>
          <p14:tracePt t="54484" x="1800225" y="4276725"/>
          <p14:tracePt t="54501" x="1795463" y="4276725"/>
          <p14:tracePt t="54669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71450" y="1166627"/>
            <a:ext cx="78011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By explicit programming, we can try to describe the image 5.  Example</a:t>
            </a:r>
          </a:p>
          <a:p>
            <a:endParaRPr lang="en-US" altLang="ko-KR" dirty="0" smtClean="0">
              <a:latin typeface="Calibri" panose="020F0502020204030204" pitchFamily="34" charset="0"/>
            </a:endParaRPr>
          </a:p>
          <a:p>
            <a:r>
              <a:rPr lang="en-US" altLang="ko-KR" sz="1600" dirty="0" smtClean="0">
                <a:latin typeface="Calibri" panose="020F0502020204030204" pitchFamily="34" charset="0"/>
              </a:rPr>
              <a:t>If (top part = horizontal AND middle left part = vertical      AND bottom part = sideways C)</a:t>
            </a:r>
          </a:p>
          <a:p>
            <a:r>
              <a:rPr lang="en-US" altLang="ko-KR" sz="1600" dirty="0" smtClean="0">
                <a:latin typeface="Calibri" panose="020F0502020204030204" pitchFamily="34" charset="0"/>
              </a:rPr>
              <a:t>then image = 5</a:t>
            </a:r>
          </a:p>
          <a:p>
            <a:r>
              <a:rPr lang="en-US" altLang="ko-KR" sz="1600" dirty="0" smtClean="0">
                <a:latin typeface="Calibri" panose="020F0502020204030204" pitchFamily="34" charset="0"/>
              </a:rPr>
              <a:t>else   image != 5</a:t>
            </a:r>
          </a:p>
          <a:p>
            <a:endParaRPr lang="en-US" altLang="ko-KR" sz="1600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But we need to then define what it means by “top part”, “horizontal”, etc. 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Calibri" panose="020F0502020204030204" pitchFamily="34" charset="0"/>
            </a:endParaRPr>
          </a:p>
          <a:p>
            <a:r>
              <a:rPr lang="en-US" altLang="ko-KR" sz="1600" dirty="0" smtClean="0">
                <a:latin typeface="Calibri" panose="020F0502020204030204" pitchFamily="34" charset="0"/>
              </a:rPr>
              <a:t>e.g. top part = area where top ¼ of the image is located. </a:t>
            </a:r>
          </a:p>
          <a:p>
            <a:endParaRPr lang="en-US" altLang="ko-KR" sz="1600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Calibri" panose="020F0502020204030204" pitchFamily="34" charset="0"/>
              </a:rPr>
              <a:t>But </a:t>
            </a:r>
            <a:r>
              <a:rPr lang="en-US" altLang="ko-KR" sz="2000" dirty="0" smtClean="0">
                <a:latin typeface="Calibri" panose="020F0502020204030204" pitchFamily="34" charset="0"/>
              </a:rPr>
              <a:t>what if the “5” is written at he bottom of the image?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But what if “5” is rotated 30 degrees?</a:t>
            </a: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Explicit programming leads to so much complication and so many exceptions that it is just not worthwhile.  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We will instead use </a:t>
            </a:r>
            <a:r>
              <a:rPr lang="en-US" altLang="ko-KR" sz="2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machine learning to solve this problem</a:t>
            </a:r>
            <a:r>
              <a:rPr lang="en-US" altLang="ko-KR" sz="2000" dirty="0" smtClean="0">
                <a:latin typeface="Calibri" panose="020F0502020204030204" pitchFamily="34" charset="0"/>
              </a:rPr>
              <a:t>.  </a:t>
            </a:r>
            <a:endParaRPr lang="en-US" altLang="ko-KR" sz="1600" dirty="0">
              <a:latin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One Naive Way – Explicit Programming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1859" y="637119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822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200"/>
    </mc:Choice>
    <mc:Fallback xmlns="">
      <p:transition spd="slow" advTm="10520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402" x="4071938" y="2214563"/>
          <p14:tracePt t="1532" x="4062413" y="2214563"/>
          <p14:tracePt t="1542" x="4052888" y="2214563"/>
          <p14:tracePt t="1552" x="4033838" y="2214563"/>
          <p14:tracePt t="1558" x="4005263" y="2214563"/>
          <p14:tracePt t="1570" x="3933825" y="2214563"/>
          <p14:tracePt t="1587" x="3719513" y="2224088"/>
          <p14:tracePt t="1604" x="3452813" y="2233613"/>
          <p14:tracePt t="1620" x="2981325" y="2290763"/>
          <p14:tracePt t="1637" x="2571750" y="2400300"/>
          <p14:tracePt t="1654" x="2466975" y="2424113"/>
          <p14:tracePt t="1670" x="2185988" y="2462213"/>
          <p14:tracePt t="1687" x="1990725" y="2471738"/>
          <p14:tracePt t="1704" x="1852613" y="2471738"/>
          <p14:tracePt t="1721" x="1685925" y="2481263"/>
          <p14:tracePt t="1737" x="1495425" y="2481263"/>
          <p14:tracePt t="1754" x="1357313" y="2481263"/>
          <p14:tracePt t="1771" x="1200150" y="2481263"/>
          <p14:tracePt t="1787" x="1014413" y="2481263"/>
          <p14:tracePt t="1804" x="871538" y="2481263"/>
          <p14:tracePt t="1820" x="719138" y="2476500"/>
          <p14:tracePt t="1837" x="504825" y="2476500"/>
          <p14:tracePt t="1854" x="395288" y="2466975"/>
          <p14:tracePt t="1856" x="366713" y="2466975"/>
          <p14:tracePt t="1871" x="347663" y="2466975"/>
          <p14:tracePt t="1888" x="304800" y="2466975"/>
          <p14:tracePt t="1904" x="300038" y="2466975"/>
          <p14:tracePt t="3288" x="304800" y="2466975"/>
          <p14:tracePt t="3293" x="342900" y="2466975"/>
          <p14:tracePt t="3305" x="385763" y="2466975"/>
          <p14:tracePt t="3321" x="514350" y="2457450"/>
          <p14:tracePt t="3338" x="628650" y="2447925"/>
          <p14:tracePt t="3355" x="785813" y="2438400"/>
          <p14:tracePt t="3371" x="990600" y="2400300"/>
          <p14:tracePt t="3375" x="1047750" y="2381250"/>
          <p14:tracePt t="3388" x="1085850" y="2371725"/>
          <p14:tracePt t="3405" x="1152525" y="2343150"/>
          <p14:tracePt t="3421" x="1204913" y="2305050"/>
          <p14:tracePt t="3438" x="1233488" y="2276475"/>
          <p14:tracePt t="3440" x="1238250" y="2271713"/>
          <p14:tracePt t="3490" x="1238250" y="2266950"/>
          <p14:tracePt t="3550" x="1233488" y="2266950"/>
          <p14:tracePt t="3560" x="1228725" y="2266950"/>
          <p14:tracePt t="3570" x="1219200" y="2266950"/>
          <p14:tracePt t="3576" x="1214438" y="2266950"/>
          <p14:tracePt t="3588" x="1209675" y="2266950"/>
          <p14:tracePt t="3605" x="1185863" y="2266950"/>
          <p14:tracePt t="3621" x="1133475" y="2257425"/>
          <p14:tracePt t="3638" x="1085850" y="2247900"/>
          <p14:tracePt t="3655" x="1042988" y="2243138"/>
          <p14:tracePt t="3671" x="1019175" y="2228850"/>
          <p14:tracePt t="3674" x="1014413" y="2224088"/>
          <p14:tracePt t="3690" x="995363" y="2219325"/>
          <p14:tracePt t="3705" x="976313" y="2214563"/>
          <p14:tracePt t="3759" x="971550" y="2214563"/>
          <p14:tracePt t="3775" x="966788" y="2214563"/>
          <p14:tracePt t="3795" x="962025" y="2214563"/>
          <p14:tracePt t="3897" x="957263" y="2214563"/>
          <p14:tracePt t="3907" x="952500" y="2209800"/>
          <p14:tracePt t="3911" x="938213" y="2200275"/>
          <p14:tracePt t="3922" x="928688" y="2200275"/>
          <p14:tracePt t="3938" x="909638" y="2195513"/>
          <p14:tracePt t="3955" x="885825" y="2190750"/>
          <p14:tracePt t="3972" x="862013" y="2190750"/>
          <p14:tracePt t="3988" x="842963" y="2190750"/>
          <p14:tracePt t="4005" x="833438" y="2190750"/>
          <p14:tracePt t="4084" x="828675" y="2190750"/>
          <p14:tracePt t="4106" x="823913" y="2190750"/>
          <p14:tracePt t="4116" x="814388" y="2190750"/>
          <p14:tracePt t="4126" x="809625" y="2190750"/>
          <p14:tracePt t="4139" x="800100" y="2190750"/>
          <p14:tracePt t="4155" x="795338" y="2190750"/>
          <p14:tracePt t="5402" x="795338" y="2195513"/>
          <p14:tracePt t="5478" x="800100" y="2195513"/>
          <p14:tracePt t="5484" x="814388" y="2195513"/>
          <p14:tracePt t="5489" x="881063" y="2195513"/>
          <p14:tracePt t="5505" x="1009650" y="2190750"/>
          <p14:tracePt t="5522" x="1423988" y="2147888"/>
          <p14:tracePt t="5525" x="1633538" y="2147888"/>
          <p14:tracePt t="5539" x="2047875" y="2147888"/>
          <p14:tracePt t="5555" x="2395538" y="2138363"/>
          <p14:tracePt t="5572" x="2762250" y="2124075"/>
          <p14:tracePt t="5589" x="2867025" y="2114550"/>
          <p14:tracePt t="5605" x="2928938" y="2109788"/>
          <p14:tracePt t="5622" x="2933700" y="2109788"/>
          <p14:tracePt t="5688" x="2933700" y="2105025"/>
          <p14:tracePt t="5992" x="2928938" y="2105025"/>
          <p14:tracePt t="6062" x="2924175" y="2105025"/>
          <p14:tracePt t="6072" x="2914650" y="2105025"/>
          <p14:tracePt t="6082" x="2905125" y="2095500"/>
          <p14:tracePt t="6089" x="2881313" y="2081213"/>
          <p14:tracePt t="6106" x="2771775" y="2019300"/>
          <p14:tracePt t="6123" x="2595563" y="1905000"/>
          <p14:tracePt t="6139" x="2447925" y="1824038"/>
          <p14:tracePt t="6142" x="2366963" y="1795463"/>
          <p14:tracePt t="6156" x="2286000" y="1762125"/>
          <p14:tracePt t="6172" x="2100263" y="1704975"/>
          <p14:tracePt t="6189" x="1957388" y="1685925"/>
          <p14:tracePt t="6206" x="1843088" y="1676400"/>
          <p14:tracePt t="6209" x="1800225" y="1676400"/>
          <p14:tracePt t="6222" x="1709738" y="1676400"/>
          <p14:tracePt t="6239" x="1681163" y="1676400"/>
          <p14:tracePt t="6242" x="1657350" y="1685925"/>
          <p14:tracePt t="6256" x="1609725" y="1714500"/>
          <p14:tracePt t="6272" x="1528763" y="1766888"/>
          <p14:tracePt t="6289" x="1504950" y="1800225"/>
          <p14:tracePt t="6306" x="1443038" y="1833563"/>
          <p14:tracePt t="6309" x="1428750" y="1843088"/>
          <p14:tracePt t="6323" x="1400175" y="1885950"/>
          <p14:tracePt t="6339" x="1385888" y="1924050"/>
          <p14:tracePt t="6356" x="1385888" y="1947863"/>
          <p14:tracePt t="6373" x="1385888" y="1971675"/>
          <p14:tracePt t="6389" x="1423988" y="2024063"/>
          <p14:tracePt t="6406" x="1576388" y="2133600"/>
          <p14:tracePt t="6409" x="1771650" y="2224088"/>
          <p14:tracePt t="6422" x="1866900" y="2276475"/>
          <p14:tracePt t="6439" x="2062163" y="2338388"/>
          <p14:tracePt t="6456" x="2271713" y="2390775"/>
          <p14:tracePt t="6473" x="2500313" y="2433638"/>
          <p14:tracePt t="6476" x="2600325" y="2433638"/>
          <p14:tracePt t="6489" x="2819400" y="2452688"/>
          <p14:tracePt t="6506" x="3090863" y="2466975"/>
          <p14:tracePt t="6523" x="3152775" y="2466975"/>
          <p14:tracePt t="6539" x="3248025" y="2466975"/>
          <p14:tracePt t="6542" x="3252788" y="2466975"/>
          <p14:tracePt t="6582" x="3252788" y="2462213"/>
          <p14:tracePt t="6640" x="3238500" y="2462213"/>
          <p14:tracePt t="6650" x="3233738" y="2462213"/>
          <p14:tracePt t="6661" x="3228975" y="2466975"/>
          <p14:tracePt t="6673" x="3224213" y="2466975"/>
          <p14:tracePt t="6689" x="3214688" y="2466975"/>
          <p14:tracePt t="6706" x="3200400" y="2466975"/>
          <p14:tracePt t="6723" x="3190875" y="2471738"/>
          <p14:tracePt t="6739" x="3167063" y="2471738"/>
          <p14:tracePt t="6743" x="3128963" y="2476500"/>
          <p14:tracePt t="6756" x="3100388" y="2486025"/>
          <p14:tracePt t="6773" x="3005138" y="2495550"/>
          <p14:tracePt t="6789" x="2871788" y="2524125"/>
          <p14:tracePt t="6806" x="2743200" y="2552700"/>
          <p14:tracePt t="6809" x="2700338" y="2552700"/>
          <p14:tracePt t="6823" x="2662238" y="2557463"/>
          <p14:tracePt t="6839" x="2600325" y="2557463"/>
          <p14:tracePt t="6858" x="2505075" y="2547938"/>
          <p14:tracePt t="6873" x="2409825" y="2519363"/>
          <p14:tracePt t="6891" x="2252663" y="2490788"/>
          <p14:tracePt t="6892" x="2185988" y="2471738"/>
          <p14:tracePt t="6906" x="2119313" y="2462213"/>
          <p14:tracePt t="6924" x="2009775" y="2433638"/>
          <p14:tracePt t="6939" x="1843088" y="2405063"/>
          <p14:tracePt t="6957" x="1724025" y="2395538"/>
          <p14:tracePt t="6973" x="1619250" y="2395538"/>
          <p14:tracePt t="6990" x="1590675" y="2395538"/>
          <p14:tracePt t="7006" x="1576388" y="2395538"/>
          <p14:tracePt t="7044" x="1571625" y="2395538"/>
          <p14:tracePt t="7057" x="1566863" y="2395538"/>
          <p14:tracePt t="7059" x="1552575" y="2395538"/>
          <p14:tracePt t="7073" x="1543050" y="2395538"/>
          <p14:tracePt t="7090" x="1528763" y="2395538"/>
          <p14:tracePt t="7141" x="1524000" y="2395538"/>
          <p14:tracePt t="7348" x="1533525" y="2395538"/>
          <p14:tracePt t="7357" x="1557338" y="2395538"/>
          <p14:tracePt t="7368" x="1576388" y="2395538"/>
          <p14:tracePt t="7374" x="1595438" y="2395538"/>
          <p14:tracePt t="7390" x="1652588" y="2395538"/>
          <p14:tracePt t="7406" x="1676400" y="2395538"/>
          <p14:tracePt t="7480" x="1671638" y="2395538"/>
          <p14:tracePt t="7486" x="1662113" y="2395538"/>
          <p14:tracePt t="7496" x="1643063" y="2395538"/>
          <p14:tracePt t="7506" x="1614488" y="2405063"/>
          <p14:tracePt t="7523" x="1562100" y="2409825"/>
          <p14:tracePt t="7526" x="1524000" y="2424113"/>
          <p14:tracePt t="7540" x="1509713" y="2424113"/>
          <p14:tracePt t="7556" x="1495425" y="2424113"/>
          <p14:tracePt t="7559" x="1481138" y="2433638"/>
          <p14:tracePt t="7573" x="1438275" y="2438400"/>
          <p14:tracePt t="7590" x="1419225" y="2447925"/>
          <p14:tracePt t="7592" x="1395413" y="2452688"/>
          <p14:tracePt t="7606" x="1366838" y="2462213"/>
          <p14:tracePt t="7623" x="1343025" y="2462213"/>
          <p14:tracePt t="7625" x="1338263" y="2466975"/>
          <p14:tracePt t="7640" x="1328738" y="2466975"/>
          <p14:tracePt t="7656" x="1304925" y="2466975"/>
          <p14:tracePt t="7673" x="1147763" y="2495550"/>
          <p14:tracePt t="7690" x="1081088" y="2514600"/>
          <p14:tracePt t="7692" x="1014413" y="2524125"/>
          <p14:tracePt t="7706" x="947738" y="2538413"/>
          <p14:tracePt t="7723" x="904875" y="2552700"/>
          <p14:tracePt t="7740" x="890588" y="2557463"/>
          <p14:tracePt t="7904" x="885825" y="2562225"/>
          <p14:tracePt t="7907" x="876300" y="2576513"/>
          <p14:tracePt t="7918" x="852488" y="2609850"/>
          <p14:tracePt t="7924" x="804863" y="2643188"/>
          <p14:tracePt t="7940" x="771525" y="2690813"/>
          <p14:tracePt t="7956" x="628650" y="2809875"/>
          <p14:tracePt t="7973" x="581025" y="2857500"/>
          <p14:tracePt t="7990" x="561975" y="2886075"/>
          <p14:tracePt t="8150" x="566738" y="2886075"/>
          <p14:tracePt t="8160" x="585788" y="2886075"/>
          <p14:tracePt t="8165" x="614363" y="2886075"/>
          <p14:tracePt t="8176" x="676275" y="2886075"/>
          <p14:tracePt t="8190" x="776288" y="2886075"/>
          <p14:tracePt t="8206" x="1052513" y="2895600"/>
          <p14:tracePt t="8223" x="1419225" y="2919413"/>
          <p14:tracePt t="8226" x="1519238" y="2928938"/>
          <p14:tracePt t="8240" x="1676400" y="2938463"/>
          <p14:tracePt t="8257" x="1833563" y="2957513"/>
          <p14:tracePt t="8273" x="1862138" y="2967038"/>
          <p14:tracePt t="8290" x="1876425" y="2971800"/>
          <p14:tracePt t="8398" x="1866900" y="2976563"/>
          <p14:tracePt t="8407" x="1852613" y="2976563"/>
          <p14:tracePt t="8411" x="1843088" y="2976563"/>
          <p14:tracePt t="8423" x="1828800" y="2986088"/>
          <p14:tracePt t="8441" x="1795463" y="2990850"/>
          <p14:tracePt t="8457" x="1762125" y="2995613"/>
          <p14:tracePt t="8475" x="1733550" y="3005138"/>
          <p14:tracePt t="8477" x="1728788" y="3005138"/>
          <p14:tracePt t="8490" x="1728788" y="3009900"/>
          <p14:tracePt t="8650" x="1747838" y="3009900"/>
          <p14:tracePt t="8654" x="1785938" y="3019425"/>
          <p14:tracePt t="8664" x="1866900" y="3028950"/>
          <p14:tracePt t="8673" x="1933575" y="3038475"/>
          <p14:tracePt t="8690" x="2114550" y="3067050"/>
          <p14:tracePt t="8707" x="2219325" y="3086100"/>
          <p14:tracePt t="8710" x="2286000" y="3105150"/>
          <p14:tracePt t="8723" x="2343150" y="3133725"/>
          <p14:tracePt t="8740" x="2428875" y="3167063"/>
          <p14:tracePt t="8757" x="2500313" y="3200400"/>
          <p14:tracePt t="8773" x="2538413" y="3219450"/>
          <p14:tracePt t="8776" x="2547938" y="3219450"/>
          <p14:tracePt t="8790" x="2547938" y="3224213"/>
          <p14:tracePt t="9107" x="0" y="0"/>
        </p14:tracePtLst>
        <p14:tracePtLst>
          <p14:tracePt t="92064" x="6553200" y="1638300"/>
          <p14:tracePt t="92080" x="6553200" y="1647825"/>
          <p14:tracePt t="92084" x="6562725" y="1652588"/>
          <p14:tracePt t="92093" x="6577013" y="1666875"/>
          <p14:tracePt t="92107" x="6577013" y="1671638"/>
          <p14:tracePt t="92124" x="6581775" y="1695450"/>
          <p14:tracePt t="92141" x="6581775" y="1762125"/>
          <p14:tracePt t="92157" x="6534150" y="1981200"/>
          <p14:tracePt t="92174" x="6462713" y="2176463"/>
          <p14:tracePt t="92177" x="6419850" y="2271713"/>
          <p14:tracePt t="92190" x="6391275" y="2338388"/>
          <p14:tracePt t="92207" x="6291263" y="2490788"/>
          <p14:tracePt t="92224" x="6205538" y="2595563"/>
          <p14:tracePt t="92227" x="6157913" y="2652713"/>
          <p14:tracePt t="92240" x="5976938" y="2857500"/>
          <p14:tracePt t="92257" x="5767388" y="3043238"/>
          <p14:tracePt t="92274" x="5557838" y="3171825"/>
          <p14:tracePt t="92290" x="5348288" y="3243263"/>
          <p14:tracePt t="92307" x="5233988" y="3243263"/>
          <p14:tracePt t="92311" x="5105400" y="3252788"/>
          <p14:tracePt t="92324" x="4862513" y="3276600"/>
          <p14:tracePt t="92340" x="4476750" y="3267075"/>
          <p14:tracePt t="92357" x="4014788" y="3224213"/>
          <p14:tracePt t="92374" x="3143250" y="3005138"/>
          <p14:tracePt t="92392" x="2490788" y="2767013"/>
          <p14:tracePt t="92395" x="2195513" y="2652713"/>
          <p14:tracePt t="92407" x="1947863" y="2528888"/>
          <p14:tracePt t="92424" x="1481138" y="2300288"/>
          <p14:tracePt t="92440" x="1352550" y="2200275"/>
          <p14:tracePt t="92457" x="1319213" y="2157413"/>
          <p14:tracePt t="92474" x="1314450" y="2114550"/>
          <p14:tracePt t="92477" x="1314450" y="2085975"/>
          <p14:tracePt t="92490" x="1314450" y="2066925"/>
          <p14:tracePt t="92507" x="1357313" y="1981200"/>
          <p14:tracePt t="92525" x="1533525" y="1833563"/>
          <p14:tracePt t="92540" x="1662113" y="1766888"/>
          <p14:tracePt t="92558" x="1824038" y="1685925"/>
          <p14:tracePt t="92574" x="1928813" y="1643063"/>
          <p14:tracePt t="92591" x="2428875" y="1509713"/>
          <p14:tracePt t="92607" x="2747963" y="1500188"/>
          <p14:tracePt t="92624" x="3105150" y="1504950"/>
          <p14:tracePt t="92640" x="3367088" y="1571625"/>
          <p14:tracePt t="92657" x="3609975" y="1647825"/>
          <p14:tracePt t="92674" x="3957638" y="1771650"/>
          <p14:tracePt t="92690" x="4391025" y="2047875"/>
          <p14:tracePt t="92707" x="4700588" y="2238375"/>
          <p14:tracePt t="92724" x="4962525" y="2419350"/>
          <p14:tracePt t="92740" x="5138738" y="2543175"/>
          <p14:tracePt t="92757" x="5219700" y="2605088"/>
          <p14:tracePt t="92758" x="5257800" y="2652713"/>
          <p14:tracePt t="92774" x="5300663" y="2686050"/>
          <p14:tracePt t="92790" x="5362575" y="2776538"/>
          <p14:tracePt t="92807" x="5429250" y="2890838"/>
          <p14:tracePt t="92824" x="5462588" y="2952750"/>
          <p14:tracePt t="92825" x="5481638" y="2995613"/>
          <p14:tracePt t="92840" x="5548313" y="3148013"/>
          <p14:tracePt t="92857" x="5591175" y="3228975"/>
          <p14:tracePt t="92859" x="5619750" y="3295650"/>
          <p14:tracePt t="92874" x="5648325" y="3376613"/>
          <p14:tracePt t="92890" x="5715000" y="3567113"/>
          <p14:tracePt t="92907" x="5734050" y="3671888"/>
          <p14:tracePt t="92924" x="5757863" y="3757613"/>
          <p14:tracePt t="92941" x="5772150" y="3829050"/>
          <p14:tracePt t="92957" x="5781675" y="3862388"/>
          <p14:tracePt t="92974" x="5786438" y="3871913"/>
          <p14:tracePt t="92990" x="5791200" y="3881438"/>
          <p14:tracePt t="93007" x="5791200" y="3895725"/>
          <p14:tracePt t="93024" x="5791200" y="3900488"/>
          <p14:tracePt t="93197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Step #1:  Discretization of Input Image</a:t>
            </a:r>
          </a:p>
        </p:txBody>
      </p:sp>
      <p:pic>
        <p:nvPicPr>
          <p:cNvPr id="2050" name="Picture 2" descr="number pixel images machine learni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5" t="26700" r="19314" b="29080"/>
          <a:stretch/>
        </p:blipFill>
        <p:spPr bwMode="auto">
          <a:xfrm>
            <a:off x="1864632" y="1657391"/>
            <a:ext cx="5184000" cy="20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89856" y="3878516"/>
            <a:ext cx="85254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The given image can be divided into small pixels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As such, we can represent the </a:t>
            </a:r>
            <a:r>
              <a:rPr lang="en-US" altLang="ko-KR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input image as a matrix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Each element would be 0 if white, 1 if black (other numbers between 0-1 can represent different greyish shade)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As such, the graphical image gets transformed into numbered matrices to represent  </a:t>
            </a:r>
            <a:endParaRPr lang="en-US" altLang="ko-KR" sz="2000" dirty="0">
              <a:latin typeface="Calibri" panose="020F0502020204030204" pitchFamily="34" charset="0"/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1859" y="637119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573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909"/>
    </mc:Choice>
    <mc:Fallback xmlns="">
      <p:transition spd="slow" advTm="21290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3252" x="6253163" y="1895475"/>
          <p14:tracePt t="13261" x="6248400" y="1895475"/>
          <p14:tracePt t="13327" x="6243638" y="1895475"/>
          <p14:tracePt t="13333" x="6238875" y="1895475"/>
          <p14:tracePt t="13344" x="6234113" y="1895475"/>
          <p14:tracePt t="13354" x="6229350" y="1895475"/>
          <p14:tracePt t="13368" x="6176963" y="1895475"/>
          <p14:tracePt t="13384" x="6067425" y="1847850"/>
          <p14:tracePt t="13401" x="5919788" y="1790700"/>
          <p14:tracePt t="13418" x="5710238" y="1714500"/>
          <p14:tracePt t="13434" x="5443538" y="1643063"/>
          <p14:tracePt t="13451" x="5162550" y="1585913"/>
          <p14:tracePt t="13468" x="4814888" y="1547813"/>
          <p14:tracePt t="13484" x="4281488" y="1519238"/>
          <p14:tracePt t="13501" x="3657600" y="1504950"/>
          <p14:tracePt t="13518" x="2576513" y="1504950"/>
          <p14:tracePt t="13534" x="2062163" y="1524000"/>
          <p14:tracePt t="13551" x="1833563" y="1543050"/>
          <p14:tracePt t="13568" x="1676400" y="1571625"/>
          <p14:tracePt t="13585" x="1509713" y="1676400"/>
          <p14:tracePt t="13601" x="1414463" y="1771650"/>
          <p14:tracePt t="13617" x="1323975" y="1909763"/>
          <p14:tracePt t="13634" x="1219200" y="2114550"/>
          <p14:tracePt t="13651" x="1152525" y="2247900"/>
          <p14:tracePt t="13667" x="1104900" y="2371725"/>
          <p14:tracePt t="13684" x="1057275" y="2495550"/>
          <p14:tracePt t="13701" x="1028700" y="2652713"/>
          <p14:tracePt t="13718" x="1028700" y="2767013"/>
          <p14:tracePt t="13720" x="1028700" y="2843213"/>
          <p14:tracePt t="13734" x="1028700" y="2957513"/>
          <p14:tracePt t="13751" x="1071563" y="3105150"/>
          <p14:tracePt t="13753" x="1109663" y="3186113"/>
          <p14:tracePt t="13768" x="1138238" y="3243263"/>
          <p14:tracePt t="13784" x="1233488" y="3348038"/>
          <p14:tracePt t="13801" x="1338263" y="3424238"/>
          <p14:tracePt t="13818" x="1571625" y="3562350"/>
          <p14:tracePt t="13834" x="1857375" y="3667125"/>
          <p14:tracePt t="13851" x="1985963" y="3690938"/>
          <p14:tracePt t="13868" x="2438400" y="3743325"/>
          <p14:tracePt t="13884" x="3000375" y="3790950"/>
          <p14:tracePt t="13901" x="3276600" y="3800475"/>
          <p14:tracePt t="13918" x="3519488" y="3776663"/>
          <p14:tracePt t="13935" x="3800475" y="3686175"/>
          <p14:tracePt t="13951" x="3962400" y="3605213"/>
          <p14:tracePt t="13968" x="4100513" y="3514725"/>
          <p14:tracePt t="13984" x="4200525" y="3362325"/>
          <p14:tracePt t="14002" x="4281488" y="3200400"/>
          <p14:tracePt t="14018" x="4357688" y="2971800"/>
          <p14:tracePt t="14034" x="4386263" y="2814638"/>
          <p14:tracePt t="14051" x="4352925" y="2552700"/>
          <p14:tracePt t="14068" x="4224338" y="2305050"/>
          <p14:tracePt t="14084" x="4152900" y="2219325"/>
          <p14:tracePt t="14088" x="4081463" y="2138363"/>
          <p14:tracePt t="14101" x="3938588" y="2024063"/>
          <p14:tracePt t="14118" x="3752850" y="1933575"/>
          <p14:tracePt t="14134" x="3614738" y="1885950"/>
          <p14:tracePt t="14151" x="3448050" y="1876425"/>
          <p14:tracePt t="14168" x="3157538" y="1876425"/>
          <p14:tracePt t="14184" x="2928938" y="1876425"/>
          <p14:tracePt t="14201" x="2643188" y="1890713"/>
          <p14:tracePt t="14218" x="2500313" y="1909763"/>
          <p14:tracePt t="14235" x="2395538" y="1928813"/>
          <p14:tracePt t="14251" x="2286000" y="1966913"/>
          <p14:tracePt t="14268" x="2195513" y="2000250"/>
          <p14:tracePt t="14285" x="2105025" y="2071688"/>
          <p14:tracePt t="14301" x="2014538" y="2166938"/>
          <p14:tracePt t="14318" x="1905000" y="2305050"/>
          <p14:tracePt t="14335" x="1876425" y="2362200"/>
          <p14:tracePt t="14351" x="1814513" y="2533650"/>
          <p14:tracePt t="14368" x="1795463" y="2728913"/>
          <p14:tracePt t="14385" x="1785938" y="2919413"/>
          <p14:tracePt t="14401" x="1809750" y="3086100"/>
          <p14:tracePt t="14418" x="1862138" y="3281363"/>
          <p14:tracePt t="14435" x="1871663" y="3400425"/>
          <p14:tracePt t="14451" x="1881188" y="3457575"/>
          <p14:tracePt t="14468" x="1933575" y="3557588"/>
          <p14:tracePt t="14485" x="2043113" y="3667125"/>
          <p14:tracePt t="14501" x="2109788" y="3724275"/>
          <p14:tracePt t="14518" x="2133600" y="3743325"/>
          <p14:tracePt t="14535" x="2152650" y="3752850"/>
          <p14:tracePt t="14774" x="0" y="0"/>
        </p14:tracePtLst>
        <p14:tracePtLst>
          <p14:tracePt t="17117" x="2986088" y="2495550"/>
          <p14:tracePt t="17146" x="2986088" y="2490788"/>
          <p14:tracePt t="17155" x="2981325" y="2490788"/>
          <p14:tracePt t="17166" x="2967038" y="2486025"/>
          <p14:tracePt t="17169" x="2938463" y="2466975"/>
          <p14:tracePt t="17186" x="2886075" y="2447925"/>
          <p14:tracePt t="17202" x="2857500" y="2438400"/>
          <p14:tracePt t="17219" x="2743200" y="2414588"/>
          <p14:tracePt t="17236" x="2638425" y="2405063"/>
          <p14:tracePt t="17252" x="2571750" y="2405063"/>
          <p14:tracePt t="17269" x="2495550" y="2443163"/>
          <p14:tracePt t="17286" x="2371725" y="2528888"/>
          <p14:tracePt t="17302" x="2252663" y="2619375"/>
          <p14:tracePt t="17319" x="2147888" y="2714625"/>
          <p14:tracePt t="17336" x="2033588" y="2881313"/>
          <p14:tracePt t="17352" x="1966913" y="3033713"/>
          <p14:tracePt t="17369" x="1919288" y="3119438"/>
          <p14:tracePt t="17386" x="1905000" y="3205163"/>
          <p14:tracePt t="17402" x="1905000" y="3243263"/>
          <p14:tracePt t="17419" x="1957388" y="3367088"/>
          <p14:tracePt t="17421" x="2009775" y="3438525"/>
          <p14:tracePt t="17436" x="2119313" y="3571875"/>
          <p14:tracePt t="17452" x="2162175" y="3624263"/>
          <p14:tracePt t="17469" x="2185988" y="3648075"/>
          <p14:tracePt t="17486" x="2276475" y="3714750"/>
          <p14:tracePt t="17502" x="2324100" y="3733800"/>
          <p14:tracePt t="17519" x="2452688" y="3771900"/>
          <p14:tracePt t="17536" x="2547938" y="3795713"/>
          <p14:tracePt t="17553" x="2619375" y="3810000"/>
          <p14:tracePt t="17569" x="2705100" y="3829050"/>
          <p14:tracePt t="17586" x="2743200" y="3833813"/>
          <p14:tracePt t="17640" x="2743200" y="3838575"/>
          <p14:tracePt t="17901" x="0" y="0"/>
        </p14:tracePtLst>
        <p14:tracePtLst>
          <p14:tracePt t="25275" x="3800475" y="2085975"/>
          <p14:tracePt t="25415" x="3790950" y="2081213"/>
          <p14:tracePt t="25428" x="3781425" y="2076450"/>
          <p14:tracePt t="25431" x="3738563" y="2066925"/>
          <p14:tracePt t="25441" x="3700463" y="2057400"/>
          <p14:tracePt t="25456" x="3643313" y="2038350"/>
          <p14:tracePt t="25473" x="3419475" y="2000250"/>
          <p14:tracePt t="25489" x="3105150" y="1990725"/>
          <p14:tracePt t="25506" x="3005138" y="1990725"/>
          <p14:tracePt t="25508" x="2914650" y="1990725"/>
          <p14:tracePt t="25522" x="2738438" y="1995488"/>
          <p14:tracePt t="25539" x="2619375" y="2014538"/>
          <p14:tracePt t="25556" x="2462213" y="2033588"/>
          <p14:tracePt t="25573" x="2395538" y="2057400"/>
          <p14:tracePt t="25576" x="2362200" y="2081213"/>
          <p14:tracePt t="25589" x="2328863" y="2105025"/>
          <p14:tracePt t="25606" x="2247900" y="2185988"/>
          <p14:tracePt t="25622" x="2157413" y="2314575"/>
          <p14:tracePt t="25639" x="2095500" y="2419350"/>
          <p14:tracePt t="25642" x="2076450" y="2447925"/>
          <p14:tracePt t="25656" x="2071688" y="2471738"/>
          <p14:tracePt t="25672" x="2047875" y="2509838"/>
          <p14:tracePt t="25690" x="2038350" y="2547938"/>
          <p14:tracePt t="25706" x="2038350" y="2586038"/>
          <p14:tracePt t="25709" x="2038350" y="2614613"/>
          <p14:tracePt t="25722" x="2038350" y="2690813"/>
          <p14:tracePt t="25739" x="2038350" y="2747963"/>
          <p14:tracePt t="25756" x="2052638" y="2809875"/>
          <p14:tracePt t="25773" x="2076450" y="2862263"/>
          <p14:tracePt t="25789" x="2081213" y="2867025"/>
          <p14:tracePt t="25806" x="2100263" y="2909888"/>
          <p14:tracePt t="25822" x="2138363" y="3005138"/>
          <p14:tracePt t="25839" x="2200275" y="3086100"/>
          <p14:tracePt t="25856" x="2271713" y="3176588"/>
          <p14:tracePt t="25873" x="2390775" y="3286125"/>
          <p14:tracePt t="25889" x="2471738" y="3357563"/>
          <p14:tracePt t="25906" x="2619375" y="3438525"/>
          <p14:tracePt t="25908" x="2728913" y="3500438"/>
          <p14:tracePt t="25922" x="2781300" y="3529013"/>
          <p14:tracePt t="25939" x="2828925" y="3552825"/>
          <p14:tracePt t="25956" x="2843213" y="3557588"/>
          <p14:tracePt t="25973" x="2857500" y="3557588"/>
          <p14:tracePt t="25989" x="2862263" y="3557588"/>
          <p14:tracePt t="26006" x="2867025" y="3557588"/>
          <p14:tracePt t="26023" x="2909888" y="3548063"/>
          <p14:tracePt t="26039" x="2995613" y="3519488"/>
          <p14:tracePt t="26056" x="3114675" y="3495675"/>
          <p14:tracePt t="26073" x="3195638" y="3486150"/>
          <p14:tracePt t="26077" x="3224213" y="3476625"/>
          <p14:tracePt t="26089" x="3243263" y="3476625"/>
          <p14:tracePt t="26106" x="3267075" y="3471863"/>
          <p14:tracePt t="26519" x="0" y="0"/>
        </p14:tracePtLst>
        <p14:tracePtLst>
          <p14:tracePt t="31006" x="3709988" y="2143125"/>
          <p14:tracePt t="31111" x="3709988" y="2138363"/>
          <p14:tracePt t="31132" x="3709988" y="2133600"/>
          <p14:tracePt t="31142" x="3700463" y="2119313"/>
          <p14:tracePt t="31151" x="3676650" y="2100263"/>
          <p14:tracePt t="31158" x="3657600" y="2090738"/>
          <p14:tracePt t="31175" x="3609975" y="2062163"/>
          <p14:tracePt t="31191" x="3557588" y="2024063"/>
          <p14:tracePt t="31208" x="3495675" y="2000250"/>
          <p14:tracePt t="31210" x="3448050" y="1985963"/>
          <p14:tracePt t="31225" x="3424238" y="1985963"/>
          <p14:tracePt t="31241" x="3367088" y="1985963"/>
          <p14:tracePt t="31258" x="3309938" y="1985963"/>
          <p14:tracePt t="31275" x="3224213" y="1985963"/>
          <p14:tracePt t="31277" x="3205163" y="1985963"/>
          <p14:tracePt t="31291" x="3176588" y="1985963"/>
          <p14:tracePt t="31308" x="3143250" y="1995488"/>
          <p14:tracePt t="31325" x="3090863" y="2014538"/>
          <p14:tracePt t="31328" x="3071813" y="2028825"/>
          <p14:tracePt t="31341" x="3048000" y="2038350"/>
          <p14:tracePt t="31358" x="3005138" y="2043113"/>
          <p14:tracePt t="31375" x="2967038" y="2057400"/>
          <p14:tracePt t="31377" x="2952750" y="2071688"/>
          <p14:tracePt t="31391" x="2919413" y="2085975"/>
          <p14:tracePt t="31408" x="2819400" y="2181225"/>
          <p14:tracePt t="31425" x="2752725" y="2228850"/>
          <p14:tracePt t="31441" x="2719388" y="2262188"/>
          <p14:tracePt t="31442" x="2657475" y="2324100"/>
          <p14:tracePt t="31458" x="2605088" y="2424113"/>
          <p14:tracePt t="31475" x="2557463" y="2533650"/>
          <p14:tracePt t="31491" x="2509838" y="2657475"/>
          <p14:tracePt t="31508" x="2490788" y="2776538"/>
          <p14:tracePt t="31525" x="2481263" y="2919413"/>
          <p14:tracePt t="31542" x="2486025" y="3086100"/>
          <p14:tracePt t="31558" x="2509838" y="3252788"/>
          <p14:tracePt t="31575" x="2543175" y="3371850"/>
          <p14:tracePt t="31577" x="2562225" y="3414713"/>
          <p14:tracePt t="31591" x="2590800" y="3471863"/>
          <p14:tracePt t="31608" x="2619375" y="3524250"/>
          <p14:tracePt t="31610" x="2628900" y="3538538"/>
          <p14:tracePt t="31625" x="2638425" y="3538538"/>
          <p14:tracePt t="31642" x="2643188" y="3543300"/>
          <p14:tracePt t="31658" x="2657475" y="3548063"/>
          <p14:tracePt t="31675" x="2681288" y="3548063"/>
          <p14:tracePt t="31692" x="2728913" y="3557588"/>
          <p14:tracePt t="31708" x="2843213" y="3543300"/>
          <p14:tracePt t="31710" x="2909888" y="3524250"/>
          <p14:tracePt t="31725" x="2976563" y="3505200"/>
          <p14:tracePt t="31742" x="3119438" y="3452813"/>
          <p14:tracePt t="31758" x="3162300" y="3438525"/>
          <p14:tracePt t="31775" x="3195638" y="3419475"/>
          <p14:tracePt t="31792" x="3214688" y="3409950"/>
          <p14:tracePt t="31808" x="3309938" y="3290888"/>
          <p14:tracePt t="31825" x="3381375" y="3209925"/>
          <p14:tracePt t="31842" x="3486150" y="3057525"/>
          <p14:tracePt t="31858" x="3538538" y="2947988"/>
          <p14:tracePt t="31875" x="3567113" y="2824163"/>
          <p14:tracePt t="31878" x="3586163" y="2771775"/>
          <p14:tracePt t="31892" x="3595688" y="2690813"/>
          <p14:tracePt t="31908" x="3605213" y="2609850"/>
          <p14:tracePt t="31925" x="3600450" y="2519363"/>
          <p14:tracePt t="31942" x="3562350" y="2376488"/>
          <p14:tracePt t="31944" x="3524250" y="2319338"/>
          <p14:tracePt t="31958" x="3495675" y="2262188"/>
          <p14:tracePt t="31975" x="3405188" y="2133600"/>
          <p14:tracePt t="31992" x="3362325" y="2081213"/>
          <p14:tracePt t="32008" x="3333750" y="2043113"/>
          <p14:tracePt t="32012" x="3309938" y="2028825"/>
          <p14:tracePt t="32025" x="3300413" y="2024063"/>
          <p14:tracePt t="32042" x="3233738" y="1981200"/>
          <p14:tracePt t="32058" x="3190875" y="1962150"/>
          <p14:tracePt t="32075" x="3176588" y="1952625"/>
          <p14:tracePt t="32078" x="3171825" y="1947863"/>
          <p14:tracePt t="32092" x="3167063" y="1947863"/>
          <p14:tracePt t="32108" x="3162300" y="1947863"/>
          <p14:tracePt t="32126" x="3148013" y="1943100"/>
          <p14:tracePt t="32142" x="3119438" y="1938338"/>
          <p14:tracePt t="32158" x="3071813" y="1924050"/>
          <p14:tracePt t="32175" x="3014663" y="1924050"/>
          <p14:tracePt t="32178" x="2986088" y="1914525"/>
          <p14:tracePt t="32192" x="2952750" y="1905000"/>
          <p14:tracePt t="32208" x="2905125" y="1905000"/>
          <p14:tracePt t="32225" x="2895600" y="1905000"/>
          <p14:tracePt t="32242" x="2890838" y="1900238"/>
          <p14:tracePt t="32447" x="0" y="0"/>
        </p14:tracePtLst>
        <p14:tracePtLst>
          <p14:tracePt t="40803" x="2890838" y="1900238"/>
          <p14:tracePt t="40911" x="2886075" y="1900238"/>
          <p14:tracePt t="40926" x="2876550" y="1900238"/>
          <p14:tracePt t="40929" x="2867025" y="1895475"/>
          <p14:tracePt t="40945" x="2819400" y="1843088"/>
          <p14:tracePt t="40962" x="2800350" y="1819275"/>
          <p14:tracePt t="40979" x="2705100" y="1733550"/>
          <p14:tracePt t="40980" x="2657475" y="1676400"/>
          <p14:tracePt t="40995" x="2609850" y="1619250"/>
          <p14:tracePt t="41012" x="2452688" y="1462088"/>
          <p14:tracePt t="41029" x="2395538" y="1414463"/>
          <p14:tracePt t="41045" x="2362200" y="1385888"/>
          <p14:tracePt t="41062" x="2338388" y="1376363"/>
          <p14:tracePt t="41079" x="2324100" y="1366838"/>
          <p14:tracePt t="41113" x="2319338" y="1366838"/>
          <p14:tracePt t="41140" x="2314575" y="1366838"/>
          <p14:tracePt t="41160" x="2300288" y="1381125"/>
          <p14:tracePt t="41163" x="2276475" y="1443038"/>
          <p14:tracePt t="41179" x="2238375" y="1485900"/>
          <p14:tracePt t="41195" x="2162175" y="1590675"/>
          <p14:tracePt t="41212" x="2038350" y="1762125"/>
          <p14:tracePt t="41229" x="1971675" y="1900238"/>
          <p14:tracePt t="41245" x="1900238" y="2047875"/>
          <p14:tracePt t="41262" x="1871663" y="2105025"/>
          <p14:tracePt t="41279" x="1809750" y="2271713"/>
          <p14:tracePt t="41296" x="1781175" y="2405063"/>
          <p14:tracePt t="41312" x="1771650" y="2533650"/>
          <p14:tracePt t="41329" x="1762125" y="2652713"/>
          <p14:tracePt t="41345" x="1762125" y="2705100"/>
          <p14:tracePt t="41362" x="1776413" y="2814638"/>
          <p14:tracePt t="41379" x="1809750" y="2909888"/>
          <p14:tracePt t="41395" x="1876425" y="3033713"/>
          <p14:tracePt t="41412" x="1990725" y="3209925"/>
          <p14:tracePt t="41414" x="2033588" y="3281363"/>
          <p14:tracePt t="41429" x="2071688" y="3338513"/>
          <p14:tracePt t="41445" x="2166938" y="3443288"/>
          <p14:tracePt t="41448" x="2200275" y="3476625"/>
          <p14:tracePt t="41462" x="2243138" y="3505200"/>
          <p14:tracePt t="41479" x="2305050" y="3533775"/>
          <p14:tracePt t="41482" x="2347913" y="3552825"/>
          <p14:tracePt t="41495" x="2405063" y="3562350"/>
          <p14:tracePt t="41512" x="2643188" y="3629025"/>
          <p14:tracePt t="41529" x="2795588" y="3652838"/>
          <p14:tracePt t="41545" x="2871788" y="3652838"/>
          <p14:tracePt t="41549" x="2976563" y="3662363"/>
          <p14:tracePt t="41562" x="3248025" y="3662363"/>
          <p14:tracePt t="41579" x="3452813" y="3657600"/>
          <p14:tracePt t="41582" x="3519488" y="3648075"/>
          <p14:tracePt t="41595" x="3586163" y="3638550"/>
          <p14:tracePt t="41612" x="3709988" y="3590925"/>
          <p14:tracePt t="41629" x="3810000" y="3514725"/>
          <p14:tracePt t="41646" x="3900488" y="3352800"/>
          <p14:tracePt t="41649" x="3976688" y="3176588"/>
          <p14:tracePt t="41662" x="4014788" y="2995613"/>
          <p14:tracePt t="41679" x="4024313" y="2919413"/>
          <p14:tracePt t="41695" x="4033838" y="2800350"/>
          <p14:tracePt t="41712" x="4019550" y="2619375"/>
          <p14:tracePt t="41715" x="4010025" y="2543175"/>
          <p14:tracePt t="41729" x="3990975" y="2462213"/>
          <p14:tracePt t="41746" x="3919538" y="2238375"/>
          <p14:tracePt t="41762" x="3838575" y="2090738"/>
          <p14:tracePt t="41779" x="3676650" y="1852613"/>
          <p14:tracePt t="41795" x="3590925" y="1762125"/>
          <p14:tracePt t="41812" x="3557588" y="1728788"/>
          <p14:tracePt t="41814" x="3524250" y="1714500"/>
          <p14:tracePt t="41829" x="3490913" y="1685925"/>
          <p14:tracePt t="41845" x="3419475" y="1657350"/>
          <p14:tracePt t="41862" x="3357563" y="1628775"/>
          <p14:tracePt t="41879" x="3233738" y="1581150"/>
          <p14:tracePt t="41896" x="3124200" y="1533525"/>
          <p14:tracePt t="41912" x="3028950" y="1504950"/>
          <p14:tracePt t="41929" x="2947988" y="1500188"/>
          <p14:tracePt t="41946" x="2890838" y="1500188"/>
          <p14:tracePt t="41962" x="2824163" y="1490663"/>
          <p14:tracePt t="41979" x="2752725" y="1490663"/>
          <p14:tracePt t="41982" x="2733675" y="1490663"/>
          <p14:tracePt t="41996" x="2719388" y="1490663"/>
          <p14:tracePt t="42012" x="2681288" y="1490663"/>
          <p14:tracePt t="42029" x="2619375" y="1495425"/>
          <p14:tracePt t="42046" x="2538413" y="1524000"/>
          <p14:tracePt t="42062" x="2457450" y="1557338"/>
          <p14:tracePt t="42079" x="2438400" y="1571625"/>
          <p14:tracePt t="42096" x="2343150" y="1624013"/>
          <p14:tracePt t="42112" x="2300288" y="1652588"/>
          <p14:tracePt t="42129" x="2271713" y="1676400"/>
          <p14:tracePt t="42146" x="2262188" y="1685925"/>
          <p14:tracePt t="42162" x="2243138" y="1704975"/>
          <p14:tracePt t="42179" x="2238375" y="1709738"/>
          <p14:tracePt t="42428" x="0" y="0"/>
        </p14:tracePtLst>
        <p14:tracePtLst>
          <p14:tracePt t="63659" x="3409950" y="1976438"/>
          <p14:tracePt t="63787" x="3409950" y="1971675"/>
          <p14:tracePt t="63795" x="3405188" y="1971675"/>
          <p14:tracePt t="63808" x="3357563" y="1947863"/>
          <p14:tracePt t="63821" x="3209925" y="1881188"/>
          <p14:tracePt t="63838" x="3038475" y="1828800"/>
          <p14:tracePt t="63854" x="2962275" y="1819275"/>
          <p14:tracePt t="63857" x="2843213" y="1800225"/>
          <p14:tracePt t="63871" x="2714625" y="1790700"/>
          <p14:tracePt t="63888" x="2614613" y="1790700"/>
          <p14:tracePt t="63904" x="2533650" y="1790700"/>
          <p14:tracePt t="63921" x="2457450" y="1800225"/>
          <p14:tracePt t="63938" x="2328863" y="1866900"/>
          <p14:tracePt t="63954" x="2205038" y="1947863"/>
          <p14:tracePt t="63971" x="2147888" y="1985963"/>
          <p14:tracePt t="63988" x="2124075" y="2005013"/>
          <p14:tracePt t="64006" x="2085975" y="2057400"/>
          <p14:tracePt t="64006" x="2076450" y="2081213"/>
          <p14:tracePt t="64021" x="2071688" y="2109788"/>
          <p14:tracePt t="64038" x="2043113" y="2243138"/>
          <p14:tracePt t="64054" x="2043113" y="2347913"/>
          <p14:tracePt t="64071" x="2043113" y="2486025"/>
          <p14:tracePt t="64072" x="2043113" y="2547938"/>
          <p14:tracePt t="64088" x="2043113" y="2690813"/>
          <p14:tracePt t="64104" x="2057400" y="2833688"/>
          <p14:tracePt t="64121" x="2095500" y="2919413"/>
          <p14:tracePt t="64138" x="2119313" y="3005138"/>
          <p14:tracePt t="64154" x="2171700" y="3095625"/>
          <p14:tracePt t="64171" x="2195513" y="3138488"/>
          <p14:tracePt t="64188" x="2224088" y="3181350"/>
          <p14:tracePt t="64204" x="2243138" y="3214688"/>
          <p14:tracePt t="64221" x="2262188" y="3243263"/>
          <p14:tracePt t="64238" x="2281238" y="3267075"/>
          <p14:tracePt t="64255" x="2309813" y="3305175"/>
          <p14:tracePt t="64271" x="2347913" y="3348038"/>
          <p14:tracePt t="64288" x="2381250" y="3376613"/>
          <p14:tracePt t="64305" x="2438400" y="3414713"/>
          <p14:tracePt t="64321" x="2476500" y="3433763"/>
          <p14:tracePt t="64338" x="2490788" y="3448050"/>
          <p14:tracePt t="64340" x="2538413" y="3462338"/>
          <p14:tracePt t="64355" x="2638425" y="3500438"/>
          <p14:tracePt t="64371" x="2719388" y="3524250"/>
          <p14:tracePt t="64388" x="2867025" y="3562350"/>
          <p14:tracePt t="64405" x="2957513" y="3562350"/>
          <p14:tracePt t="64421" x="3086100" y="3562350"/>
          <p14:tracePt t="64438" x="3252788" y="3557588"/>
          <p14:tracePt t="64440" x="3305175" y="3548063"/>
          <p14:tracePt t="64455" x="3348038" y="3538538"/>
          <p14:tracePt t="64471" x="3424238" y="3490913"/>
          <p14:tracePt t="64488" x="3509963" y="3386138"/>
          <p14:tracePt t="64505" x="3543300" y="3286125"/>
          <p14:tracePt t="64508" x="3562350" y="3233738"/>
          <p14:tracePt t="64521" x="3581400" y="3176588"/>
          <p14:tracePt t="64538" x="3633788" y="3019425"/>
          <p14:tracePt t="64555" x="3657600" y="2895600"/>
          <p14:tracePt t="64572" x="3676650" y="2790825"/>
          <p14:tracePt t="64573" x="3676650" y="2714625"/>
          <p14:tracePt t="64588" x="3676650" y="2524125"/>
          <p14:tracePt t="64605" x="3671888" y="2371725"/>
          <p14:tracePt t="64622" x="3643313" y="2214563"/>
          <p14:tracePt t="64638" x="3581400" y="2043113"/>
          <p14:tracePt t="64655" x="3538538" y="1943100"/>
          <p14:tracePt t="64671" x="3500438" y="1890713"/>
          <p14:tracePt t="64688" x="3443288" y="1833563"/>
          <p14:tracePt t="64705" x="3400425" y="1795463"/>
          <p14:tracePt t="64721" x="3348038" y="1766888"/>
          <p14:tracePt t="64738" x="3228975" y="1728788"/>
          <p14:tracePt t="64755" x="3081338" y="1666875"/>
          <p14:tracePt t="64771" x="2909888" y="1619250"/>
          <p14:tracePt t="64773" x="2790825" y="1595438"/>
          <p14:tracePt t="64788" x="2762250" y="1590675"/>
          <p14:tracePt t="64805" x="2738438" y="1590675"/>
          <p14:tracePt t="65021" x="0" y="0"/>
        </p14:tracePtLst>
        <p14:tracePtLst>
          <p14:tracePt t="75207" x="3429000" y="1985963"/>
          <p14:tracePt t="75459" x="3429000" y="1981200"/>
          <p14:tracePt t="75471" x="3419475" y="1957388"/>
          <p14:tracePt t="75476" x="3395663" y="1924050"/>
          <p14:tracePt t="75492" x="3362325" y="1885950"/>
          <p14:tracePt t="75509" x="3319463" y="1852613"/>
          <p14:tracePt t="75526" x="3252788" y="1809750"/>
          <p14:tracePt t="75543" x="3219450" y="1785938"/>
          <p14:tracePt t="75559" x="3205163" y="1781175"/>
          <p14:tracePt t="75562" x="3190875" y="1776413"/>
          <p14:tracePt t="75576" x="3152775" y="1776413"/>
          <p14:tracePt t="75592" x="3090863" y="1762125"/>
          <p14:tracePt t="75609" x="3000375" y="1762125"/>
          <p14:tracePt t="75626" x="2933700" y="1762125"/>
          <p14:tracePt t="75642" x="2843213" y="1762125"/>
          <p14:tracePt t="75659" x="2795588" y="1762125"/>
          <p14:tracePt t="75662" x="2767013" y="1762125"/>
          <p14:tracePt t="75676" x="2747963" y="1762125"/>
          <p14:tracePt t="75693" x="2705100" y="1762125"/>
          <p14:tracePt t="75709" x="2686050" y="1762125"/>
          <p14:tracePt t="75726" x="2657475" y="1771650"/>
          <p14:tracePt t="75743" x="2628900" y="1776413"/>
          <p14:tracePt t="75759" x="2605088" y="1785938"/>
          <p14:tracePt t="75776" x="2581275" y="1804988"/>
          <p14:tracePt t="75793" x="2528888" y="1828800"/>
          <p14:tracePt t="75795" x="2514600" y="1833563"/>
          <p14:tracePt t="75809" x="2500313" y="1847850"/>
          <p14:tracePt t="75826" x="2447925" y="1885950"/>
          <p14:tracePt t="75843" x="2409825" y="1905000"/>
          <p14:tracePt t="75859" x="2400300" y="1909763"/>
          <p14:tracePt t="75876" x="2400300" y="1914525"/>
          <p14:tracePt t="77191" x="0" y="0"/>
        </p14:tracePtLst>
        <p14:tracePtLst>
          <p14:tracePt t="80224" x="2647950" y="2162175"/>
          <p14:tracePt t="80267" x="2647950" y="2157413"/>
          <p14:tracePt t="80319" x="2633663" y="2157413"/>
          <p14:tracePt t="80322" x="2586038" y="2162175"/>
          <p14:tracePt t="80332" x="2519363" y="2181225"/>
          <p14:tracePt t="80344" x="2438400" y="2209800"/>
          <p14:tracePt t="80361" x="2266950" y="2295525"/>
          <p14:tracePt t="80378" x="2066925" y="2466975"/>
          <p14:tracePt t="80394" x="1962150" y="2681288"/>
          <p14:tracePt t="80411" x="1909763" y="2886075"/>
          <p14:tracePt t="80428" x="1914525" y="3133725"/>
          <p14:tracePt t="80444" x="1962150" y="3200400"/>
          <p14:tracePt t="80461" x="1995488" y="3233738"/>
          <p14:tracePt t="80478" x="2228850" y="3343275"/>
          <p14:tracePt t="80494" x="2419350" y="3376613"/>
          <p14:tracePt t="80511" x="2724150" y="3343275"/>
          <p14:tracePt t="80528" x="3024188" y="3162300"/>
          <p14:tracePt t="80545" x="3276600" y="2962275"/>
          <p14:tracePt t="80548" x="3476625" y="2695575"/>
          <p14:tracePt t="80561" x="3505200" y="2581275"/>
          <p14:tracePt t="80578" x="3529013" y="2390775"/>
          <p14:tracePt t="80595" x="3481388" y="2228850"/>
          <p14:tracePt t="80611" x="3424238" y="2176463"/>
          <p14:tracePt t="80628" x="3400425" y="2166938"/>
          <p14:tracePt t="80645" x="3390900" y="2166938"/>
          <p14:tracePt t="80646" x="3386138" y="2166938"/>
          <p14:tracePt t="80678" x="3362325" y="2200275"/>
          <p14:tracePt t="80695" x="3281363" y="2338388"/>
          <p14:tracePt t="80711" x="3157538" y="2619375"/>
          <p14:tracePt t="80713" x="3114675" y="2700338"/>
          <p14:tracePt t="80728" x="3057525" y="2847975"/>
          <p14:tracePt t="80745" x="3038475" y="2943225"/>
          <p14:tracePt t="80761" x="3038475" y="2976563"/>
          <p14:tracePt t="80778" x="3038475" y="2981325"/>
          <p14:tracePt t="80861" x="3043238" y="2981325"/>
          <p14:tracePt t="80870" x="3048000" y="2981325"/>
          <p14:tracePt t="80879" x="3076575" y="2967038"/>
          <p14:tracePt t="80895" x="3252788" y="2871788"/>
          <p14:tracePt t="80911" x="3652838" y="2743200"/>
          <p14:tracePt t="80914" x="3910013" y="2667000"/>
          <p14:tracePt t="80928" x="4148138" y="2590800"/>
          <p14:tracePt t="80945" x="4681538" y="2466975"/>
          <p14:tracePt t="80949" x="4905375" y="2428875"/>
          <p14:tracePt t="80961" x="5253038" y="2395538"/>
          <p14:tracePt t="80978" x="5519738" y="2395538"/>
          <p14:tracePt t="80995" x="5734050" y="2395538"/>
          <p14:tracePt t="81011" x="6043613" y="2414588"/>
          <p14:tracePt t="81016" x="6157913" y="2424113"/>
          <p14:tracePt t="81028" x="6272213" y="2433638"/>
          <p14:tracePt t="81045" x="6605588" y="2476500"/>
          <p14:tracePt t="81061" x="6748463" y="2476500"/>
          <p14:tracePt t="81078" x="6786563" y="2486025"/>
          <p14:tracePt t="81082" x="6815138" y="2486025"/>
          <p14:tracePt t="81095" x="6829425" y="2486025"/>
          <p14:tracePt t="81111" x="6834188" y="2486025"/>
          <p14:tracePt t="81192" x="6834188" y="2490788"/>
          <p14:tracePt t="81202" x="6829425" y="2490788"/>
          <p14:tracePt t="81509" x="0" y="0"/>
        </p14:tracePtLst>
        <p14:tracePtLst>
          <p14:tracePt t="85764" x="3486150" y="2162175"/>
          <p14:tracePt t="86101" x="3486150" y="2157413"/>
          <p14:tracePt t="86111" x="3481388" y="2157413"/>
          <p14:tracePt t="86147" x="3476625" y="2157413"/>
          <p14:tracePt t="86156" x="3462338" y="2143125"/>
          <p14:tracePt t="86163" x="3448050" y="2138363"/>
          <p14:tracePt t="86180" x="3400425" y="2128838"/>
          <p14:tracePt t="86197" x="3381375" y="2124075"/>
          <p14:tracePt t="86198" x="3338513" y="2105025"/>
          <p14:tracePt t="86213" x="3290888" y="2090738"/>
          <p14:tracePt t="86230" x="3248025" y="2076450"/>
          <p14:tracePt t="86247" x="3186113" y="2071688"/>
          <p14:tracePt t="86263" x="3138488" y="2066925"/>
          <p14:tracePt t="86280" x="3071813" y="2057400"/>
          <p14:tracePt t="86297" x="3000375" y="2047875"/>
          <p14:tracePt t="86313" x="2971800" y="2047875"/>
          <p14:tracePt t="86330" x="2914650" y="2047875"/>
          <p14:tracePt t="86347" x="2886075" y="2047875"/>
          <p14:tracePt t="86363" x="2857500" y="2047875"/>
          <p14:tracePt t="86364" x="2828925" y="2047875"/>
          <p14:tracePt t="86380" x="2805113" y="2047875"/>
          <p14:tracePt t="86397" x="2728913" y="2052638"/>
          <p14:tracePt t="86413" x="2681288" y="2057400"/>
          <p14:tracePt t="86430" x="2614613" y="2081213"/>
          <p14:tracePt t="86447" x="2600325" y="2081213"/>
          <p14:tracePt t="86463" x="2586038" y="2090738"/>
          <p14:tracePt t="86465" x="2571750" y="2100263"/>
          <p14:tracePt t="86480" x="2524125" y="2128838"/>
          <p14:tracePt t="86497" x="2495550" y="2162175"/>
          <p14:tracePt t="86513" x="2452688" y="2190750"/>
          <p14:tracePt t="86530" x="2414588" y="2228850"/>
          <p14:tracePt t="86547" x="2381250" y="2262188"/>
          <p14:tracePt t="86563" x="2352675" y="2290763"/>
          <p14:tracePt t="86580" x="2319338" y="2324100"/>
          <p14:tracePt t="86597" x="2290763" y="2357438"/>
          <p14:tracePt t="86613" x="2266950" y="2409825"/>
          <p14:tracePt t="86630" x="2224088" y="2571750"/>
          <p14:tracePt t="86647" x="2195513" y="2695575"/>
          <p14:tracePt t="86664" x="2185988" y="2733675"/>
          <p14:tracePt t="86686" x="2147888" y="2862263"/>
          <p14:tracePt t="86697" x="2147888" y="2919413"/>
          <p14:tracePt t="86713" x="2147888" y="2986088"/>
          <p14:tracePt t="86730" x="2147888" y="3009900"/>
          <p14:tracePt t="86747" x="2147888" y="3048000"/>
          <p14:tracePt t="86763" x="2157413" y="3119438"/>
          <p14:tracePt t="86780" x="2171700" y="3162300"/>
          <p14:tracePt t="86797" x="2195513" y="3228975"/>
          <p14:tracePt t="86815" x="2271713" y="3343275"/>
          <p14:tracePt t="86831" x="2324100" y="3409950"/>
          <p14:tracePt t="86847" x="2371725" y="3490913"/>
          <p14:tracePt t="86864" x="2438400" y="3600450"/>
          <p14:tracePt t="86880" x="2462213" y="3629025"/>
          <p14:tracePt t="86897" x="2509838" y="3676650"/>
          <p14:tracePt t="86914" x="2552700" y="3714750"/>
          <p14:tracePt t="86930" x="2628900" y="3757613"/>
          <p14:tracePt t="86933" x="2662238" y="3781425"/>
          <p14:tracePt t="86947" x="2719388" y="3800475"/>
          <p14:tracePt t="86964" x="2943225" y="3881438"/>
          <p14:tracePt t="86980" x="3062288" y="3900488"/>
          <p14:tracePt t="86997" x="3114675" y="3900488"/>
          <p14:tracePt t="87001" x="3214688" y="3900488"/>
          <p14:tracePt t="87014" x="3386138" y="3862388"/>
          <p14:tracePt t="87030" x="3638550" y="3748088"/>
          <p14:tracePt t="87047" x="3719513" y="3709988"/>
          <p14:tracePt t="87064" x="3862388" y="3586163"/>
          <p14:tracePt t="87081" x="3914775" y="3500438"/>
          <p14:tracePt t="87097" x="3971925" y="3352800"/>
          <p14:tracePt t="87114" x="4076700" y="3086100"/>
          <p14:tracePt t="87130" x="4138613" y="2924175"/>
          <p14:tracePt t="87147" x="4157663" y="2805113"/>
          <p14:tracePt t="87164" x="4167188" y="2724150"/>
          <p14:tracePt t="87166" x="4157663" y="2647950"/>
          <p14:tracePt t="87180" x="4152900" y="2595563"/>
          <p14:tracePt t="87197" x="4114800" y="2471738"/>
          <p14:tracePt t="87214" x="4067175" y="2362200"/>
          <p14:tracePt t="87230" x="4014788" y="2262188"/>
          <p14:tracePt t="87232" x="3986213" y="2214563"/>
          <p14:tracePt t="87247" x="3952875" y="2181225"/>
          <p14:tracePt t="87264" x="3838575" y="2076450"/>
          <p14:tracePt t="87280" x="3795713" y="2057400"/>
          <p14:tracePt t="87297" x="3771900" y="2043113"/>
          <p14:tracePt t="87300" x="3743325" y="2024063"/>
          <p14:tracePt t="87314" x="3629025" y="1962150"/>
          <p14:tracePt t="87318" x="3586163" y="1933575"/>
          <p14:tracePt t="87330" x="3529013" y="1905000"/>
          <p14:tracePt t="87347" x="3419475" y="1881188"/>
          <p14:tracePt t="87364" x="3338513" y="1871663"/>
          <p14:tracePt t="87381" x="3262313" y="1876425"/>
          <p14:tracePt t="87397" x="3176588" y="1890713"/>
          <p14:tracePt t="87414" x="3057525" y="1909763"/>
          <p14:tracePt t="87431" x="2986088" y="1924050"/>
          <p14:tracePt t="87447" x="2890838" y="1943100"/>
          <p14:tracePt t="87464" x="2747963" y="1981200"/>
          <p14:tracePt t="87481" x="2652713" y="2005013"/>
          <p14:tracePt t="87497" x="2566988" y="2028825"/>
          <p14:tracePt t="87501" x="2538413" y="2038350"/>
          <p14:tracePt t="87514" x="2462213" y="2052638"/>
          <p14:tracePt t="87531" x="2443163" y="2062163"/>
          <p14:tracePt t="87534" x="2428875" y="2076450"/>
          <p14:tracePt t="87548" x="2386013" y="2095500"/>
          <p14:tracePt t="87564" x="2333625" y="2147888"/>
          <p14:tracePt t="87582" x="2281238" y="2214563"/>
          <p14:tracePt t="87597" x="2214563" y="2328863"/>
          <p14:tracePt t="87616" x="2147888" y="2481263"/>
          <p14:tracePt t="87631" x="2100263" y="2590800"/>
          <p14:tracePt t="87649" x="2076450" y="2652713"/>
          <p14:tracePt t="87664" x="2076450" y="2743200"/>
          <p14:tracePt t="87681" x="2090738" y="2933700"/>
          <p14:tracePt t="87697" x="2128838" y="3067050"/>
          <p14:tracePt t="87715" x="2147888" y="3171825"/>
          <p14:tracePt t="87731" x="2166938" y="3267075"/>
          <p14:tracePt t="87747" x="2171700" y="3309938"/>
          <p14:tracePt t="87764" x="2195513" y="3362325"/>
          <p14:tracePt t="87781" x="2281238" y="3481388"/>
          <p14:tracePt t="87797" x="2328863" y="3519488"/>
          <p14:tracePt t="87814" x="2409825" y="3590925"/>
          <p14:tracePt t="87816" x="2438400" y="3605213"/>
          <p14:tracePt t="87831" x="2486025" y="3633788"/>
          <p14:tracePt t="87847" x="2557463" y="3662363"/>
          <p14:tracePt t="87864" x="2614613" y="3671888"/>
          <p14:tracePt t="87881" x="2662238" y="3676650"/>
          <p14:tracePt t="87882" x="2690813" y="3686175"/>
          <p14:tracePt t="87898" x="2714625" y="3686175"/>
          <p14:tracePt t="87914" x="2776538" y="3690938"/>
          <p14:tracePt t="87931" x="2795588" y="3690938"/>
          <p14:tracePt t="87947" x="2814638" y="3690938"/>
          <p14:tracePt t="88095" x="2814638" y="3695700"/>
          <p14:tracePt t="88225" x="2824163" y="3695700"/>
          <p14:tracePt t="88237" x="2852738" y="3695700"/>
          <p14:tracePt t="88247" x="2890838" y="3705225"/>
          <p14:tracePt t="88252" x="2943225" y="3705225"/>
          <p14:tracePt t="88264" x="3009900" y="3705225"/>
          <p14:tracePt t="88281" x="3148013" y="3705225"/>
          <p14:tracePt t="88298" x="3262313" y="3705225"/>
          <p14:tracePt t="88315" x="3305175" y="3705225"/>
          <p14:tracePt t="88318" x="3324225" y="3695700"/>
          <p14:tracePt t="88331" x="3324225" y="3690938"/>
          <p14:tracePt t="88398" x="3324225" y="3686175"/>
          <p14:tracePt t="88403" x="3333750" y="3652838"/>
          <p14:tracePt t="88414" x="3348038" y="3619500"/>
          <p14:tracePt t="88431" x="3371850" y="3557588"/>
          <p14:tracePt t="88448" x="3405188" y="3457575"/>
          <p14:tracePt t="88464" x="3419475" y="3409950"/>
          <p14:tracePt t="88481" x="3467100" y="3314700"/>
          <p14:tracePt t="88484" x="3481388" y="3271838"/>
          <p14:tracePt t="88498" x="3519488" y="3171825"/>
          <p14:tracePt t="88514" x="3524250" y="3114675"/>
          <p14:tracePt t="88531" x="3538538" y="3062288"/>
          <p14:tracePt t="88548" x="3548063" y="3014663"/>
          <p14:tracePt t="88551" x="3557588" y="2990850"/>
          <p14:tracePt t="88565" x="3562350" y="2924175"/>
          <p14:tracePt t="88581" x="3562350" y="2871788"/>
          <p14:tracePt t="88598" x="3562350" y="2843213"/>
          <p14:tracePt t="88614" x="3562350" y="2814638"/>
          <p14:tracePt t="88618" x="3571875" y="2800350"/>
          <p14:tracePt t="88631" x="3571875" y="2767013"/>
          <p14:tracePt t="88648" x="3576638" y="2733675"/>
          <p14:tracePt t="88664" x="3586163" y="2705100"/>
          <p14:tracePt t="88681" x="3586163" y="2700338"/>
          <p14:tracePt t="88805" x="3581400" y="2700338"/>
          <p14:tracePt t="88834" x="3576638" y="2700338"/>
          <p14:tracePt t="88855" x="3571875" y="2700338"/>
          <p14:tracePt t="88881" x="3567113" y="2700338"/>
          <p14:tracePt t="89053" x="3571875" y="2700338"/>
          <p14:tracePt t="89069" x="3586163" y="2700338"/>
          <p14:tracePt t="89073" x="3657600" y="2681288"/>
          <p14:tracePt t="89083" x="3771900" y="2662238"/>
          <p14:tracePt t="89098" x="4000500" y="2619375"/>
          <p14:tracePt t="89115" x="4343400" y="2595563"/>
          <p14:tracePt t="89131" x="4548188" y="2576513"/>
          <p14:tracePt t="89148" x="4681538" y="2557463"/>
          <p14:tracePt t="89165" x="4719638" y="2557463"/>
          <p14:tracePt t="89840" x="0" y="0"/>
        </p14:tracePtLst>
        <p14:tracePtLst>
          <p14:tracePt t="103179" x="2905125" y="2062163"/>
          <p14:tracePt t="103266" x="2909888" y="2081213"/>
          <p14:tracePt t="103275" x="2914650" y="2100263"/>
          <p14:tracePt t="103287" x="2914650" y="2124075"/>
          <p14:tracePt t="103304" x="2947988" y="2257425"/>
          <p14:tracePt t="103321" x="2947988" y="2300288"/>
          <p14:tracePt t="103325" x="2957513" y="2352675"/>
          <p14:tracePt t="103337" x="2967038" y="2419350"/>
          <p14:tracePt t="103354" x="2976563" y="2557463"/>
          <p14:tracePt t="103357" x="2986088" y="2600325"/>
          <p14:tracePt t="103370" x="3005138" y="2695575"/>
          <p14:tracePt t="103387" x="3033713" y="2838450"/>
          <p14:tracePt t="103404" x="3090863" y="3124200"/>
          <p14:tracePt t="103420" x="3119438" y="3281363"/>
          <p14:tracePt t="103437" x="3133725" y="3352800"/>
          <p14:tracePt t="103454" x="3133725" y="3367088"/>
          <p14:tracePt t="103613" x="3133725" y="3352800"/>
          <p14:tracePt t="103618" x="3143250" y="3314700"/>
          <p14:tracePt t="103628" x="3143250" y="3262313"/>
          <p14:tracePt t="103638" x="3143250" y="3209925"/>
          <p14:tracePt t="103654" x="3143250" y="3057525"/>
          <p14:tracePt t="103656" x="3143250" y="3005138"/>
          <p14:tracePt t="103670" x="3143250" y="2952750"/>
          <p14:tracePt t="103688" x="3152775" y="2862263"/>
          <p14:tracePt t="103704" x="3152775" y="2709863"/>
          <p14:tracePt t="103721" x="3152775" y="2595563"/>
          <p14:tracePt t="103737" x="3152775" y="2490788"/>
          <p14:tracePt t="103754" x="3133725" y="2371725"/>
          <p14:tracePt t="103770" x="3124200" y="2328863"/>
          <p14:tracePt t="103787" x="3100388" y="2266950"/>
          <p14:tracePt t="103788" x="3100388" y="2247900"/>
          <p14:tracePt t="103804" x="3100388" y="2243138"/>
          <p14:tracePt t="103917" x="3095625" y="2243138"/>
          <p14:tracePt t="103951" x="3090863" y="2238375"/>
          <p14:tracePt t="103957" x="3081338" y="2209800"/>
          <p14:tracePt t="103970" x="3076575" y="2205038"/>
          <p14:tracePt t="103987" x="3076575" y="2200275"/>
          <p14:tracePt t="104153" x="3076575" y="2205038"/>
          <p14:tracePt t="104163" x="3076575" y="2247900"/>
          <p14:tracePt t="104173" x="3067050" y="2328863"/>
          <p14:tracePt t="104187" x="3067050" y="2405063"/>
          <p14:tracePt t="104204" x="3067050" y="2719388"/>
          <p14:tracePt t="104221" x="3067050" y="2857500"/>
          <p14:tracePt t="104237" x="3071813" y="3000375"/>
          <p14:tracePt t="104254" x="3086100" y="3219450"/>
          <p14:tracePt t="104271" x="3086100" y="3333750"/>
          <p14:tracePt t="104287" x="3086100" y="3371850"/>
          <p14:tracePt t="105325" x="3090863" y="3371850"/>
          <p14:tracePt t="105331" x="3133725" y="3362325"/>
          <p14:tracePt t="105341" x="3276600" y="3343275"/>
          <p14:tracePt t="105355" x="3767138" y="3286125"/>
          <p14:tracePt t="105371" x="4695825" y="3267075"/>
          <p14:tracePt t="105388" x="5395913" y="3267075"/>
          <p14:tracePt t="105404" x="5967413" y="3267075"/>
          <p14:tracePt t="105421" x="6472238" y="3238500"/>
          <p14:tracePt t="105438" x="6648450" y="3224213"/>
          <p14:tracePt t="105454" x="6753225" y="3219450"/>
          <p14:tracePt t="105471" x="6824663" y="3200400"/>
          <p14:tracePt t="105488" x="6900863" y="3167063"/>
          <p14:tracePt t="105505" x="6953250" y="3138488"/>
          <p14:tracePt t="105508" x="6986588" y="3114675"/>
          <p14:tracePt t="105521" x="7029450" y="3081338"/>
          <p14:tracePt t="105538" x="7077075" y="3033713"/>
          <p14:tracePt t="105555" x="7096125" y="2990850"/>
          <p14:tracePt t="105571" x="7124700" y="2938463"/>
          <p14:tracePt t="105573" x="7138988" y="2919413"/>
          <p14:tracePt t="105588" x="7148513" y="2862263"/>
          <p14:tracePt t="105605" x="7153275" y="2838450"/>
          <p14:tracePt t="105607" x="7153275" y="2809875"/>
          <p14:tracePt t="105621" x="7153275" y="2781300"/>
          <p14:tracePt t="105638" x="7100888" y="2705100"/>
          <p14:tracePt t="105655" x="7067550" y="2681288"/>
          <p14:tracePt t="105671" x="7000875" y="2624138"/>
          <p14:tracePt t="105674" x="6953250" y="2595563"/>
          <p14:tracePt t="105688" x="6881813" y="2562225"/>
          <p14:tracePt t="105705" x="6824663" y="2557463"/>
          <p14:tracePt t="105722" x="6648450" y="2557463"/>
          <p14:tracePt t="105738" x="6472238" y="2562225"/>
          <p14:tracePt t="105755" x="6329363" y="2571750"/>
          <p14:tracePt t="105771" x="6253163" y="2571750"/>
          <p14:tracePt t="105788" x="6196013" y="2581275"/>
          <p14:tracePt t="105805" x="6186488" y="2581275"/>
          <p14:tracePt t="105871" x="6186488" y="2576513"/>
          <p14:tracePt t="105905" x="6186488" y="2571750"/>
          <p14:tracePt t="105917" x="6181725" y="2562225"/>
          <p14:tracePt t="105928" x="6157913" y="2538413"/>
          <p14:tracePt t="105939" x="6134100" y="2519363"/>
          <p14:tracePt t="105955" x="6091238" y="2471738"/>
          <p14:tracePt t="105971" x="6043613" y="2433638"/>
          <p14:tracePt t="105974" x="6038850" y="2424113"/>
          <p14:tracePt t="105988" x="6019800" y="2395538"/>
          <p14:tracePt t="106005" x="5981700" y="2352675"/>
          <p14:tracePt t="106021" x="5962650" y="2338388"/>
          <p14:tracePt t="106038" x="5919788" y="2309813"/>
          <p14:tracePt t="106055" x="5895975" y="2300288"/>
          <p14:tracePt t="106072" x="5867400" y="2276475"/>
          <p14:tracePt t="106088" x="5834063" y="2262188"/>
          <p14:tracePt t="106105" x="5781675" y="2233613"/>
          <p14:tracePt t="106121" x="5729288" y="2209800"/>
          <p14:tracePt t="106138" x="5695950" y="2200275"/>
          <p14:tracePt t="106140" x="5691188" y="2190750"/>
          <p14:tracePt t="106155" x="5686425" y="2185988"/>
          <p14:tracePt t="106172" x="5667375" y="2171700"/>
          <p14:tracePt t="106188" x="5653088" y="2152650"/>
          <p14:tracePt t="106205" x="5638800" y="2138363"/>
          <p14:tracePt t="106221" x="5634038" y="2133600"/>
          <p14:tracePt t="106238" x="5624513" y="2124075"/>
          <p14:tracePt t="106255" x="5600700" y="2081213"/>
          <p14:tracePt t="106271" x="5581650" y="2062163"/>
          <p14:tracePt t="106288" x="5581650" y="2057400"/>
          <p14:tracePt t="106307" x="5576888" y="2057400"/>
          <p14:tracePt t="106321" x="5572125" y="2057400"/>
          <p14:tracePt t="106338" x="5567363" y="2057400"/>
          <p14:tracePt t="106373" x="5557838" y="2057400"/>
          <p14:tracePt t="106545" x="5557838" y="2066925"/>
          <p14:tracePt t="106666" x="5557838" y="2071688"/>
          <p14:tracePt t="106675" x="5557838" y="2081213"/>
          <p14:tracePt t="106681" x="5557838" y="2085975"/>
          <p14:tracePt t="106691" x="5557838" y="2100263"/>
          <p14:tracePt t="106705" x="5557838" y="2105025"/>
          <p14:tracePt t="106722" x="5553075" y="2114550"/>
          <p14:tracePt t="106738" x="5548313" y="2119313"/>
          <p14:tracePt t="106755" x="5543550" y="2124075"/>
          <p14:tracePt t="106756" x="5538788" y="2124075"/>
          <p14:tracePt t="106773" x="5534025" y="2124075"/>
          <p14:tracePt t="106814" x="5529263" y="2124075"/>
          <p14:tracePt t="106913" x="5519738" y="2124075"/>
          <p14:tracePt t="106919" x="5519738" y="2138363"/>
          <p14:tracePt t="106929" x="5514975" y="2138363"/>
          <p14:tracePt t="106938" x="5514975" y="2143125"/>
          <p14:tracePt t="106955" x="5505450" y="2152650"/>
          <p14:tracePt t="106972" x="5500688" y="2152650"/>
          <p14:tracePt t="107006" x="5495925" y="2152650"/>
          <p14:tracePt t="107019" x="5486400" y="2152650"/>
          <p14:tracePt t="107029" x="5481638" y="2152650"/>
          <p14:tracePt t="107038" x="5481638" y="2157413"/>
          <p14:tracePt t="107055" x="5476875" y="2157413"/>
          <p14:tracePt t="107655" x="5476875" y="2166938"/>
          <p14:tracePt t="107685" x="5476875" y="2171700"/>
          <p14:tracePt t="107695" x="5481638" y="2176463"/>
          <p14:tracePt t="107705" x="5481638" y="2185988"/>
          <p14:tracePt t="107722" x="5491163" y="2200275"/>
          <p14:tracePt t="107739" x="5491163" y="2205038"/>
          <p14:tracePt t="107761" x="5491163" y="2209800"/>
          <p14:tracePt t="107772" x="5491163" y="2214563"/>
          <p14:tracePt t="107789" x="5495925" y="2233613"/>
          <p14:tracePt t="107806" x="5500688" y="2252663"/>
          <p14:tracePt t="107822" x="5529263" y="2314575"/>
          <p14:tracePt t="107839" x="5534025" y="2333625"/>
          <p14:tracePt t="107855" x="5538788" y="2343150"/>
          <p14:tracePt t="107899" x="5548313" y="2343150"/>
          <p14:tracePt t="107910" x="5567363" y="2371725"/>
          <p14:tracePt t="107915" x="5614988" y="2428875"/>
          <p14:tracePt t="107925" x="5686425" y="2514600"/>
          <p14:tracePt t="107939" x="5786438" y="2609850"/>
          <p14:tracePt t="107956" x="6076950" y="2919413"/>
          <p14:tracePt t="107972" x="6110288" y="2962275"/>
          <p14:tracePt t="107989" x="6110288" y="2971800"/>
          <p14:tracePt t="108017" x="6096000" y="2976563"/>
          <p14:tracePt t="108027" x="6091238" y="2976563"/>
          <p14:tracePt t="108039" x="6086475" y="2976563"/>
          <p14:tracePt t="108055" x="6076950" y="3000375"/>
          <p14:tracePt t="108072" x="6053138" y="3071813"/>
          <p14:tracePt t="108089" x="6048375" y="3095625"/>
          <p14:tracePt t="108106" x="6029325" y="3195638"/>
          <p14:tracePt t="108122" x="6038850" y="3333750"/>
          <p14:tracePt t="108139" x="6038850" y="3514725"/>
          <p14:tracePt t="108156" x="6038850" y="3571875"/>
          <p14:tracePt t="108172" x="6043613" y="3576638"/>
          <p14:tracePt t="108176" x="6043613" y="3581400"/>
          <p14:tracePt t="108335" x="6048375" y="3581400"/>
          <p14:tracePt t="108370" x="6053138" y="3581400"/>
          <p14:tracePt t="108429" x="6053138" y="3567113"/>
          <p14:tracePt t="108441" x="6043613" y="3538538"/>
          <p14:tracePt t="108451" x="6024563" y="3505200"/>
          <p14:tracePt t="108456" x="6010275" y="3462338"/>
          <p14:tracePt t="108472" x="5976938" y="3376613"/>
          <p14:tracePt t="108489" x="5967413" y="3357563"/>
          <p14:tracePt t="108506" x="5953125" y="3309938"/>
          <p14:tracePt t="108523" x="5943600" y="3286125"/>
          <p14:tracePt t="108539" x="5934075" y="3267075"/>
          <p14:tracePt t="108556" x="5934075" y="3219450"/>
          <p14:tracePt t="108572" x="5924550" y="3114675"/>
          <p14:tracePt t="108576" x="5924550" y="3086100"/>
          <p14:tracePt t="108589" x="5924550" y="3067050"/>
          <p14:tracePt t="108606" x="5919788" y="3038475"/>
          <p14:tracePt t="108622" x="5919788" y="3033713"/>
          <p14:tracePt t="108661" x="5919788" y="3028950"/>
          <p14:tracePt t="108674" x="5919788" y="3024188"/>
          <p14:tracePt t="108677" x="5919788" y="3014663"/>
          <p14:tracePt t="108689" x="5919788" y="2990850"/>
          <p14:tracePt t="108706" x="5915025" y="2967038"/>
          <p14:tracePt t="108722" x="5905500" y="2943225"/>
          <p14:tracePt t="108739" x="5900738" y="2900363"/>
          <p14:tracePt t="108742" x="5900738" y="2881313"/>
          <p14:tracePt t="108756" x="5895975" y="2862263"/>
          <p14:tracePt t="108772" x="5886450" y="2833688"/>
          <p14:tracePt t="108789" x="5886450" y="2809875"/>
          <p14:tracePt t="108806" x="5886450" y="2795588"/>
          <p14:tracePt t="108810" x="5886450" y="2781300"/>
          <p14:tracePt t="108822" x="5881688" y="2767013"/>
          <p14:tracePt t="108839" x="5881688" y="2700338"/>
          <p14:tracePt t="108856" x="5881688" y="2671763"/>
          <p14:tracePt t="108873" x="5881688" y="2628900"/>
          <p14:tracePt t="108875" x="5872163" y="2609850"/>
          <p14:tracePt t="108889" x="5872163" y="2576513"/>
          <p14:tracePt t="108906" x="5867400" y="2571750"/>
          <p14:tracePt t="108945" x="5867400" y="2562225"/>
          <p14:tracePt t="108955" x="5862638" y="2552700"/>
          <p14:tracePt t="108961" x="5857875" y="2538413"/>
          <p14:tracePt t="108973" x="5857875" y="2528888"/>
          <p14:tracePt t="108989" x="5843588" y="2486025"/>
          <p14:tracePt t="109006" x="5824538" y="2457450"/>
          <p14:tracePt t="109023" x="5810250" y="2443163"/>
          <p14:tracePt t="109039" x="5800725" y="2428875"/>
          <p14:tracePt t="109056" x="5791200" y="2414588"/>
          <p14:tracePt t="109073" x="5776913" y="2400300"/>
          <p14:tracePt t="109076" x="5772150" y="2400300"/>
          <p14:tracePt t="109089" x="5772150" y="2395538"/>
          <p14:tracePt t="109123" x="5767388" y="2395538"/>
          <p14:tracePt t="109139" x="5743575" y="2386013"/>
          <p14:tracePt t="109142" x="5729288" y="2376488"/>
          <p14:tracePt t="109156" x="5700713" y="2352675"/>
          <p14:tracePt t="109173" x="5662613" y="2314575"/>
          <p14:tracePt t="109189" x="5643563" y="2300288"/>
          <p14:tracePt t="109206" x="5638800" y="2300288"/>
          <p14:tracePt t="109223" x="5634038" y="2295525"/>
          <p14:tracePt t="109535" x="5624513" y="2300288"/>
          <p14:tracePt t="109545" x="5576888" y="2300288"/>
          <p14:tracePt t="109555" x="5495925" y="2319338"/>
          <p14:tracePt t="109561" x="5391150" y="2338388"/>
          <p14:tracePt t="109573" x="5276850" y="2357438"/>
          <p14:tracePt t="109591" x="4957763" y="2395538"/>
          <p14:tracePt t="109606" x="4567238" y="2447925"/>
          <p14:tracePt t="109623" x="4305300" y="2490788"/>
          <p14:tracePt t="109640" x="4148138" y="2519363"/>
          <p14:tracePt t="109657" x="4119563" y="2538413"/>
          <p14:tracePt t="109704" x="4124325" y="2538413"/>
          <p14:tracePt t="109707" x="4129088" y="2538413"/>
          <p14:tracePt t="109723" x="4133850" y="2538413"/>
          <p14:tracePt t="109740" x="4133850" y="2528888"/>
          <p14:tracePt t="109756" x="4138613" y="2528888"/>
          <p14:tracePt t="109773" x="4119563" y="2476500"/>
          <p14:tracePt t="109790" x="4033838" y="2357438"/>
          <p14:tracePt t="109806" x="3919538" y="2281238"/>
          <p14:tracePt t="109823" x="3786188" y="2233613"/>
          <p14:tracePt t="109824" x="3719513" y="2224088"/>
          <p14:tracePt t="109840" x="3667125" y="2224088"/>
          <p14:tracePt t="109856" x="3552825" y="2224088"/>
          <p14:tracePt t="109858" x="3509963" y="2224088"/>
          <p14:tracePt t="109873" x="3471863" y="2224088"/>
          <p14:tracePt t="109890" x="3267075" y="2228850"/>
          <p14:tracePt t="109906" x="3100388" y="2238375"/>
          <p14:tracePt t="109923" x="3081338" y="2238375"/>
          <p14:tracePt t="109925" x="3057525" y="2238375"/>
          <p14:tracePt t="109940" x="3048000" y="2238375"/>
          <p14:tracePt t="109956" x="3043238" y="2238375"/>
          <p14:tracePt t="109973" x="3043238" y="2233613"/>
          <p14:tracePt t="110071" x="3048000" y="2233613"/>
          <p14:tracePt t="110259" x="3048000" y="2295525"/>
          <p14:tracePt t="110263" x="3048000" y="2343150"/>
          <p14:tracePt t="110274" x="3057525" y="2386013"/>
          <p14:tracePt t="110290" x="3057525" y="2443163"/>
          <p14:tracePt t="110306" x="3067050" y="2500313"/>
          <p14:tracePt t="110323" x="3067050" y="2566988"/>
          <p14:tracePt t="110340" x="3067050" y="2643188"/>
          <p14:tracePt t="110356" x="3067050" y="2686050"/>
          <p14:tracePt t="110358" x="3071813" y="2705100"/>
          <p14:tracePt t="110373" x="3071813" y="2733675"/>
          <p14:tracePt t="110390" x="3081338" y="2862263"/>
          <p14:tracePt t="110406" x="3090863" y="2981325"/>
          <p14:tracePt t="110423" x="3090863" y="3048000"/>
          <p14:tracePt t="110427" x="3090863" y="3076575"/>
          <p14:tracePt t="110440" x="3090863" y="3100388"/>
          <p14:tracePt t="110456" x="3090863" y="3119438"/>
          <p14:tracePt t="110459" x="3090863" y="3148013"/>
          <p14:tracePt t="110473" x="3100388" y="3176588"/>
          <p14:tracePt t="110490" x="3119438" y="3276600"/>
          <p14:tracePt t="110818" x="0" y="0"/>
        </p14:tracePtLst>
        <p14:tracePtLst>
          <p14:tracePt t="111784" x="2628900" y="2024063"/>
          <p14:tracePt t="111857" x="2619375" y="2024063"/>
          <p14:tracePt t="111863" x="2614613" y="2024063"/>
          <p14:tracePt t="111874" x="2605088" y="2024063"/>
          <p14:tracePt t="111891" x="2586038" y="2043113"/>
          <p14:tracePt t="111907" x="2514600" y="2152650"/>
          <p14:tracePt t="111924" x="2462213" y="2371725"/>
          <p14:tracePt t="111940" x="2447925" y="2933700"/>
          <p14:tracePt t="111943" x="2447925" y="3119438"/>
          <p14:tracePt t="111957" x="2438400" y="3257550"/>
          <p14:tracePt t="111974" x="2438400" y="3433763"/>
          <p14:tracePt t="111991" x="2452688" y="3529013"/>
          <p14:tracePt t="112007" x="2457450" y="3590925"/>
          <p14:tracePt t="112009" x="2462213" y="3595688"/>
          <p14:tracePt t="112024" x="2471738" y="3600450"/>
          <p14:tracePt t="112056" x="2476500" y="3600450"/>
          <p14:tracePt t="112059" x="2481263" y="3600450"/>
          <p14:tracePt t="112074" x="2486025" y="3600450"/>
          <p14:tracePt t="112090" x="2519363" y="3586163"/>
          <p14:tracePt t="112107" x="2576513" y="3409950"/>
          <p14:tracePt t="112110" x="2595563" y="3305175"/>
          <p14:tracePt t="112124" x="2628900" y="3090863"/>
          <p14:tracePt t="112140" x="2624138" y="2857500"/>
          <p14:tracePt t="112157" x="2614613" y="2781300"/>
          <p14:tracePt t="112174" x="2566988" y="2590800"/>
          <p14:tracePt t="112191" x="2538413" y="2538413"/>
          <p14:tracePt t="112207" x="2538413" y="2533650"/>
          <p14:tracePt t="112227" x="2533650" y="2533650"/>
          <p14:tracePt t="112241" x="2524125" y="2533650"/>
          <p14:tracePt t="112257" x="2514600" y="2533650"/>
          <p14:tracePt t="112274" x="2505075" y="2566988"/>
          <p14:tracePt t="112278" x="2462213" y="2809875"/>
          <p14:tracePt t="112291" x="2462213" y="3043238"/>
          <p14:tracePt t="112307" x="2462213" y="3352800"/>
          <p14:tracePt t="112311" x="2462213" y="3429000"/>
          <p14:tracePt t="112324" x="2471738" y="3467100"/>
          <p14:tracePt t="112502" x="2471738" y="3476625"/>
          <p14:tracePt t="112511" x="2471738" y="3500438"/>
          <p14:tracePt t="112515" x="2500313" y="3562350"/>
          <p14:tracePt t="112525" x="2538413" y="3629025"/>
          <p14:tracePt t="112541" x="2819400" y="3919538"/>
          <p14:tracePt t="112557" x="3190875" y="4191000"/>
          <p14:tracePt t="112574" x="3505200" y="4276725"/>
          <p14:tracePt t="112590" x="3719513" y="4276725"/>
          <p14:tracePt t="112591" x="0" y="0"/>
        </p14:tracePtLst>
        <p14:tracePtLst>
          <p14:tracePt t="113164" x="4452938" y="2233613"/>
          <p14:tracePt t="113179" x="4452938" y="2266950"/>
          <p14:tracePt t="113190" x="4462463" y="2319338"/>
          <p14:tracePt t="113195" x="4462463" y="2371725"/>
          <p14:tracePt t="113208" x="4462463" y="2424113"/>
          <p14:tracePt t="113224" x="4462463" y="2547938"/>
          <p14:tracePt t="113241" x="4452938" y="2643188"/>
          <p14:tracePt t="113258" x="4452938" y="2795588"/>
          <p14:tracePt t="113274" x="4452938" y="3090863"/>
          <p14:tracePt t="113291" x="4452938" y="3181350"/>
          <p14:tracePt t="113308" x="4452938" y="3209925"/>
          <p14:tracePt t="113324" x="4452938" y="3252788"/>
          <p14:tracePt t="113341" x="4462463" y="3281363"/>
          <p14:tracePt t="113358" x="4462463" y="3319463"/>
          <p14:tracePt t="113374" x="4467225" y="3362325"/>
          <p14:tracePt t="113391" x="4491038" y="3409950"/>
          <p14:tracePt t="113394" x="4491038" y="3433763"/>
          <p14:tracePt t="113408" x="4495800" y="3443288"/>
          <p14:tracePt t="113424" x="4495800" y="3462338"/>
          <p14:tracePt t="113441" x="4495800" y="3471863"/>
          <p14:tracePt t="113458" x="4495800" y="3490913"/>
          <p14:tracePt t="113474" x="4495800" y="3509963"/>
          <p14:tracePt t="113533" x="4500563" y="3509963"/>
          <p14:tracePt t="113543" x="4505325" y="3509963"/>
          <p14:tracePt t="113553" x="4514850" y="3509963"/>
          <p14:tracePt t="113558" x="4519613" y="3509963"/>
          <p14:tracePt t="113575" x="4524375" y="3509963"/>
          <p14:tracePt t="113591" x="4529138" y="3509963"/>
          <p14:tracePt t="113608" x="4533900" y="3509963"/>
          <p14:tracePt t="113627" x="4538663" y="3509963"/>
          <p14:tracePt t="113641" x="4543425" y="3509963"/>
          <p14:tracePt t="113658" x="4557713" y="3509963"/>
          <p14:tracePt t="113674" x="4567238" y="3509963"/>
          <p14:tracePt t="113691" x="4600575" y="3509963"/>
          <p14:tracePt t="113693" x="4605338" y="3509963"/>
          <p14:tracePt t="113708" x="4643438" y="3514725"/>
          <p14:tracePt t="113724" x="4695825" y="3524250"/>
          <p14:tracePt t="113741" x="4814888" y="3538538"/>
          <p14:tracePt t="113758" x="4872038" y="3548063"/>
          <p14:tracePt t="113774" x="4895850" y="3548063"/>
          <p14:tracePt t="113791" x="4919663" y="3552825"/>
          <p14:tracePt t="113808" x="4943475" y="3552825"/>
          <p14:tracePt t="113824" x="5005388" y="3552825"/>
          <p14:tracePt t="113841" x="5043488" y="3552825"/>
          <p14:tracePt t="113858" x="5062538" y="3552825"/>
          <p14:tracePt t="113921" x="5067300" y="3552825"/>
          <p14:tracePt t="113955" x="5072063" y="3552825"/>
          <p14:tracePt t="113967" x="5114925" y="3552825"/>
          <p14:tracePt t="113977" x="5229225" y="3557588"/>
          <p14:tracePt t="113980" x="5381625" y="3557588"/>
          <p14:tracePt t="113991" x="5572125" y="3552825"/>
          <p14:tracePt t="114008" x="6115050" y="3490913"/>
          <p14:tracePt t="114024" x="6491288" y="3467100"/>
          <p14:tracePt t="114041" x="6796088" y="3457575"/>
          <p14:tracePt t="114058" x="7010400" y="3457575"/>
          <p14:tracePt t="114060" x="7096125" y="3457575"/>
          <p14:tracePt t="114075" x="7148513" y="3457575"/>
          <p14:tracePt t="114091" x="7191375" y="3457575"/>
          <p14:tracePt t="114401" x="7186613" y="3457575"/>
          <p14:tracePt t="114411" x="7177088" y="3457575"/>
          <p14:tracePt t="114423" x="7172325" y="3457575"/>
          <p14:tracePt t="114499" x="7167563" y="3457575"/>
          <p14:tracePt t="114519" x="7162800" y="3457575"/>
          <p14:tracePt t="115204" x="0" y="0"/>
        </p14:tracePtLst>
        <p14:tracePtLst>
          <p14:tracePt t="121814" x="5505450" y="2085975"/>
          <p14:tracePt t="121889" x="5505450" y="2109788"/>
          <p14:tracePt t="121899" x="5505450" y="2138363"/>
          <p14:tracePt t="121911" x="5505450" y="2185988"/>
          <p14:tracePt t="121928" x="5500688" y="2281238"/>
          <p14:tracePt t="121944" x="5500688" y="2324100"/>
          <p14:tracePt t="121961" x="5500688" y="2333625"/>
          <p14:tracePt t="121978" x="5500688" y="2362200"/>
          <p14:tracePt t="121994" x="5500688" y="2381250"/>
          <p14:tracePt t="122011" x="5500688" y="2386013"/>
          <p14:tracePt t="122177" x="5495925" y="2386013"/>
          <p14:tracePt t="122193" x="5491163" y="2386013"/>
          <p14:tracePt t="122208" x="5481638" y="2386013"/>
          <p14:tracePt t="122217" x="5476875" y="2386013"/>
          <p14:tracePt t="122228" x="5457825" y="2366963"/>
          <p14:tracePt t="122245" x="5391150" y="2219325"/>
          <p14:tracePt t="122261" x="5381625" y="2124075"/>
          <p14:tracePt t="122278" x="5381625" y="2109788"/>
          <p14:tracePt t="122280" x="5381625" y="2100263"/>
          <p14:tracePt t="122311" x="5386388" y="2100263"/>
          <p14:tracePt t="122321" x="5386388" y="2095500"/>
          <p14:tracePt t="122335" x="5391150" y="2095500"/>
          <p14:tracePt t="122345" x="5400675" y="2095500"/>
          <p14:tracePt t="122361" x="5400675" y="2085975"/>
          <p14:tracePt t="122378" x="5405438" y="2085975"/>
          <p14:tracePt t="122395" x="5410200" y="2085975"/>
          <p14:tracePt t="122411" x="5414963" y="2085975"/>
          <p14:tracePt t="122533" x="5419725" y="2090738"/>
          <p14:tracePt t="122543" x="5429250" y="2143125"/>
          <p14:tracePt t="122547" x="5438775" y="2219325"/>
          <p14:tracePt t="122561" x="5438775" y="2271713"/>
          <p14:tracePt t="122578" x="5457825" y="2462213"/>
          <p14:tracePt t="122595" x="5467350" y="2566988"/>
          <p14:tracePt t="122611" x="5472113" y="2619375"/>
          <p14:tracePt t="122635" x="5476875" y="2619375"/>
          <p14:tracePt t="122675" x="5486400" y="2619375"/>
          <p14:tracePt t="122685" x="5491163" y="2619375"/>
          <p14:tracePt t="122695" x="5495925" y="2619375"/>
          <p14:tracePt t="122711" x="5505450" y="2605088"/>
          <p14:tracePt t="122714" x="5514975" y="2557463"/>
          <p14:tracePt t="122728" x="5534025" y="2486025"/>
          <p14:tracePt t="122745" x="5572125" y="2366963"/>
          <p14:tracePt t="122761" x="5591175" y="2233613"/>
          <p14:tracePt t="122778" x="5614988" y="2128838"/>
          <p14:tracePt t="122795" x="5624513" y="2090738"/>
          <p14:tracePt t="122828" x="5629275" y="2090738"/>
          <p14:tracePt t="122891" x="5643563" y="2138363"/>
          <p14:tracePt t="122897" x="5653088" y="2214563"/>
          <p14:tracePt t="122907" x="5662613" y="2305050"/>
          <p14:tracePt t="122911" x="5662613" y="2390775"/>
          <p14:tracePt t="122928" x="5672138" y="2481263"/>
          <p14:tracePt t="122945" x="5672138" y="2633663"/>
          <p14:tracePt t="122948" x="5672138" y="2676525"/>
          <p14:tracePt t="122962" x="5672138" y="2743200"/>
          <p14:tracePt t="122978" x="5662613" y="2871788"/>
          <p14:tracePt t="122995" x="5662613" y="3000375"/>
          <p14:tracePt t="123011" x="5662613" y="3052763"/>
          <p14:tracePt t="123014" x="5662613" y="3090863"/>
          <p14:tracePt t="123028" x="5662613" y="3157538"/>
          <p14:tracePt t="123045" x="5653088" y="3190875"/>
          <p14:tracePt t="123061" x="5653088" y="3200400"/>
          <p14:tracePt t="123078" x="5653088" y="3214688"/>
          <p14:tracePt t="123148" x="5648325" y="3214688"/>
          <p14:tracePt t="123158" x="5648325" y="3209925"/>
          <p14:tracePt t="123168" x="5648325" y="3181350"/>
          <p14:tracePt t="123178" x="5638800" y="3114675"/>
          <p14:tracePt t="123195" x="5638800" y="3009900"/>
          <p14:tracePt t="123211" x="5638800" y="2843213"/>
          <p14:tracePt t="123229" x="5638800" y="2476500"/>
          <p14:tracePt t="123245" x="5657850" y="2233613"/>
          <p14:tracePt t="123262" x="5672138" y="2138363"/>
          <p14:tracePt t="123278" x="5672138" y="2133600"/>
          <p14:tracePt t="123357" x="5681663" y="2162175"/>
          <p14:tracePt t="123362" x="5700713" y="2243138"/>
          <p14:tracePt t="123371" x="5719763" y="2333625"/>
          <p14:tracePt t="123378" x="5729288" y="2438400"/>
          <p14:tracePt t="123395" x="5738813" y="2514600"/>
          <p14:tracePt t="123412" x="5772150" y="2857500"/>
          <p14:tracePt t="123428" x="5791200" y="3000375"/>
          <p14:tracePt t="123445" x="5791200" y="3105150"/>
          <p14:tracePt t="123462" x="5791200" y="3148013"/>
          <p14:tracePt t="123478" x="5795963" y="3152775"/>
          <p14:tracePt t="123574" x="5795963" y="3143250"/>
          <p14:tracePt t="123579" x="5800725" y="3114675"/>
          <p14:tracePt t="123589" x="5800725" y="3086100"/>
          <p14:tracePt t="123599" x="5800725" y="3057525"/>
          <p14:tracePt t="123612" x="5810250" y="3000375"/>
          <p14:tracePt t="123629" x="5819775" y="2928938"/>
          <p14:tracePt t="123645" x="5834063" y="2862263"/>
          <p14:tracePt t="123662" x="5834063" y="2857500"/>
          <p14:tracePt t="123678" x="5838825" y="2852738"/>
          <p14:tracePt t="123785" x="5843588" y="2871788"/>
          <p14:tracePt t="123795" x="5862638" y="2919413"/>
          <p14:tracePt t="123805" x="5872163" y="2962275"/>
          <p14:tracePt t="123812" x="5872163" y="2981325"/>
          <p14:tracePt t="123828" x="5876925" y="3009900"/>
          <p14:tracePt t="123845" x="5881688" y="3014663"/>
          <p14:tracePt t="123927" x="5867400" y="2995613"/>
          <p14:tracePt t="123931" x="5867400" y="2971800"/>
          <p14:tracePt t="123945" x="5867400" y="2962275"/>
          <p14:tracePt t="123962" x="5867400" y="2943225"/>
          <p14:tracePt t="123979" x="5867400" y="2909888"/>
          <p14:tracePt t="123995" x="5867400" y="2862263"/>
          <p14:tracePt t="123997" x="5867400" y="2843213"/>
          <p14:tracePt t="124012" x="5867400" y="2809875"/>
          <p14:tracePt t="124029" x="5867400" y="2805113"/>
          <p14:tracePt t="124190" x="5862638" y="2809875"/>
          <p14:tracePt t="124199" x="5862638" y="2833688"/>
          <p14:tracePt t="124203" x="5857875" y="2867025"/>
          <p14:tracePt t="124215" x="5857875" y="2886075"/>
          <p14:tracePt t="124229" x="5857875" y="2919413"/>
          <p14:tracePt t="124245" x="5857875" y="2933700"/>
          <p14:tracePt t="124262" x="5857875" y="2938463"/>
          <p14:tracePt t="124264" x="5857875" y="2947988"/>
          <p14:tracePt t="124279" x="5853113" y="2962275"/>
          <p14:tracePt t="124295" x="5843588" y="2981325"/>
          <p14:tracePt t="124312" x="5838825" y="2986088"/>
          <p14:tracePt t="124345" x="5838825" y="2990850"/>
          <p14:tracePt t="124518" x="0" y="0"/>
        </p14:tracePtLst>
        <p14:tracePtLst>
          <p14:tracePt t="125703" x="5576888" y="2119313"/>
          <p14:tracePt t="126061" x="5572125" y="2119313"/>
          <p14:tracePt t="126469" x="5567363" y="2119313"/>
          <p14:tracePt t="126479" x="5553075" y="2119313"/>
          <p14:tracePt t="126485" x="5538788" y="2124075"/>
          <p14:tracePt t="126497" x="5534025" y="2124075"/>
          <p14:tracePt t="126661" x="5534025" y="2128838"/>
          <p14:tracePt t="126667" x="5534025" y="2138363"/>
          <p14:tracePt t="126679" x="5534025" y="2166938"/>
          <p14:tracePt t="126696" x="5534025" y="2200275"/>
          <p14:tracePt t="126713" x="5534025" y="2243138"/>
          <p14:tracePt t="126730" x="5534025" y="2300288"/>
          <p14:tracePt t="126746" x="5510213" y="2362200"/>
          <p14:tracePt t="126763" x="5505450" y="2395538"/>
          <p14:tracePt t="126780" x="5500688" y="2405063"/>
          <p14:tracePt t="126796" x="5500688" y="2414588"/>
          <p14:tracePt t="126813" x="5495925" y="2419350"/>
          <p14:tracePt t="126845" x="5495925" y="2424113"/>
          <p14:tracePt t="127033" x="5491163" y="2424113"/>
          <p14:tracePt t="127043" x="5481638" y="2428875"/>
          <p14:tracePt t="127047" x="5472113" y="2428875"/>
          <p14:tracePt t="127179" x="5467350" y="2414588"/>
          <p14:tracePt t="127190" x="5467350" y="2395538"/>
          <p14:tracePt t="127196" x="5467350" y="2386013"/>
          <p14:tracePt t="127213" x="5467350" y="2352675"/>
          <p14:tracePt t="127230" x="5467350" y="2328863"/>
          <p14:tracePt t="127233" x="5467350" y="2314575"/>
          <p14:tracePt t="127246" x="5467350" y="2309813"/>
          <p14:tracePt t="127263" x="5467350" y="2300288"/>
          <p14:tracePt t="127267" x="5467350" y="2295525"/>
          <p14:tracePt t="127280" x="5467350" y="2286000"/>
          <p14:tracePt t="127297" x="5467350" y="2281238"/>
          <p14:tracePt t="127313" x="5467350" y="2271713"/>
          <p14:tracePt t="127330" x="5467350" y="2262188"/>
          <p14:tracePt t="127347" x="5467350" y="2243138"/>
          <p14:tracePt t="127363" x="5467350" y="2233613"/>
          <p14:tracePt t="127380" x="5467350" y="2228850"/>
          <p14:tracePt t="127876" x="5467350" y="2233613"/>
          <p14:tracePt t="127881" x="5457825" y="2252663"/>
          <p14:tracePt t="127891" x="5443538" y="2271713"/>
          <p14:tracePt t="127901" x="5410200" y="2314575"/>
          <p14:tracePt t="127914" x="5376863" y="2362200"/>
          <p14:tracePt t="127930" x="5062538" y="2552700"/>
          <p14:tracePt t="127947" x="4891088" y="2614613"/>
          <p14:tracePt t="127963" x="4695825" y="2662238"/>
          <p14:tracePt t="127980" x="4476750" y="2686050"/>
          <p14:tracePt t="127997" x="4262438" y="2705100"/>
          <p14:tracePt t="128014" x="3843338" y="2705100"/>
          <p14:tracePt t="128030" x="3652838" y="2705100"/>
          <p14:tracePt t="128047" x="3533775" y="2700338"/>
          <p14:tracePt t="128064" x="3509963" y="2700338"/>
          <p14:tracePt t="128081" x="3505200" y="2700338"/>
          <p14:tracePt t="128139" x="3500438" y="2700338"/>
          <p14:tracePt t="128150" x="3490913" y="2700338"/>
          <p14:tracePt t="128159" x="3486150" y="2700338"/>
          <p14:tracePt t="128164" x="3476625" y="2705100"/>
          <p14:tracePt t="128180" x="3457575" y="2714625"/>
          <p14:tracePt t="128197" x="3438525" y="2728913"/>
          <p14:tracePt t="128214" x="3267075" y="2824163"/>
          <p14:tracePt t="128230" x="3067050" y="2947988"/>
          <p14:tracePt t="128247" x="2800350" y="3105150"/>
          <p14:tracePt t="128264" x="2709863" y="3162300"/>
          <p14:tracePt t="128280" x="2690813" y="3167063"/>
          <p14:tracePt t="128387" x="2700338" y="3167063"/>
          <p14:tracePt t="128391" x="2705100" y="3167063"/>
          <p14:tracePt t="128401" x="2709863" y="3167063"/>
          <p14:tracePt t="128414" x="2714625" y="3167063"/>
          <p14:tracePt t="128430" x="2719388" y="3167063"/>
          <p14:tracePt t="128481" x="2724150" y="3167063"/>
          <p14:tracePt t="128497" x="2728913" y="3162300"/>
          <p14:tracePt t="128513" x="2738438" y="3162300"/>
          <p14:tracePt t="128517" x="2738438" y="3157538"/>
          <p14:tracePt t="128530" x="2738438" y="3148013"/>
          <p14:tracePt t="128547" x="2738438" y="3105150"/>
          <p14:tracePt t="128564" x="2738438" y="3019425"/>
          <p14:tracePt t="128580" x="2781300" y="2905125"/>
          <p14:tracePt t="128584" x="2805113" y="2871788"/>
          <p14:tracePt t="128597" x="2828925" y="2852738"/>
          <p14:tracePt t="128614" x="2843213" y="2828925"/>
          <p14:tracePt t="128630" x="2847975" y="2828925"/>
          <p14:tracePt t="128699" x="2852738" y="2828925"/>
          <p14:tracePt t="128719" x="2867025" y="2852738"/>
          <p14:tracePt t="128724" x="2895600" y="2909888"/>
          <p14:tracePt t="128735" x="2947988" y="3005138"/>
          <p14:tracePt t="128747" x="2962275" y="3048000"/>
          <p14:tracePt t="128764" x="2995613" y="3162300"/>
          <p14:tracePt t="128780" x="3014663" y="3214688"/>
          <p14:tracePt t="128797" x="3071813" y="3367088"/>
          <p14:tracePt t="128815" x="3095625" y="3433763"/>
          <p14:tracePt t="128896" x="3090863" y="3433763"/>
          <p14:tracePt t="128906" x="3086100" y="3405188"/>
          <p14:tracePt t="128915" x="3081338" y="3376613"/>
          <p14:tracePt t="128931" x="3057525" y="3305175"/>
          <p14:tracePt t="128947" x="3014663" y="3148013"/>
          <p14:tracePt t="128964" x="2995613" y="3014663"/>
          <p14:tracePt t="128981" x="2995613" y="2900363"/>
          <p14:tracePt t="128997" x="2995613" y="2809875"/>
          <p14:tracePt t="129014" x="2995613" y="2786063"/>
          <p14:tracePt t="129031" x="2995613" y="2781300"/>
          <p14:tracePt t="129125" x="2995613" y="2805113"/>
          <p14:tracePt t="129129" x="3000375" y="2862263"/>
          <p14:tracePt t="129138" x="3000375" y="2928938"/>
          <p14:tracePt t="129147" x="3000375" y="2990850"/>
          <p14:tracePt t="129164" x="3000375" y="3086100"/>
          <p14:tracePt t="129181" x="3005138" y="3119438"/>
          <p14:tracePt t="129198" x="3005138" y="3133725"/>
          <p14:tracePt t="129655" x="3005138" y="3138488"/>
          <p14:tracePt t="129666" x="3005138" y="3148013"/>
          <p14:tracePt t="129681" x="3005138" y="3152775"/>
          <p14:tracePt t="129693" x="3005138" y="3157538"/>
          <p14:tracePt t="130383" x="3009900" y="3157538"/>
          <p14:tracePt t="130389" x="3038475" y="3148013"/>
          <p14:tracePt t="130399" x="3095625" y="3119438"/>
          <p14:tracePt t="130414" x="3267075" y="3057525"/>
          <p14:tracePt t="130431" x="3490913" y="2976563"/>
          <p14:tracePt t="130448" x="3762375" y="2871788"/>
          <p14:tracePt t="130465" x="4286250" y="2667000"/>
          <p14:tracePt t="130468" x="4391025" y="2624138"/>
          <p14:tracePt t="130481" x="4486275" y="2581275"/>
          <p14:tracePt t="130498" x="4633913" y="2533650"/>
          <p14:tracePt t="130515" x="4729163" y="2500313"/>
          <p14:tracePt t="130531" x="4762500" y="2490788"/>
          <p14:tracePt t="130534" x="4776788" y="2490788"/>
          <p14:tracePt t="130548" x="4786313" y="2486025"/>
          <p14:tracePt t="130581" x="4791075" y="2486025"/>
          <p14:tracePt t="130598" x="4795838" y="2486025"/>
          <p14:tracePt t="130615" x="4833938" y="2486025"/>
          <p14:tracePt t="130631" x="4876800" y="2500313"/>
          <p14:tracePt t="130648" x="4967288" y="2543175"/>
          <p14:tracePt t="130665" x="5019675" y="2557463"/>
          <p14:tracePt t="130681" x="5062538" y="2566988"/>
          <p14:tracePt t="130698" x="5138738" y="2566988"/>
          <p14:tracePt t="130715" x="5205413" y="2566988"/>
          <p14:tracePt t="130731" x="5233988" y="2566988"/>
          <p14:tracePt t="130748" x="5272088" y="2557463"/>
          <p14:tracePt t="130765" x="5353050" y="2533650"/>
          <p14:tracePt t="130766" x="5443538" y="2514600"/>
          <p14:tracePt t="130781" x="5534025" y="2481263"/>
          <p14:tracePt t="130798" x="5776913" y="2428875"/>
          <p14:tracePt t="130815" x="5843588" y="2405063"/>
          <p14:tracePt t="130818" x="5848350" y="2405063"/>
          <p14:tracePt t="130831" x="5848350" y="2395538"/>
          <p14:tracePt t="130963" x="5843588" y="2395538"/>
          <p14:tracePt t="130973" x="5834063" y="2395538"/>
          <p14:tracePt t="130983" x="5834063" y="2400300"/>
          <p14:tracePt t="130998" x="5829300" y="2400300"/>
          <p14:tracePt t="131015" x="5824538" y="2400300"/>
          <p14:tracePt t="131049" x="5819775" y="2400300"/>
          <p14:tracePt t="131075" x="5815013" y="2400300"/>
          <p14:tracePt t="131086" x="5815013" y="2405063"/>
          <p14:tracePt t="131095" x="5810250" y="2405063"/>
          <p14:tracePt t="131109" x="5805488" y="2405063"/>
          <p14:tracePt t="131120" x="5795963" y="2405063"/>
          <p14:tracePt t="131132" x="5791200" y="2405063"/>
          <p14:tracePt t="131148" x="5781675" y="2409825"/>
          <p14:tracePt t="131165" x="5776913" y="2409825"/>
          <p14:tracePt t="131282" x="5772150" y="2409825"/>
          <p14:tracePt t="131327" x="5767388" y="2409825"/>
          <p14:tracePt t="131347" x="5757863" y="2409825"/>
          <p14:tracePt t="131357" x="5753100" y="2409825"/>
          <p14:tracePt t="131377" x="5753100" y="2414588"/>
          <p14:tracePt t="131417" x="5748338" y="2414588"/>
          <p14:tracePt t="131427" x="5743575" y="2414588"/>
          <p14:tracePt t="131433" x="5734050" y="2414588"/>
          <p14:tracePt t="131448" x="5705475" y="2414588"/>
          <p14:tracePt t="131465" x="5662613" y="2419350"/>
          <p14:tracePt t="131482" x="5624513" y="2419350"/>
          <p14:tracePt t="131498" x="5624513" y="2428875"/>
          <p14:tracePt t="131519" x="5619750" y="2428875"/>
          <p14:tracePt t="131532" x="5605463" y="2428875"/>
          <p14:tracePt t="131548" x="5600700" y="2428875"/>
          <p14:tracePt t="131565" x="5586413" y="2428875"/>
          <p14:tracePt t="131582" x="5581650" y="2433638"/>
          <p14:tracePt t="131603" x="5572125" y="2433638"/>
          <p14:tracePt t="131615" x="5567363" y="2433638"/>
          <p14:tracePt t="131632" x="5562600" y="2433638"/>
          <p14:tracePt t="131648" x="5557838" y="2438400"/>
          <p14:tracePt t="131690" x="5553075" y="2438400"/>
          <p14:tracePt t="131700" x="5548313" y="2438400"/>
          <p14:tracePt t="131705" x="5548313" y="2443163"/>
          <p14:tracePt t="131741" x="5543550" y="2443163"/>
          <p14:tracePt t="131988" x="5534025" y="2443163"/>
          <p14:tracePt t="131997" x="5529263" y="2443163"/>
          <p14:tracePt t="132004" x="5524500" y="2428875"/>
          <p14:tracePt t="132015" x="5510213" y="2419350"/>
          <p14:tracePt t="132032" x="5491163" y="2395538"/>
          <p14:tracePt t="132049" x="5472113" y="2381250"/>
          <p14:tracePt t="132052" x="5462588" y="2371725"/>
          <p14:tracePt t="132065" x="5448300" y="2352675"/>
          <p14:tracePt t="132082" x="5429250" y="2333625"/>
          <p14:tracePt t="132099" x="5414963" y="2309813"/>
          <p14:tracePt t="132115" x="5405438" y="2305050"/>
          <p14:tracePt t="132132" x="5400675" y="2290763"/>
          <p14:tracePt t="132149" x="5400675" y="2286000"/>
          <p14:tracePt t="132335" x="5400675" y="2281238"/>
          <p14:tracePt t="132345" x="5400675" y="2257425"/>
          <p14:tracePt t="132355" x="5400675" y="2243138"/>
          <p14:tracePt t="132365" x="5400675" y="2228850"/>
          <p14:tracePt t="132382" x="5400675" y="2205038"/>
          <p14:tracePt t="132399" x="5400675" y="2181225"/>
          <p14:tracePt t="132415" x="5405438" y="2157413"/>
          <p14:tracePt t="132432" x="5405438" y="2152650"/>
          <p14:tracePt t="134253" x="5405438" y="2162175"/>
          <p14:tracePt t="134262" x="5400675" y="2176463"/>
          <p14:tracePt t="134266" x="5400675" y="2181225"/>
          <p14:tracePt t="134283" x="5395913" y="2185988"/>
          <p14:tracePt t="134299" x="5395913" y="2209800"/>
          <p14:tracePt t="134316" x="5386388" y="2233613"/>
          <p14:tracePt t="134333" x="5381625" y="2266950"/>
          <p14:tracePt t="134349" x="5381625" y="2276475"/>
          <p14:tracePt t="134366" x="5381625" y="2286000"/>
          <p14:tracePt t="134383" x="5381625" y="2305050"/>
          <p14:tracePt t="134399" x="5381625" y="2319338"/>
          <p14:tracePt t="134401" x="5381625" y="2324100"/>
          <p14:tracePt t="134416" x="5381625" y="2333625"/>
          <p14:tracePt t="134433" x="5381625" y="2338388"/>
          <p14:tracePt t="134947" x="5386388" y="2338388"/>
          <p14:tracePt t="134967" x="5386388" y="2328863"/>
          <p14:tracePt t="134971" x="5386388" y="2314575"/>
          <p14:tracePt t="134983" x="5386388" y="2309813"/>
          <p14:tracePt t="135000" x="5386388" y="2286000"/>
          <p14:tracePt t="135017" x="5386388" y="2262188"/>
          <p14:tracePt t="135033" x="5386388" y="2243138"/>
          <p14:tracePt t="135050" x="5386388" y="2228850"/>
          <p14:tracePt t="135066" x="5386388" y="2224088"/>
          <p14:tracePt t="135083" x="5386388" y="2209800"/>
          <p14:tracePt t="135100" x="5386388" y="2200275"/>
          <p14:tracePt t="135116" x="5386388" y="2190750"/>
          <p14:tracePt t="135120" x="5386388" y="2185988"/>
          <p14:tracePt t="135133" x="5386388" y="2176463"/>
          <p14:tracePt t="135150" x="5386388" y="2171700"/>
          <p14:tracePt t="135167" x="5386388" y="2166938"/>
          <p14:tracePt t="135321" x="5386388" y="2162175"/>
          <p14:tracePt t="135327" x="5386388" y="2143125"/>
          <p14:tracePt t="135337" x="5386388" y="2133600"/>
          <p14:tracePt t="135350" x="5386388" y="2114550"/>
          <p14:tracePt t="135678" x="5391150" y="2114550"/>
          <p14:tracePt t="135689" x="5405438" y="2124075"/>
          <p14:tracePt t="135694" x="5410200" y="2128838"/>
          <p14:tracePt t="135705" x="5410200" y="2133600"/>
          <p14:tracePt t="135719" x="5410200" y="2138363"/>
          <p14:tracePt t="135759" x="5410200" y="2143125"/>
          <p14:tracePt t="135764" x="5410200" y="2147888"/>
          <p14:tracePt t="135774" x="5405438" y="2162175"/>
          <p14:tracePt t="135783" x="5405438" y="2166938"/>
          <p14:tracePt t="135800" x="5391150" y="2176463"/>
          <p14:tracePt t="135817" x="5391150" y="2190750"/>
          <p14:tracePt t="135833" x="5386388" y="2195513"/>
          <p14:tracePt t="135850" x="5386388" y="2200275"/>
          <p14:tracePt t="135867" x="5381625" y="2205038"/>
          <p14:tracePt t="135883" x="5381625" y="2209800"/>
          <p14:tracePt t="135901" x="5381625" y="2214563"/>
          <p14:tracePt t="135917" x="5376863" y="2214563"/>
          <p14:tracePt t="136166" x="5376863" y="2209800"/>
          <p14:tracePt t="136175" x="5376863" y="2205038"/>
          <p14:tracePt t="136183" x="5376863" y="2200275"/>
          <p14:tracePt t="136200" x="5376863" y="2195513"/>
          <p14:tracePt t="136452" x="5381625" y="2195513"/>
          <p14:tracePt t="136467" x="5386388" y="2195513"/>
          <p14:tracePt t="136553" x="5386388" y="2190750"/>
          <p14:tracePt t="136559" x="5400675" y="2176463"/>
          <p14:tracePt t="136569" x="5400675" y="2171700"/>
          <p14:tracePt t="136584" x="5405438" y="2166938"/>
          <p14:tracePt t="136665" x="5405438" y="2162175"/>
          <p14:tracePt t="136847" x="5410200" y="2152650"/>
          <p14:tracePt t="136851" x="5410200" y="2143125"/>
          <p14:tracePt t="136867" x="5414963" y="2138363"/>
          <p14:tracePt t="136884" x="5419725" y="2133600"/>
          <p14:tracePt t="137301" x="5419725" y="2157413"/>
          <p14:tracePt t="137305" x="5419725" y="2181225"/>
          <p14:tracePt t="137317" x="5414963" y="2190750"/>
          <p14:tracePt t="137334" x="5405438" y="2224088"/>
          <p14:tracePt t="137351" x="5400675" y="2243138"/>
          <p14:tracePt t="137367" x="5395913" y="2252663"/>
          <p14:tracePt t="137370" x="5395913" y="2262188"/>
          <p14:tracePt t="138002" x="5395913" y="2271713"/>
          <p14:tracePt t="138011" x="5400675" y="2286000"/>
          <p14:tracePt t="138019" x="5410200" y="2290763"/>
          <p14:tracePt t="138034" x="5414963" y="2300288"/>
          <p14:tracePt t="138051" x="5414963" y="2309813"/>
          <p14:tracePt t="138068" x="5429250" y="2328863"/>
          <p14:tracePt t="138084" x="5486400" y="2376488"/>
          <p14:tracePt t="138088" x="5543550" y="2424113"/>
          <p14:tracePt t="138101" x="5557838" y="2438400"/>
          <p14:tracePt t="138118" x="5591175" y="2457450"/>
          <p14:tracePt t="138134" x="5591175" y="2466975"/>
          <p14:tracePt t="138159" x="5595938" y="2466975"/>
          <p14:tracePt t="138169" x="5614988" y="2486025"/>
          <p14:tracePt t="138184" x="5672138" y="2538413"/>
          <p14:tracePt t="138201" x="5710238" y="2576513"/>
          <p14:tracePt t="138387" x="5705475" y="2576513"/>
          <p14:tracePt t="138412" x="5695950" y="2576513"/>
          <p14:tracePt t="138417" x="5686425" y="2562225"/>
          <p14:tracePt t="138427" x="5662613" y="2533650"/>
          <p14:tracePt t="138437" x="5657850" y="2519363"/>
          <p14:tracePt t="138451" x="5657850" y="2514600"/>
          <p14:tracePt t="138468" x="5657850" y="2486025"/>
          <p14:tracePt t="138484" x="5657850" y="2471738"/>
          <p14:tracePt t="138501" x="5648325" y="2462213"/>
          <p14:tracePt t="138518" x="5643563" y="2457450"/>
          <p14:tracePt t="138545" x="5638800" y="2457450"/>
          <p14:tracePt t="138555" x="5638800" y="2452688"/>
          <p14:tracePt t="138568" x="5634038" y="2443163"/>
          <p14:tracePt t="138584" x="5629275" y="2424113"/>
          <p14:tracePt t="138601" x="5629275" y="2414588"/>
          <p14:tracePt t="138618" x="5629275" y="2400300"/>
          <p14:tracePt t="138634" x="5629275" y="2395538"/>
          <p14:tracePt t="138651" x="5629275" y="2390775"/>
          <p14:tracePt t="138668" x="5629275" y="2386013"/>
          <p14:tracePt t="138684" x="5629275" y="2381250"/>
          <p14:tracePt t="138857" x="5624513" y="2381250"/>
          <p14:tracePt t="138871" x="5614988" y="2386013"/>
          <p14:tracePt t="138877" x="5614988" y="2405063"/>
          <p14:tracePt t="138887" x="5614988" y="2424113"/>
          <p14:tracePt t="138901" x="5614988" y="2452688"/>
          <p14:tracePt t="138918" x="5614988" y="2619375"/>
          <p14:tracePt t="138935" x="5619750" y="2686050"/>
          <p14:tracePt t="138951" x="5619750" y="2709863"/>
          <p14:tracePt t="138954" x="5619750" y="2728913"/>
          <p14:tracePt t="138968" x="5619750" y="2762250"/>
          <p14:tracePt t="138985" x="5619750" y="2800350"/>
          <p14:tracePt t="139002" x="5619750" y="2828925"/>
          <p14:tracePt t="139018" x="5624513" y="2833688"/>
          <p14:tracePt t="139035" x="5624513" y="2838450"/>
          <p14:tracePt t="139083" x="5624513" y="2843213"/>
          <p14:tracePt t="139302" x="5624513" y="2838450"/>
          <p14:tracePt t="139305" x="5614988" y="2805113"/>
          <p14:tracePt t="139318" x="5614988" y="2776538"/>
          <p14:tracePt t="139335" x="5610225" y="2709863"/>
          <p14:tracePt t="139351" x="5600700" y="2633663"/>
          <p14:tracePt t="139368" x="5600700" y="2600325"/>
          <p14:tracePt t="139370" x="5600700" y="2586038"/>
          <p14:tracePt t="139385" x="5600700" y="2581275"/>
          <p14:tracePt t="139401" x="5600700" y="2566988"/>
          <p14:tracePt t="139418" x="5600700" y="2547938"/>
          <p14:tracePt t="139435" x="5600700" y="2514600"/>
          <p14:tracePt t="139438" x="5600700" y="2495550"/>
          <p14:tracePt t="139451" x="5600700" y="2490788"/>
          <p14:tracePt t="139468" x="5600700" y="2481263"/>
          <p14:tracePt t="139485" x="5600700" y="2471738"/>
          <p14:tracePt t="139502" x="5600700" y="2462213"/>
          <p14:tracePt t="139518" x="5605463" y="2447925"/>
          <p14:tracePt t="139535" x="5614988" y="2433638"/>
          <p14:tracePt t="139538" x="5614988" y="2428875"/>
          <p14:tracePt t="139552" x="5614988" y="2424113"/>
          <p14:tracePt t="139677" x="5619750" y="2438400"/>
          <p14:tracePt t="139688" x="5619750" y="2466975"/>
          <p14:tracePt t="139691" x="5624513" y="2486025"/>
          <p14:tracePt t="139701" x="5624513" y="2514600"/>
          <p14:tracePt t="139718" x="5634038" y="2600325"/>
          <p14:tracePt t="139735" x="5634038" y="2690813"/>
          <p14:tracePt t="139752" x="5629275" y="2771775"/>
          <p14:tracePt t="139768" x="5619750" y="2843213"/>
          <p14:tracePt t="139785" x="5619750" y="2862263"/>
          <p14:tracePt t="139802" x="5619750" y="2871788"/>
          <p14:tracePt t="139818" x="5614988" y="2876550"/>
          <p14:tracePt t="139835" x="5614988" y="2890838"/>
          <p14:tracePt t="139852" x="5614988" y="2900363"/>
          <p14:tracePt t="139868" x="5614988" y="2909888"/>
          <p14:tracePt t="139872" x="5614988" y="2914650"/>
          <p14:tracePt t="139885" x="5614988" y="2924175"/>
          <p14:tracePt t="139937" x="5614988" y="2928938"/>
          <p14:tracePt t="140232" x="0" y="0"/>
        </p14:tracePtLst>
        <p14:tracePtLst>
          <p14:tracePt t="149732" x="6848475" y="2171700"/>
          <p14:tracePt t="149810" x="6829425" y="2152650"/>
          <p14:tracePt t="149821" x="6772275" y="2105025"/>
          <p14:tracePt t="149826" x="6724650" y="2043113"/>
          <p14:tracePt t="149839" x="6667500" y="2005013"/>
          <p14:tracePt t="149856" x="6434138" y="1905000"/>
          <p14:tracePt t="149872" x="6267450" y="1857375"/>
          <p14:tracePt t="149890" x="5848350" y="1824038"/>
          <p14:tracePt t="149906" x="5595938" y="1824038"/>
          <p14:tracePt t="149922" x="5343525" y="1824038"/>
          <p14:tracePt t="149939" x="5214938" y="1824038"/>
          <p14:tracePt t="149956" x="4772025" y="1905000"/>
          <p14:tracePt t="149972" x="4614863" y="1933575"/>
          <p14:tracePt t="149989" x="4529138" y="1957388"/>
          <p14:tracePt t="150006" x="4510088" y="1976438"/>
          <p14:tracePt t="150022" x="4481513" y="2005013"/>
          <p14:tracePt t="150039" x="4438650" y="2062163"/>
          <p14:tracePt t="150056" x="4391025" y="2114550"/>
          <p14:tracePt t="150072" x="4338638" y="2181225"/>
          <p14:tracePt t="150089" x="4271963" y="2328863"/>
          <p14:tracePt t="150106" x="4224338" y="2443163"/>
          <p14:tracePt t="150122" x="4205288" y="2562225"/>
          <p14:tracePt t="150124" x="4195763" y="2624138"/>
          <p14:tracePt t="150139" x="4195763" y="2828925"/>
          <p14:tracePt t="150156" x="4210050" y="2919413"/>
          <p14:tracePt t="150172" x="4262438" y="3114675"/>
          <p14:tracePt t="150189" x="4352925" y="3371850"/>
          <p14:tracePt t="150191" x="4395788" y="3438525"/>
          <p14:tracePt t="150206" x="4457700" y="3552825"/>
          <p14:tracePt t="150222" x="4505325" y="3609975"/>
          <p14:tracePt t="150239" x="4572000" y="3662363"/>
          <p14:tracePt t="150256" x="4648200" y="3700463"/>
          <p14:tracePt t="150272" x="4748213" y="3757613"/>
          <p14:tracePt t="150289" x="4933950" y="3829050"/>
          <p14:tracePt t="150306" x="5167313" y="3890963"/>
          <p14:tracePt t="150322" x="5410200" y="3943350"/>
          <p14:tracePt t="150339" x="5738813" y="3971925"/>
          <p14:tracePt t="150356" x="6067425" y="3962400"/>
          <p14:tracePt t="150372" x="6262688" y="3914775"/>
          <p14:tracePt t="150389" x="6410325" y="3862388"/>
          <p14:tracePt t="150406" x="6581775" y="3771900"/>
          <p14:tracePt t="150422" x="6724650" y="3638550"/>
          <p14:tracePt t="150439" x="6748463" y="3595688"/>
          <p14:tracePt t="150456" x="6791325" y="3424238"/>
          <p14:tracePt t="150472" x="6810375" y="3271838"/>
          <p14:tracePt t="150489" x="6810375" y="3028950"/>
          <p14:tracePt t="150506" x="6772275" y="2776538"/>
          <p14:tracePt t="150522" x="6743700" y="2709863"/>
          <p14:tracePt t="150539" x="6672263" y="2557463"/>
          <p14:tracePt t="150556" x="6419850" y="2243138"/>
          <p14:tracePt t="150572" x="6253163" y="2095500"/>
          <p14:tracePt t="150589" x="6100763" y="1995488"/>
          <p14:tracePt t="150606" x="5910263" y="1881188"/>
          <p14:tracePt t="150623" x="5753100" y="1819275"/>
          <p14:tracePt t="150624" x="5672138" y="1800225"/>
          <p14:tracePt t="150639" x="5605463" y="1790700"/>
          <p14:tracePt t="150656" x="5453063" y="1771650"/>
          <p14:tracePt t="150676" x="5334000" y="1771650"/>
          <p14:tracePt t="150689" x="5305425" y="1771650"/>
          <p14:tracePt t="150706" x="5114925" y="1828800"/>
          <p14:tracePt t="150722" x="4995863" y="1866900"/>
          <p14:tracePt t="150739" x="4948238" y="1885950"/>
          <p14:tracePt t="150756" x="4862513" y="1928813"/>
          <p14:tracePt t="150773" x="4781550" y="1971675"/>
          <p14:tracePt t="150789" x="4729163" y="2005013"/>
          <p14:tracePt t="150806" x="4676775" y="2043113"/>
          <p14:tracePt t="150823" x="4638675" y="2076450"/>
          <p14:tracePt t="150839" x="4581525" y="2124075"/>
          <p14:tracePt t="150856" x="4519613" y="2214563"/>
          <p14:tracePt t="150872" x="4481513" y="2281238"/>
          <p14:tracePt t="150889" x="4433888" y="2366963"/>
          <p14:tracePt t="150906" x="4391025" y="2490788"/>
          <p14:tracePt t="150923" x="4371975" y="2571750"/>
          <p14:tracePt t="150925" x="4362450" y="2614613"/>
          <p14:tracePt t="150939" x="4352925" y="2667000"/>
          <p14:tracePt t="150956" x="4352925" y="2771775"/>
          <p14:tracePt t="150973" x="4352925" y="2871788"/>
          <p14:tracePt t="150989" x="4376738" y="3005138"/>
          <p14:tracePt t="150992" x="4386263" y="3048000"/>
          <p14:tracePt t="151006" x="4414838" y="3133725"/>
          <p14:tracePt t="151023" x="4438650" y="3176588"/>
          <p14:tracePt t="151025" x="4457700" y="3219450"/>
          <p14:tracePt t="151039" x="4481513" y="3262313"/>
          <p14:tracePt t="151056" x="4572000" y="3409950"/>
          <p14:tracePt t="151073" x="4629150" y="3467100"/>
          <p14:tracePt t="151089" x="4710113" y="3529013"/>
          <p14:tracePt t="151106" x="4776788" y="3586163"/>
          <p14:tracePt t="151123" x="4857750" y="3638550"/>
          <p14:tracePt t="151139" x="4957763" y="3714750"/>
          <p14:tracePt t="151156" x="5033963" y="3757613"/>
          <p14:tracePt t="151173" x="5110163" y="3781425"/>
          <p14:tracePt t="151189" x="5219700" y="3819525"/>
          <p14:tracePt t="151190" x="5272088" y="3829050"/>
          <p14:tracePt t="151206" x="5414963" y="3838575"/>
          <p14:tracePt t="151223" x="5476875" y="3848100"/>
          <p14:tracePt t="151239" x="5695950" y="3867150"/>
          <p14:tracePt t="151256" x="5910263" y="3867150"/>
          <p14:tracePt t="151273" x="6238875" y="3867150"/>
          <p14:tracePt t="151289" x="6472238" y="3862388"/>
          <p14:tracePt t="151306" x="6577013" y="3852863"/>
          <p14:tracePt t="151323" x="6619875" y="3843338"/>
          <p14:tracePt t="151325" x="6638925" y="3843338"/>
          <p14:tracePt t="151340" x="6672263" y="3829050"/>
          <p14:tracePt t="151356" x="6686550" y="3829050"/>
          <p14:tracePt t="151743" x="0" y="0"/>
        </p14:tracePtLst>
        <p14:tracePtLst>
          <p14:tracePt t="160451" x="6686550" y="3829050"/>
          <p14:tracePt t="160608" x="6681788" y="3819525"/>
          <p14:tracePt t="160615" x="6677025" y="3795713"/>
          <p14:tracePt t="160626" x="6653213" y="3757613"/>
          <p14:tracePt t="160643" x="6605588" y="3643313"/>
          <p14:tracePt t="160660" x="6534150" y="3495675"/>
          <p14:tracePt t="160676" x="6391275" y="3233738"/>
          <p14:tracePt t="160693" x="6319838" y="3143250"/>
          <p14:tracePt t="160696" x="6272213" y="3095625"/>
          <p14:tracePt t="160710" x="6238875" y="3062288"/>
          <p14:tracePt t="160727" x="6181725" y="3014663"/>
          <p14:tracePt t="160743" x="6110288" y="2971800"/>
          <p14:tracePt t="160760" x="6034088" y="2938463"/>
          <p14:tracePt t="160777" x="5976938" y="2933700"/>
          <p14:tracePt t="160793" x="5791200" y="2900363"/>
          <p14:tracePt t="160810" x="5548313" y="2862263"/>
          <p14:tracePt t="160827" x="5343525" y="2852738"/>
          <p14:tracePt t="160844" x="5281613" y="2852738"/>
          <p14:tracePt t="160860" x="5062538" y="2843213"/>
          <p14:tracePt t="160877" x="4843463" y="2833688"/>
          <p14:tracePt t="160893" x="4681538" y="2833688"/>
          <p14:tracePt t="160910" x="4572000" y="2843213"/>
          <p14:tracePt t="160927" x="4476750" y="2881313"/>
          <p14:tracePt t="160945" x="4386263" y="2952750"/>
          <p14:tracePt t="160947" x="4324350" y="3000375"/>
          <p14:tracePt t="160960" x="4267200" y="3052763"/>
          <p14:tracePt t="160978" x="4090988" y="3238500"/>
          <p14:tracePt t="160993" x="3967163" y="3390900"/>
          <p14:tracePt t="161011" x="3857625" y="3533775"/>
          <p14:tracePt t="161013" x="3829050" y="3609975"/>
          <p14:tracePt t="161027" x="3776663" y="3719513"/>
          <p14:tracePt t="161043" x="3738563" y="3838575"/>
          <p14:tracePt t="161060" x="3738563" y="3952875"/>
          <p14:tracePt t="161077" x="3800475" y="4081463"/>
          <p14:tracePt t="161079" x="3824288" y="4114800"/>
          <p14:tracePt t="161094" x="3886200" y="4171950"/>
          <p14:tracePt t="161110" x="3929063" y="4186238"/>
          <p14:tracePt t="161112" x="4033838" y="4252913"/>
          <p14:tracePt t="161127" x="4114800" y="4281488"/>
          <p14:tracePt t="161144" x="4462463" y="4357688"/>
          <p14:tracePt t="161160" x="4910138" y="4367213"/>
          <p14:tracePt t="161177" x="5248275" y="4367213"/>
          <p14:tracePt t="161194" x="5543550" y="4367213"/>
          <p14:tracePt t="161210" x="5876925" y="4324350"/>
          <p14:tracePt t="161227" x="6062663" y="4262438"/>
          <p14:tracePt t="161244" x="6224588" y="4171950"/>
          <p14:tracePt t="161260" x="6367463" y="4062413"/>
          <p14:tracePt t="161277" x="6424613" y="3995738"/>
          <p14:tracePt t="161294" x="6481763" y="3943350"/>
          <p14:tracePt t="161327" x="6481763" y="3938588"/>
          <p14:tracePt t="161874" x="0" y="0"/>
        </p14:tracePtLst>
        <p14:tracePtLst>
          <p14:tracePt t="176669" x="3452813" y="2219325"/>
          <p14:tracePt t="176755" x="3452813" y="2214563"/>
          <p14:tracePt t="176800" x="3448050" y="2209800"/>
          <p14:tracePt t="176809" x="3429000" y="2195513"/>
          <p14:tracePt t="176817" x="3395663" y="2181225"/>
          <p14:tracePt t="176833" x="3300413" y="2147888"/>
          <p14:tracePt t="176851" x="3162300" y="2090738"/>
          <p14:tracePt t="176867" x="2990850" y="2047875"/>
          <p14:tracePt t="176884" x="2695575" y="2000250"/>
          <p14:tracePt t="176900" x="2614613" y="1990725"/>
          <p14:tracePt t="176916" x="2538413" y="1990725"/>
          <p14:tracePt t="176933" x="2495550" y="1995488"/>
          <p14:tracePt t="176950" x="2362200" y="2081213"/>
          <p14:tracePt t="176966" x="2281238" y="2152650"/>
          <p14:tracePt t="176983" x="2138363" y="2266950"/>
          <p14:tracePt t="177000" x="2000250" y="2386013"/>
          <p14:tracePt t="177017" x="1966913" y="2419350"/>
          <p14:tracePt t="177033" x="1890713" y="2524125"/>
          <p14:tracePt t="177050" x="1847850" y="2624138"/>
          <p14:tracePt t="177066" x="1809750" y="2747963"/>
          <p14:tracePt t="177083" x="1809750" y="2876550"/>
          <p14:tracePt t="177100" x="1809750" y="2938463"/>
          <p14:tracePt t="177117" x="1814513" y="3095625"/>
          <p14:tracePt t="177133" x="1852613" y="3228975"/>
          <p14:tracePt t="177150" x="1909763" y="3319463"/>
          <p14:tracePt t="177167" x="1966913" y="3386138"/>
          <p14:tracePt t="177183" x="2033588" y="3457575"/>
          <p14:tracePt t="177200" x="2162175" y="3533775"/>
          <p14:tracePt t="177217" x="2347913" y="3629025"/>
          <p14:tracePt t="177220" x="2452688" y="3667125"/>
          <p14:tracePt t="177233" x="2628900" y="3743325"/>
          <p14:tracePt t="177250" x="2824163" y="3786188"/>
          <p14:tracePt t="177267" x="3000375" y="3795713"/>
          <p14:tracePt t="177283" x="3290888" y="3762375"/>
          <p14:tracePt t="177300" x="3509963" y="3719513"/>
          <p14:tracePt t="177317" x="3805238" y="3652838"/>
          <p14:tracePt t="177334" x="4005263" y="3576638"/>
          <p14:tracePt t="177350" x="4100513" y="3490913"/>
          <p14:tracePt t="177367" x="4114800" y="3448050"/>
          <p14:tracePt t="177383" x="4152900" y="3348038"/>
          <p14:tracePt t="177385" x="4162425" y="3295650"/>
          <p14:tracePt t="177400" x="4181475" y="3105150"/>
          <p14:tracePt t="177417" x="4181475" y="2962275"/>
          <p14:tracePt t="177434" x="4176713" y="2819400"/>
          <p14:tracePt t="177450" x="4138613" y="2686050"/>
          <p14:tracePt t="177467" x="4090988" y="2576513"/>
          <p14:tracePt t="177483" x="4000500" y="2447925"/>
          <p14:tracePt t="177500" x="3857625" y="2281238"/>
          <p14:tracePt t="177517" x="3714750" y="2152650"/>
          <p14:tracePt t="177533" x="3548063" y="2028825"/>
          <p14:tracePt t="177550" x="3319463" y="1890713"/>
          <p14:tracePt t="177554" x="3214688" y="1847850"/>
          <p14:tracePt t="177567" x="3124200" y="1819275"/>
          <p14:tracePt t="177583" x="2976563" y="1771650"/>
          <p14:tracePt t="177600" x="2809875" y="1747838"/>
          <p14:tracePt t="177617" x="2647950" y="1733550"/>
          <p14:tracePt t="177633" x="2586038" y="1733550"/>
          <p14:tracePt t="177650" x="2514600" y="1771650"/>
          <p14:tracePt t="177667" x="2466975" y="1804988"/>
          <p14:tracePt t="177683" x="2386013" y="1890713"/>
          <p14:tracePt t="177686" x="2347913" y="1933575"/>
          <p14:tracePt t="177700" x="2262188" y="2052638"/>
          <p14:tracePt t="177717" x="2195513" y="2166938"/>
          <p14:tracePt t="177733" x="2114550" y="2338388"/>
          <p14:tracePt t="177751" x="2057400" y="2438400"/>
          <p14:tracePt t="177767" x="2033588" y="2500313"/>
          <p14:tracePt t="177784" x="2009775" y="2586038"/>
          <p14:tracePt t="177800" x="2000250" y="2652713"/>
          <p14:tracePt t="177817" x="2000250" y="2743200"/>
          <p14:tracePt t="177833" x="1981200" y="2876550"/>
          <p14:tracePt t="177850" x="1976438" y="2943225"/>
          <p14:tracePt t="177854" x="1976438" y="2971800"/>
          <p14:tracePt t="177867" x="1976438" y="3000375"/>
          <p14:tracePt t="177884" x="1976438" y="3071813"/>
          <p14:tracePt t="177900" x="1976438" y="3090863"/>
          <p14:tracePt t="177917" x="1976438" y="3124200"/>
          <p14:tracePt t="177920" x="1976438" y="3143250"/>
          <p14:tracePt t="177934" x="1976438" y="3167063"/>
          <p14:tracePt t="177950" x="1976438" y="3190875"/>
          <p14:tracePt t="177967" x="1966913" y="3290888"/>
          <p14:tracePt t="177984" x="2028825" y="3471863"/>
          <p14:tracePt t="178000" x="2071688" y="3471863"/>
          <p14:tracePt t="178017" x="2152650" y="3467100"/>
          <p14:tracePt t="178018" x="0" y="0"/>
        </p14:tracePtLst>
        <p14:tracePtLst>
          <p14:tracePt t="178580" x="3709988" y="2700338"/>
          <p14:tracePt t="178786" x="3719513" y="2700338"/>
          <p14:tracePt t="178795" x="3757613" y="2700338"/>
          <p14:tracePt t="178801" x="3824288" y="2705100"/>
          <p14:tracePt t="178817" x="4000500" y="2705100"/>
          <p14:tracePt t="178834" x="4229100" y="2705100"/>
          <p14:tracePt t="178851" x="4695825" y="2705100"/>
          <p14:tracePt t="178867" x="4938713" y="2705100"/>
          <p14:tracePt t="178884" x="5124450" y="2705100"/>
          <p14:tracePt t="178901" x="5200650" y="2705100"/>
          <p14:tracePt t="179265" x="5214938" y="2705100"/>
          <p14:tracePt t="179271" x="5243513" y="2705100"/>
          <p14:tracePt t="179284" x="5281613" y="2705100"/>
          <p14:tracePt t="179301" x="5434013" y="2705100"/>
          <p14:tracePt t="179317" x="5638800" y="2690813"/>
          <p14:tracePt t="179334" x="5910263" y="2652713"/>
          <p14:tracePt t="179351" x="5919788" y="2643188"/>
          <p14:tracePt t="179384" x="5929313" y="2643188"/>
          <p14:tracePt t="179401" x="5929313" y="2614613"/>
          <p14:tracePt t="179417" x="5934075" y="2533650"/>
          <p14:tracePt t="179434" x="5919788" y="2381250"/>
          <p14:tracePt t="179437" x="5900738" y="2300288"/>
          <p14:tracePt t="179451" x="5838825" y="2119313"/>
          <p14:tracePt t="179468" x="5786438" y="2009775"/>
          <p14:tracePt t="179484" x="5662613" y="1871663"/>
          <p14:tracePt t="179501" x="5548313" y="1781175"/>
          <p14:tracePt t="179504" x="5481638" y="1743075"/>
          <p14:tracePt t="179518" x="5329238" y="1676400"/>
          <p14:tracePt t="179534" x="5172075" y="1633538"/>
          <p14:tracePt t="179551" x="5081588" y="1624013"/>
          <p14:tracePt t="179567" x="4948238" y="1638300"/>
          <p14:tracePt t="179584" x="4643438" y="1747838"/>
          <p14:tracePt t="179601" x="4395788" y="1833563"/>
          <p14:tracePt t="179618" x="4195763" y="1928813"/>
          <p14:tracePt t="179634" x="4029075" y="2052638"/>
          <p14:tracePt t="179651" x="3952875" y="2190750"/>
          <p14:tracePt t="179668" x="3910013" y="2371725"/>
          <p14:tracePt t="179671" x="3886200" y="2552700"/>
          <p14:tracePt t="179684" x="3886200" y="2728913"/>
          <p14:tracePt t="179701" x="3890963" y="2819400"/>
          <p14:tracePt t="179704" x="3924300" y="2900363"/>
          <p14:tracePt t="179718" x="3962400" y="2981325"/>
          <p14:tracePt t="179734" x="4071938" y="3095625"/>
          <p14:tracePt t="179738" x="4129088" y="3167063"/>
          <p14:tracePt t="179752" x="4286250" y="3290888"/>
          <p14:tracePt t="179768" x="4576763" y="3471863"/>
          <p14:tracePt t="179784" x="4700588" y="3538538"/>
          <p14:tracePt t="179801" x="4933950" y="3624263"/>
          <p14:tracePt t="179805" x="5076825" y="3648075"/>
          <p14:tracePt t="179818" x="5481638" y="3671888"/>
          <p14:tracePt t="179834" x="5819775" y="3671888"/>
          <p14:tracePt t="179851" x="6015038" y="3652838"/>
          <p14:tracePt t="179868" x="6738938" y="3519488"/>
          <p14:tracePt t="179884" x="6948488" y="3471863"/>
          <p14:tracePt t="179901" x="7072313" y="3414713"/>
          <p14:tracePt t="179918" x="7129463" y="3367088"/>
          <p14:tracePt t="179934" x="7148513" y="3324225"/>
          <p14:tracePt t="179938" x="7162800" y="3309938"/>
          <p14:tracePt t="179951" x="7167563" y="3295650"/>
          <p14:tracePt t="179968" x="7177088" y="3271838"/>
          <p14:tracePt t="179986" x="7181850" y="3252788"/>
          <p14:tracePt t="180002" x="7186613" y="3243263"/>
          <p14:tracePt t="180019" x="7186613" y="3238500"/>
          <p14:tracePt t="180973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Step #2:  Representation of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651" y="1217126"/>
            <a:ext cx="85254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Let’s assume for this problem that there are 10 numbers. 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Our </a:t>
            </a:r>
            <a:r>
              <a:rPr lang="en-US" altLang="ko-KR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output</a:t>
            </a:r>
            <a:r>
              <a:rPr lang="en-US" altLang="ko-KR" sz="2000" dirty="0" smtClean="0">
                <a:latin typeface="Calibri" panose="020F0502020204030204" pitchFamily="34" charset="0"/>
              </a:rPr>
              <a:t> is a scalar of size 1.  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Each of the vector element correspond to integers 0, 1, 2, ..9</a:t>
            </a:r>
          </a:p>
          <a:p>
            <a:endParaRPr lang="en-US" altLang="ko-KR" sz="2000" dirty="0" smtClean="0">
              <a:latin typeface="Calibri" panose="020F0502020204030204" pitchFamily="34" charset="0"/>
            </a:endParaRPr>
          </a:p>
        </p:txBody>
      </p:sp>
      <p:pic>
        <p:nvPicPr>
          <p:cNvPr id="3074" name="Picture 2" descr="ten numbers 0, 1, 2, ..9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" b="51749"/>
          <a:stretch/>
        </p:blipFill>
        <p:spPr bwMode="auto">
          <a:xfrm>
            <a:off x="2340402" y="1742288"/>
            <a:ext cx="38862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1859" y="637119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645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039"/>
    </mc:Choice>
    <mc:Fallback xmlns="">
      <p:transition spd="slow" advTm="5203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6441" x="2557463" y="2038350"/>
          <p14:tracePt t="16588" x="2557463" y="2033588"/>
          <p14:tracePt t="16598" x="2552700" y="1995488"/>
          <p14:tracePt t="16603" x="2547938" y="1957388"/>
          <p14:tracePt t="16620" x="2524125" y="1866900"/>
          <p14:tracePt t="16637" x="2490788" y="1804988"/>
          <p14:tracePt t="16653" x="2490788" y="1800225"/>
          <p14:tracePt t="16692" x="2486025" y="1800225"/>
          <p14:tracePt t="16703" x="2471738" y="1804988"/>
          <p14:tracePt t="16720" x="2433638" y="1852613"/>
          <p14:tracePt t="16737" x="2386013" y="2009775"/>
          <p14:tracePt t="16753" x="2357438" y="2190750"/>
          <p14:tracePt t="16770" x="2357438" y="2243138"/>
          <p14:tracePt t="16773" x="2357438" y="2252663"/>
          <p14:tracePt t="16787" x="2357438" y="2257425"/>
          <p14:tracePt t="16803" x="2371725" y="2271713"/>
          <p14:tracePt t="16820" x="2414588" y="2286000"/>
          <p14:tracePt t="16837" x="2486025" y="2290763"/>
          <p14:tracePt t="16839" x="2514600" y="2290763"/>
          <p14:tracePt t="16853" x="2552700" y="2290763"/>
          <p14:tracePt t="16870" x="2586038" y="2281238"/>
          <p14:tracePt t="16887" x="2690813" y="2209800"/>
          <p14:tracePt t="16903" x="2752725" y="2166938"/>
          <p14:tracePt t="16920" x="2805113" y="2133600"/>
          <p14:tracePt t="16937" x="2824163" y="2124075"/>
          <p14:tracePt t="16953" x="2828925" y="2119313"/>
          <p14:tracePt t="17015" x="2824163" y="2119313"/>
          <p14:tracePt t="17025" x="2824163" y="2124075"/>
          <p14:tracePt t="17029" x="2824163" y="2147888"/>
          <p14:tracePt t="17041" x="2824163" y="2195513"/>
          <p14:tracePt t="17053" x="2824163" y="2262188"/>
          <p14:tracePt t="17070" x="2838450" y="2443163"/>
          <p14:tracePt t="17087" x="2857500" y="2609850"/>
          <p14:tracePt t="17103" x="2871788" y="2652713"/>
          <p14:tracePt t="17192" x="2871788" y="2624138"/>
          <p14:tracePt t="17195" x="2886075" y="2586038"/>
          <p14:tracePt t="17206" x="2900363" y="2566988"/>
          <p14:tracePt t="17220" x="2914650" y="2533650"/>
          <p14:tracePt t="17237" x="2952750" y="2476500"/>
          <p14:tracePt t="17253" x="2971800" y="2457450"/>
          <p14:tracePt t="17270" x="2990850" y="2438400"/>
          <p14:tracePt t="17359" x="2995613" y="2438400"/>
          <p14:tracePt t="17362" x="2995613" y="2447925"/>
          <p14:tracePt t="17372" x="3005138" y="2471738"/>
          <p14:tracePt t="17387" x="3009900" y="2505075"/>
          <p14:tracePt t="17404" x="3014663" y="2514600"/>
          <p14:tracePt t="17488" x="3019425" y="2514600"/>
          <p14:tracePt t="17494" x="3043238" y="2486025"/>
          <p14:tracePt t="17505" x="3090863" y="2438400"/>
          <p14:tracePt t="17520" x="3267075" y="2300288"/>
          <p14:tracePt t="17537" x="3424238" y="2157413"/>
          <p14:tracePt t="17554" x="3576638" y="2066925"/>
          <p14:tracePt t="17570" x="3671888" y="2024063"/>
          <p14:tracePt t="17573" x="3686175" y="2024063"/>
          <p14:tracePt t="17587" x="3686175" y="2014538"/>
          <p14:tracePt t="17646" x="3686175" y="2019300"/>
          <p14:tracePt t="17657" x="3690938" y="2033588"/>
          <p14:tracePt t="17662" x="3709988" y="2095500"/>
          <p14:tracePt t="17672" x="3738563" y="2162175"/>
          <p14:tracePt t="17687" x="3819525" y="2300288"/>
          <p14:tracePt t="17704" x="3848100" y="2352675"/>
          <p14:tracePt t="17720" x="3871913" y="2376488"/>
          <p14:tracePt t="17737" x="3967163" y="2481263"/>
          <p14:tracePt t="17754" x="4062413" y="2524125"/>
          <p14:tracePt t="17770" x="4210050" y="2552700"/>
          <p14:tracePt t="17788" x="4329113" y="2581275"/>
          <p14:tracePt t="17804" x="4486275" y="2590800"/>
          <p14:tracePt t="17821" x="4757738" y="2590800"/>
          <p14:tracePt t="17825" x="4857750" y="2590800"/>
          <p14:tracePt t="17837" x="4962525" y="2586038"/>
          <p14:tracePt t="17855" x="5181600" y="2533650"/>
          <p14:tracePt t="17870" x="5414963" y="2424113"/>
          <p14:tracePt t="17887" x="5595938" y="2305050"/>
          <p14:tracePt t="17904" x="5676900" y="2233613"/>
          <p14:tracePt t="17920" x="5700713" y="2214563"/>
          <p14:tracePt t="17937" x="5729288" y="2190750"/>
          <p14:tracePt t="17954" x="5729288" y="2185988"/>
          <p14:tracePt t="18010" x="5734050" y="2185988"/>
          <p14:tracePt t="18014" x="5743575" y="2205038"/>
          <p14:tracePt t="18024" x="5757863" y="2228850"/>
          <p14:tracePt t="18037" x="5762625" y="2247900"/>
          <p14:tracePt t="18054" x="5805488" y="2281238"/>
          <p14:tracePt t="18071" x="5838825" y="2295525"/>
          <p14:tracePt t="18087" x="5857875" y="2309813"/>
          <p14:tracePt t="18089" x="5886450" y="2324100"/>
          <p14:tracePt t="18104" x="5957888" y="2343150"/>
          <p14:tracePt t="18121" x="6015038" y="2343150"/>
          <p14:tracePt t="18137" x="6096000" y="2328863"/>
          <p14:tracePt t="18154" x="6157913" y="2305050"/>
          <p14:tracePt t="18171" x="6181725" y="2276475"/>
          <p14:tracePt t="18187" x="6210300" y="2257425"/>
          <p14:tracePt t="18190" x="6215063" y="2243138"/>
          <p14:tracePt t="18204" x="6224588" y="2233613"/>
          <p14:tracePt t="18221" x="6234113" y="2214563"/>
          <p14:tracePt t="18237" x="6248400" y="2166938"/>
          <p14:tracePt t="18254" x="6257925" y="2133600"/>
          <p14:tracePt t="18256" x="6257925" y="2119313"/>
          <p14:tracePt t="18271" x="6262688" y="2085975"/>
          <p14:tracePt t="18287" x="6262688" y="2076450"/>
          <p14:tracePt t="18304" x="6262688" y="2047875"/>
          <p14:tracePt t="18362" x="6267450" y="2047875"/>
          <p14:tracePt t="18388" x="6267450" y="2052638"/>
          <p14:tracePt t="18508" x="6262688" y="2052638"/>
          <p14:tracePt t="19021" x="0" y="0"/>
        </p14:tracePtLst>
        <p14:tracePtLst>
          <p14:tracePt t="28191" x="2590800" y="2052638"/>
          <p14:tracePt t="28260" x="2590800" y="2076450"/>
          <p14:tracePt t="28266" x="2614613" y="2138363"/>
          <p14:tracePt t="28276" x="2647950" y="2219325"/>
          <p14:tracePt t="28291" x="2824163" y="2490788"/>
          <p14:tracePt t="28308" x="2981325" y="2686050"/>
          <p14:tracePt t="28325" x="3228975" y="2886075"/>
          <p14:tracePt t="28341" x="3748088" y="3143250"/>
          <p14:tracePt t="28358" x="4100513" y="3219450"/>
          <p14:tracePt t="28362" x="4295775" y="3243263"/>
          <p14:tracePt t="28375" x="5091113" y="3309938"/>
          <p14:tracePt t="28391" x="5429250" y="3328988"/>
          <p14:tracePt t="28408" x="6081713" y="3343275"/>
          <p14:tracePt t="28425" x="6600825" y="3343275"/>
          <p14:tracePt t="28427" x="6877050" y="3305175"/>
          <p14:tracePt t="28441" x="6953250" y="3286125"/>
          <p14:tracePt t="28458" x="7000875" y="3267075"/>
          <p14:tracePt t="28475" x="7000875" y="3257550"/>
          <p14:tracePt t="28491" x="6991350" y="3257550"/>
          <p14:tracePt t="28525" x="6986588" y="3257550"/>
          <p14:tracePt t="28541" x="6972300" y="3257550"/>
          <p14:tracePt t="28558" x="6958013" y="3262313"/>
          <p14:tracePt t="28575" x="6924675" y="3271838"/>
          <p14:tracePt t="28592" x="6834188" y="3300413"/>
          <p14:tracePt t="28608" x="6738938" y="3381375"/>
          <p14:tracePt t="28625" x="6662738" y="3443288"/>
          <p14:tracePt t="28641" x="6634163" y="3471863"/>
          <p14:tracePt t="28714" x="6615113" y="3467100"/>
          <p14:tracePt t="28724" x="6581775" y="3443288"/>
          <p14:tracePt t="28735" x="6548438" y="3414713"/>
          <p14:tracePt t="28741" x="6505575" y="3390900"/>
          <p14:tracePt t="28758" x="6396038" y="3281363"/>
          <p14:tracePt t="28775" x="6310313" y="3157538"/>
          <p14:tracePt t="28791" x="6229350" y="2995613"/>
          <p14:tracePt t="28795" x="6200775" y="2938463"/>
          <p14:tracePt t="28808" x="6162675" y="2881313"/>
          <p14:tracePt t="28825" x="6105525" y="2781300"/>
          <p14:tracePt t="28844" x="6100763" y="2771775"/>
          <p14:tracePt t="28898" x="6096000" y="2771775"/>
          <p14:tracePt t="28912" x="6086475" y="2781300"/>
          <p14:tracePt t="28922" x="6072188" y="2833688"/>
          <p14:tracePt t="28928" x="6053138" y="2900363"/>
          <p14:tracePt t="28942" x="6034088" y="2990850"/>
          <p14:tracePt t="28958" x="6015038" y="3052763"/>
          <p14:tracePt t="28975" x="6005513" y="3086100"/>
          <p14:tracePt t="28991" x="5995988" y="3119438"/>
          <p14:tracePt t="29008" x="5991225" y="3143250"/>
          <p14:tracePt t="29100" x="5991225" y="3128963"/>
          <p14:tracePt t="29110" x="5991225" y="3100388"/>
          <p14:tracePt t="29120" x="5991225" y="3071813"/>
          <p14:tracePt t="29125" x="5991225" y="3043238"/>
          <p14:tracePt t="29142" x="5981700" y="2952750"/>
          <p14:tracePt t="29158" x="5972175" y="2924175"/>
          <p14:tracePt t="29175" x="5972175" y="2900363"/>
          <p14:tracePt t="29266" x="5972175" y="2909888"/>
          <p14:tracePt t="29276" x="5976938" y="2938463"/>
          <p14:tracePt t="29286" x="5976938" y="2957513"/>
          <p14:tracePt t="29292" x="5976938" y="2995613"/>
          <p14:tracePt t="29308" x="5981700" y="3038475"/>
          <p14:tracePt t="29325" x="5981700" y="3071813"/>
          <p14:tracePt t="29342" x="5981700" y="3081338"/>
          <p14:tracePt t="29362" x="5991225" y="3081338"/>
          <p14:tracePt t="29428" x="5991225" y="3062288"/>
          <p14:tracePt t="29432" x="5991225" y="3033713"/>
          <p14:tracePt t="29443" x="5991225" y="3005138"/>
          <p14:tracePt t="29458" x="5986463" y="2933700"/>
          <p14:tracePt t="29475" x="5986463" y="2876550"/>
          <p14:tracePt t="29492" x="5986463" y="2828925"/>
          <p14:tracePt t="29508" x="5986463" y="2805113"/>
          <p14:tracePt t="29597" x="5986463" y="2833688"/>
          <p14:tracePt t="29607" x="5986463" y="2890838"/>
          <p14:tracePt t="29614" x="5986463" y="2952750"/>
          <p14:tracePt t="29625" x="5991225" y="3005138"/>
          <p14:tracePt t="29642" x="5991225" y="3124200"/>
          <p14:tracePt t="29659" x="6000750" y="3167063"/>
          <p14:tracePt t="29675" x="6000750" y="3181350"/>
          <p14:tracePt t="29692" x="6000750" y="3190875"/>
          <p14:tracePt t="30018" x="6000750" y="3176588"/>
          <p14:tracePt t="30028" x="5986463" y="3124200"/>
          <p14:tracePt t="30032" x="5943600" y="3043238"/>
          <p14:tracePt t="30048" x="5862638" y="2905125"/>
          <p14:tracePt t="30058" x="5800725" y="2819400"/>
          <p14:tracePt t="30075" x="5595938" y="2586038"/>
          <p14:tracePt t="30077" x="5500688" y="2514600"/>
          <p14:tracePt t="30092" x="5372100" y="2419350"/>
          <p14:tracePt t="30109" x="4591050" y="2014538"/>
          <p14:tracePt t="30125" x="4110038" y="1838325"/>
          <p14:tracePt t="30142" x="3700463" y="1724025"/>
          <p14:tracePt t="30159" x="3190875" y="1619250"/>
          <p14:tracePt t="30175" x="2976563" y="1581150"/>
          <p14:tracePt t="30192" x="2833688" y="1566863"/>
          <p14:tracePt t="30209" x="2762250" y="1566863"/>
          <p14:tracePt t="30225" x="2752725" y="1576388"/>
          <p14:tracePt t="30242" x="2728913" y="1638300"/>
          <p14:tracePt t="30259" x="2714625" y="1704975"/>
          <p14:tracePt t="30275" x="2700338" y="1747838"/>
          <p14:tracePt t="30292" x="2690813" y="1766888"/>
          <p14:tracePt t="30309" x="2676525" y="1800225"/>
          <p14:tracePt t="30325" x="2667000" y="1833563"/>
          <p14:tracePt t="30342" x="2657475" y="1866900"/>
          <p14:tracePt t="30359" x="2647950" y="1924050"/>
          <p14:tracePt t="30375" x="2647950" y="1966913"/>
          <p14:tracePt t="30377" x="2647950" y="1981200"/>
          <p14:tracePt t="30392" x="2647950" y="1990725"/>
          <p14:tracePt t="30409" x="2667000" y="2047875"/>
          <p14:tracePt t="30425" x="2705100" y="2119313"/>
          <p14:tracePt t="30442" x="2743200" y="2176463"/>
          <p14:tracePt t="30459" x="2967038" y="2447925"/>
          <p14:tracePt t="30476" x="3424238" y="2786063"/>
          <p14:tracePt t="30493" x="3805238" y="2933700"/>
          <p14:tracePt t="30509" x="4391025" y="3081338"/>
          <p14:tracePt t="30527" x="4781550" y="3133725"/>
          <p14:tracePt t="30542" x="5067300" y="3152775"/>
          <p14:tracePt t="30559" x="5381625" y="3167063"/>
          <p14:tracePt t="30576" x="5586413" y="3162300"/>
          <p14:tracePt t="30592" x="5829300" y="3138488"/>
          <p14:tracePt t="30609" x="6172200" y="3090863"/>
          <p14:tracePt t="30626" x="6343650" y="3062288"/>
          <p14:tracePt t="30628" x="6405563" y="3052763"/>
          <p14:tracePt t="30642" x="6448425" y="3038475"/>
          <p14:tracePt t="30659" x="6453188" y="3038475"/>
          <p14:tracePt t="30784" x="6453188" y="3028950"/>
          <p14:tracePt t="30830" x="6453188" y="3024188"/>
          <p14:tracePt t="30845" x="6453188" y="3019425"/>
          <p14:tracePt t="30850" x="6438900" y="2967038"/>
          <p14:tracePt t="30860" x="6419850" y="2890838"/>
          <p14:tracePt t="30876" x="6400800" y="2771775"/>
          <p14:tracePt t="30892" x="6381750" y="2628900"/>
          <p14:tracePt t="30909" x="6357938" y="2528888"/>
          <p14:tracePt t="30926" x="6343650" y="2486025"/>
          <p14:tracePt t="30980" x="6343650" y="2495550"/>
          <p14:tracePt t="30991" x="6343650" y="2524125"/>
          <p14:tracePt t="30996" x="6343650" y="2552700"/>
          <p14:tracePt t="31009" x="6343650" y="2600325"/>
          <p14:tracePt t="31026" x="6343650" y="2776538"/>
          <p14:tracePt t="31042" x="6343650" y="2919413"/>
          <p14:tracePt t="31059" x="6334125" y="3024188"/>
          <p14:tracePt t="31076" x="6334125" y="3095625"/>
          <p14:tracePt t="31092" x="6334125" y="3100388"/>
          <p14:tracePt t="31109" x="6329363" y="3100388"/>
          <p14:tracePt t="31463" x="0" y="0"/>
        </p14:tracePtLst>
        <p14:tracePtLst>
          <p14:tracePt t="39786" x="7472363" y="3276600"/>
          <p14:tracePt t="39993" x="7443788" y="3262313"/>
          <p14:tracePt t="40004" x="7419975" y="3248025"/>
          <p14:tracePt t="40013" x="7381875" y="3233738"/>
          <p14:tracePt t="40030" x="7258050" y="3157538"/>
          <p14:tracePt t="40046" x="7119938" y="3086100"/>
          <p14:tracePt t="40063" x="6929438" y="3038475"/>
          <p14:tracePt t="40079" x="6910388" y="3033713"/>
          <p14:tracePt t="40097" x="6886575" y="3033713"/>
          <p14:tracePt t="40113" x="6858000" y="3048000"/>
          <p14:tracePt t="40129" x="6843713" y="3052763"/>
          <p14:tracePt t="40146" x="6838950" y="3062288"/>
          <p14:tracePt t="40163" x="6838950" y="3081338"/>
          <p14:tracePt t="40165" x="6838950" y="3128963"/>
          <p14:tracePt t="40179" x="6838950" y="3209925"/>
          <p14:tracePt t="40196" x="6848475" y="3267075"/>
          <p14:tracePt t="40213" x="6862763" y="3300413"/>
          <p14:tracePt t="40229" x="6867525" y="3309938"/>
          <p14:tracePt t="40272" x="6872288" y="3309938"/>
          <p14:tracePt t="40288" x="6877050" y="3309938"/>
          <p14:tracePt t="40292" x="6905625" y="3309938"/>
          <p14:tracePt t="40302" x="6934200" y="3309938"/>
          <p14:tracePt t="40313" x="6991350" y="3309938"/>
          <p14:tracePt t="40329" x="7243763" y="3300413"/>
          <p14:tracePt t="40333" x="7381875" y="3300413"/>
          <p14:tracePt t="40346" x="7534275" y="3300413"/>
          <p14:tracePt t="40363" x="7996238" y="3338513"/>
          <p14:tracePt t="40379" x="8505825" y="3381375"/>
          <p14:tracePt t="40396" x="8696325" y="3390900"/>
          <p14:tracePt t="40400" x="8739188" y="3390900"/>
          <p14:tracePt t="40413" x="8772525" y="3390900"/>
          <p14:tracePt t="40522" x="8763000" y="3390900"/>
          <p14:tracePt t="40566" x="8758238" y="3390900"/>
          <p14:tracePt t="40592" x="8753475" y="3390900"/>
          <p14:tracePt t="40608" x="8748713" y="3390900"/>
          <p14:tracePt t="40622" x="8743950" y="3386138"/>
          <p14:tracePt t="40632" x="8739188" y="3376613"/>
          <p14:tracePt t="40642" x="8724900" y="3367088"/>
          <p14:tracePt t="40648" x="8720138" y="3352800"/>
          <p14:tracePt t="40663" x="8691563" y="3324225"/>
          <p14:tracePt t="40680" x="8648700" y="3286125"/>
          <p14:tracePt t="40696" x="8643938" y="3281363"/>
          <p14:tracePt t="40699" x="8634413" y="3271838"/>
          <p14:tracePt t="40713" x="8629650" y="3271838"/>
          <p14:tracePt t="40734" x="8624888" y="3271838"/>
          <p14:tracePt t="40754" x="8620125" y="3262313"/>
          <p14:tracePt t="40780" x="8615363" y="3262313"/>
          <p14:tracePt t="40800" x="8610600" y="3262313"/>
          <p14:tracePt t="40810" x="8601075" y="3262313"/>
          <p14:tracePt t="42096" x="8591550" y="3262313"/>
          <p14:tracePt t="42106" x="8543925" y="3267075"/>
          <p14:tracePt t="42113" x="8491538" y="3276600"/>
          <p14:tracePt t="42130" x="8334375" y="3276600"/>
          <p14:tracePt t="42147" x="8020050" y="3290888"/>
          <p14:tracePt t="42163" x="7781925" y="3290888"/>
          <p14:tracePt t="42180" x="7615238" y="3300413"/>
          <p14:tracePt t="42197" x="7529513" y="3309938"/>
          <p14:tracePt t="42213" x="7524750" y="3309938"/>
          <p14:tracePt t="42230" x="7519988" y="3309938"/>
          <p14:tracePt t="42300" x="7515225" y="3309938"/>
          <p14:tracePt t="42310" x="7500938" y="3309938"/>
          <p14:tracePt t="42316" x="7491413" y="3309938"/>
          <p14:tracePt t="42330" x="7467600" y="3309938"/>
          <p14:tracePt t="42347" x="7419975" y="3309938"/>
          <p14:tracePt t="42349" x="7391400" y="3314700"/>
          <p14:tracePt t="42364" x="7353300" y="3314700"/>
          <p14:tracePt t="42380" x="7239000" y="3333750"/>
          <p14:tracePt t="42397" x="7219950" y="3338513"/>
          <p14:tracePt t="42414" x="7215188" y="3338513"/>
          <p14:tracePt t="43380" x="7219950" y="3338513"/>
          <p14:tracePt t="43384" x="7224713" y="3338513"/>
          <p14:tracePt t="43397" x="7239000" y="3338513"/>
          <p14:tracePt t="43414" x="7315200" y="3257550"/>
          <p14:tracePt t="43431" x="7358063" y="3195638"/>
          <p14:tracePt t="43447" x="7372350" y="3143250"/>
          <p14:tracePt t="43464" x="7386638" y="3052763"/>
          <p14:tracePt t="43465" x="7386638" y="3024188"/>
          <p14:tracePt t="43481" x="7386638" y="3000375"/>
          <p14:tracePt t="43497" x="7386638" y="2986088"/>
          <p14:tracePt t="43526" x="7386638" y="2981325"/>
          <p14:tracePt t="43603" x="7381875" y="2981325"/>
          <p14:tracePt t="43614" x="7377113" y="2981325"/>
          <p14:tracePt t="43624" x="7372350" y="2981325"/>
          <p14:tracePt t="43634" x="7367588" y="2981325"/>
          <p14:tracePt t="43648" x="7362825" y="2981325"/>
          <p14:tracePt t="43665" x="7343775" y="2981325"/>
          <p14:tracePt t="43681" x="7339013" y="2981325"/>
          <p14:tracePt t="43697" x="7329488" y="2981325"/>
          <p14:tracePt t="43699" x="7315200" y="2986088"/>
          <p14:tracePt t="43714" x="7310438" y="2986088"/>
          <p14:tracePt t="43731" x="7296150" y="2990850"/>
          <p14:tracePt t="43747" x="7277100" y="3005138"/>
          <p14:tracePt t="43764" x="7267575" y="3014663"/>
          <p14:tracePt t="43781" x="7239000" y="3033713"/>
          <p14:tracePt t="43798" x="7210425" y="3076575"/>
          <p14:tracePt t="43814" x="7177088" y="3114675"/>
          <p14:tracePt t="43831" x="7143750" y="3171825"/>
          <p14:tracePt t="43848" x="7138988" y="3186113"/>
          <p14:tracePt t="43864" x="7134225" y="3219450"/>
          <p14:tracePt t="43881" x="7134225" y="3267075"/>
          <p14:tracePt t="43898" x="7148513" y="3324225"/>
          <p14:tracePt t="43914" x="7177088" y="3352800"/>
          <p14:tracePt t="43931" x="7181850" y="3352800"/>
          <p14:tracePt t="43947" x="7196138" y="3362325"/>
          <p14:tracePt t="43964" x="7229475" y="3376613"/>
          <p14:tracePt t="43981" x="7262813" y="3386138"/>
          <p14:tracePt t="43998" x="7286625" y="3390900"/>
          <p14:tracePt t="44014" x="7296150" y="3390900"/>
          <p14:tracePt t="44100" x="7296150" y="3386138"/>
          <p14:tracePt t="44104" x="7291388" y="3371850"/>
          <p14:tracePt t="44114" x="7281863" y="3352800"/>
          <p14:tracePt t="44131" x="7262813" y="3319463"/>
          <p14:tracePt t="44148" x="7219950" y="3281363"/>
          <p14:tracePt t="44166" x="7177088" y="3248025"/>
          <p14:tracePt t="44181" x="7134225" y="3224213"/>
          <p14:tracePt t="44198" x="7110413" y="3219450"/>
          <p14:tracePt t="44250" x="7105650" y="3219450"/>
          <p14:tracePt t="44266" x="7105650" y="3228975"/>
          <p14:tracePt t="44276" x="7100888" y="3257550"/>
          <p14:tracePt t="44282" x="7100888" y="3286125"/>
          <p14:tracePt t="44298" x="7091363" y="3328988"/>
          <p14:tracePt t="44314" x="7091363" y="3348038"/>
          <p14:tracePt t="44331" x="7110413" y="3409950"/>
          <p14:tracePt t="44348" x="7129463" y="3424238"/>
          <p14:tracePt t="44364" x="7134225" y="3429000"/>
          <p14:tracePt t="44387" x="7138988" y="3429000"/>
          <p14:tracePt t="44402" x="7143750" y="3429000"/>
          <p14:tracePt t="44544" x="7138988" y="3429000"/>
          <p14:tracePt t="44554" x="7134225" y="3429000"/>
          <p14:tracePt t="44568" x="7124700" y="3429000"/>
          <p14:tracePt t="44578" x="7119938" y="3429000"/>
          <p14:tracePt t="44594" x="7115175" y="3429000"/>
          <p14:tracePt t="44605" x="7110413" y="3429000"/>
          <p14:tracePt t="44614" x="7105650" y="3429000"/>
          <p14:tracePt t="44631" x="7043738" y="3443288"/>
          <p14:tracePt t="44648" x="6891338" y="3452813"/>
          <p14:tracePt t="44664" x="6700838" y="3452813"/>
          <p14:tracePt t="44681" x="6567488" y="3443288"/>
          <p14:tracePt t="44698" x="6472238" y="3405188"/>
          <p14:tracePt t="44715" x="6415088" y="3367088"/>
          <p14:tracePt t="44731" x="6386513" y="3333750"/>
          <p14:tracePt t="44750" x="6376988" y="3314700"/>
          <p14:tracePt t="44765" x="6362700" y="3281363"/>
          <p14:tracePt t="44783" x="6334125" y="3209925"/>
          <p14:tracePt t="44798" x="6296025" y="3157538"/>
          <p14:tracePt t="44816" x="6257925" y="3062288"/>
          <p14:tracePt t="44831" x="6243638" y="3043238"/>
          <p14:tracePt t="44848" x="6234113" y="3033713"/>
          <p14:tracePt t="44850" x="6234113" y="3024188"/>
          <p14:tracePt t="44865" x="6229350" y="3009900"/>
          <p14:tracePt t="44881" x="6229350" y="3005138"/>
          <p14:tracePt t="44898" x="6229350" y="2995613"/>
          <p14:tracePt t="44915" x="6224588" y="2986088"/>
          <p14:tracePt t="45193" x="6224588" y="2990850"/>
          <p14:tracePt t="45197" x="6238875" y="3005138"/>
          <p14:tracePt t="45207" x="6243638" y="3019425"/>
          <p14:tracePt t="45219" x="6253163" y="3033713"/>
          <p14:tracePt t="45231" x="6257925" y="3038475"/>
          <p14:tracePt t="45248" x="6267450" y="3052763"/>
          <p14:tracePt t="45265" x="6286500" y="3086100"/>
          <p14:tracePt t="45281" x="6338888" y="3171825"/>
          <p14:tracePt t="45298" x="6438900" y="3295650"/>
          <p14:tracePt t="45315" x="6510338" y="3390900"/>
          <p14:tracePt t="45331" x="6577013" y="3452813"/>
          <p14:tracePt t="45348" x="6596063" y="3471863"/>
          <p14:tracePt t="45365" x="6624638" y="3490913"/>
          <p14:tracePt t="45381" x="6715125" y="3538538"/>
          <p14:tracePt t="45398" x="6853238" y="3619500"/>
          <p14:tracePt t="45415" x="7124700" y="3667125"/>
          <p14:tracePt t="45431" x="7281863" y="3667125"/>
          <p14:tracePt t="45448" x="7477125" y="3633788"/>
          <p14:tracePt t="45465" x="7748588" y="3552825"/>
          <p14:tracePt t="45481" x="7934325" y="3500438"/>
          <p14:tracePt t="45498" x="8020050" y="3467100"/>
          <p14:tracePt t="45515" x="8053388" y="3448050"/>
          <p14:tracePt t="45532" x="8058150" y="3438525"/>
          <p14:tracePt t="45548" x="8062913" y="3438525"/>
          <p14:tracePt t="45618" x="8062913" y="3433763"/>
          <p14:tracePt t="45638" x="8058150" y="3433763"/>
          <p14:tracePt t="45658" x="8058150" y="3429000"/>
          <p14:tracePt t="45665" x="8053388" y="3429000"/>
          <p14:tracePt t="45786" x="8058150" y="3429000"/>
          <p14:tracePt t="45800" x="8062913" y="3424238"/>
          <p14:tracePt t="45810" x="8062913" y="3390900"/>
          <p14:tracePt t="45820" x="8048625" y="3324225"/>
          <p14:tracePt t="45832" x="8034338" y="3290888"/>
          <p14:tracePt t="45848" x="8024813" y="3267075"/>
          <p14:tracePt t="45852" x="8024813" y="3252788"/>
          <p14:tracePt t="45865" x="8010525" y="3238500"/>
          <p14:tracePt t="45882" x="8010525" y="3224213"/>
          <p14:tracePt t="46044" x="8005763" y="3224213"/>
          <p14:tracePt t="46174" x="8005763" y="3233738"/>
          <p14:tracePt t="46184" x="8005763" y="3238500"/>
          <p14:tracePt t="46194" x="8001000" y="3243263"/>
          <p14:tracePt t="46204" x="8001000" y="3248025"/>
          <p14:tracePt t="46215" x="7986713" y="3262313"/>
          <p14:tracePt t="46232" x="7967663" y="3295650"/>
          <p14:tracePt t="46249" x="7920038" y="3333750"/>
          <p14:tracePt t="46265" x="7896225" y="3352800"/>
          <p14:tracePt t="46282" x="7853363" y="3371850"/>
          <p14:tracePt t="46285" x="7824788" y="3381375"/>
          <p14:tracePt t="46298" x="7791450" y="3395663"/>
          <p14:tracePt t="46315" x="7705725" y="3419475"/>
          <p14:tracePt t="46333" x="7600950" y="3429000"/>
          <p14:tracePt t="46349" x="7567613" y="3429000"/>
          <p14:tracePt t="46366" x="7515225" y="3395663"/>
          <p14:tracePt t="46382" x="7443788" y="3357563"/>
          <p14:tracePt t="46399" x="7267575" y="3281363"/>
          <p14:tracePt t="46415" x="7129463" y="3233738"/>
          <p14:tracePt t="46432" x="6991350" y="3167063"/>
          <p14:tracePt t="46449" x="6867525" y="3109913"/>
          <p14:tracePt t="46465" x="6767513" y="3062288"/>
          <p14:tracePt t="46482" x="6681788" y="3019425"/>
          <p14:tracePt t="46499" x="6638925" y="2981325"/>
          <p14:tracePt t="46515" x="6610350" y="2962275"/>
          <p14:tracePt t="46532" x="6586538" y="2943225"/>
          <p14:tracePt t="46549" x="6581775" y="2924175"/>
          <p14:tracePt t="46565" x="6567488" y="2919413"/>
          <p14:tracePt t="46848" x="6577013" y="2933700"/>
          <p14:tracePt t="46858" x="6643688" y="3024188"/>
          <p14:tracePt t="46865" x="6715125" y="3086100"/>
          <p14:tracePt t="46882" x="6843713" y="3214688"/>
          <p14:tracePt t="46899" x="6981825" y="3314700"/>
          <p14:tracePt t="46916" x="7143750" y="3395663"/>
          <p14:tracePt t="46932" x="7267575" y="3424238"/>
          <p14:tracePt t="46949" x="7358063" y="3424238"/>
          <p14:tracePt t="46965" x="7462838" y="3414713"/>
          <p14:tracePt t="46982" x="7524750" y="3400425"/>
          <p14:tracePt t="46999" x="7572375" y="3390900"/>
          <p14:tracePt t="47016" x="7577138" y="3390900"/>
          <p14:tracePt t="47520" x="0" y="0"/>
        </p14:tracePtLst>
        <p14:tracePtLst>
          <p14:tracePt t="48581" x="6729413" y="2943225"/>
          <p14:tracePt t="48640" x="6734175" y="2943225"/>
          <p14:tracePt t="48650" x="6767513" y="2976563"/>
          <p14:tracePt t="48656" x="6824663" y="3024188"/>
          <p14:tracePt t="48666" x="6896100" y="3076575"/>
          <p14:tracePt t="48683" x="7067550" y="3190875"/>
          <p14:tracePt t="48699" x="7158038" y="3252788"/>
          <p14:tracePt t="48716" x="7243763" y="3300413"/>
          <p14:tracePt t="48719" x="7291388" y="3324225"/>
          <p14:tracePt t="48733" x="7334250" y="3352800"/>
          <p14:tracePt t="48750" x="7434263" y="3405188"/>
          <p14:tracePt t="48766" x="7491413" y="3429000"/>
          <p14:tracePt t="48783" x="7524750" y="3443288"/>
          <p14:tracePt t="48872" x="7519988" y="3443288"/>
          <p14:tracePt t="48892" x="7515225" y="3443288"/>
          <p14:tracePt t="48902" x="7510463" y="3443288"/>
          <p14:tracePt t="48912" x="7500938" y="3443288"/>
          <p14:tracePt t="48922" x="7496175" y="3443288"/>
          <p14:tracePt t="48933" x="7491413" y="3443288"/>
          <p14:tracePt t="48950" x="7481888" y="3443288"/>
          <p14:tracePt t="48953" x="7477125" y="3443288"/>
          <p14:tracePt t="48966" x="7462838" y="3443288"/>
          <p14:tracePt t="48983" x="7391400" y="3409950"/>
          <p14:tracePt t="48999" x="7362825" y="3395663"/>
          <p14:tracePt t="49016" x="7248525" y="3328988"/>
          <p14:tracePt t="49019" x="7191375" y="3290888"/>
          <p14:tracePt t="49033" x="7053263" y="3233738"/>
          <p14:tracePt t="49050" x="6929438" y="3167063"/>
          <p14:tracePt t="49066" x="6853238" y="3124200"/>
          <p14:tracePt t="49083" x="6800850" y="3100388"/>
          <p14:tracePt t="49100" x="6767513" y="3071813"/>
          <p14:tracePt t="49116" x="6738938" y="3067050"/>
          <p14:tracePt t="49133" x="6729413" y="3062288"/>
          <p14:tracePt t="49150" x="6691313" y="3038475"/>
          <p14:tracePt t="49166" x="6662738" y="3028950"/>
          <p14:tracePt t="49183" x="6605588" y="2986088"/>
          <p14:tracePt t="49200" x="6577013" y="2967038"/>
          <p14:tracePt t="49216" x="6510338" y="2928938"/>
          <p14:tracePt t="49233" x="6457950" y="2890838"/>
          <p14:tracePt t="49250" x="6448425" y="2890838"/>
          <p14:tracePt t="49386" x="6453188" y="2890838"/>
          <p14:tracePt t="49396" x="6457950" y="2890838"/>
          <p14:tracePt t="49406" x="6477000" y="2900363"/>
          <p14:tracePt t="49416" x="6529388" y="2933700"/>
          <p14:tracePt t="49433" x="6677025" y="3028950"/>
          <p14:tracePt t="49450" x="6900863" y="3162300"/>
          <p14:tracePt t="49466" x="7015163" y="3224213"/>
          <p14:tracePt t="49483" x="7058025" y="3248025"/>
          <p14:tracePt t="49500" x="7062788" y="3252788"/>
          <p14:tracePt t="49951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Summary of the Neural Network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651" y="1217126"/>
            <a:ext cx="85254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Summary thus far.  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  <a:p>
            <a:endParaRPr lang="en-US" altLang="ko-KR" sz="2000" dirty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</p:txBody>
      </p:sp>
      <p:pic>
        <p:nvPicPr>
          <p:cNvPr id="1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79" y="2274824"/>
            <a:ext cx="1422436" cy="14224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307542" y="3711779"/>
            <a:ext cx="1793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Number image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3998282" y="2274824"/>
            <a:ext cx="1538654" cy="1389185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Neural Network</a:t>
            </a:r>
            <a:endParaRPr lang="ko-KR" altLang="en-US" dirty="0"/>
          </a:p>
        </p:txBody>
      </p:sp>
      <p:cxnSp>
        <p:nvCxnSpPr>
          <p:cNvPr id="15" name="Straight Arrow Connector 8"/>
          <p:cNvCxnSpPr>
            <a:stCxn id="10" idx="3"/>
            <a:endCxn id="14" idx="1"/>
          </p:cNvCxnSpPr>
          <p:nvPr/>
        </p:nvCxnSpPr>
        <p:spPr>
          <a:xfrm flipV="1">
            <a:off x="2654415" y="2969417"/>
            <a:ext cx="1343867" cy="166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1"/>
          <p:cNvCxnSpPr>
            <a:stCxn id="14" idx="3"/>
          </p:cNvCxnSpPr>
          <p:nvPr/>
        </p:nvCxnSpPr>
        <p:spPr>
          <a:xfrm flipV="1">
            <a:off x="5536936" y="2961105"/>
            <a:ext cx="1497623" cy="8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75591" y="2776439"/>
            <a:ext cx="1178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It’s a “5”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4157063" y="38047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7990" y="4807823"/>
            <a:ext cx="72675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dirty="0" smtClean="0">
                <a:latin typeface="Calibri" panose="020F0502020204030204" pitchFamily="34" charset="0"/>
              </a:rPr>
              <a:t>Input: </a:t>
            </a:r>
            <a:r>
              <a:rPr lang="en-US" altLang="ko-KR" dirty="0" err="1" smtClean="0">
                <a:latin typeface="Calibri" panose="020F0502020204030204" pitchFamily="34" charset="0"/>
              </a:rPr>
              <a:t>NxN</a:t>
            </a:r>
            <a:r>
              <a:rPr lang="en-US" altLang="ko-KR" dirty="0" smtClean="0">
                <a:latin typeface="Calibri" panose="020F0502020204030204" pitchFamily="34" charset="0"/>
              </a:rPr>
              <a:t> matrix (humans provide), for this problem </a:t>
            </a:r>
          </a:p>
          <a:p>
            <a:r>
              <a:rPr lang="en-US" altLang="ko-KR" dirty="0">
                <a:latin typeface="Calibri" panose="020F0502020204030204" pitchFamily="34" charset="0"/>
              </a:rPr>
              <a:t> </a:t>
            </a:r>
            <a:r>
              <a:rPr lang="en-US" altLang="ko-KR" dirty="0" smtClean="0">
                <a:latin typeface="Calibri" panose="020F0502020204030204" pitchFamily="34" charset="0"/>
              </a:rPr>
              <a:t>   we will assume N = 28.  28x28 = 784</a:t>
            </a:r>
          </a:p>
          <a:p>
            <a:pPr marL="342900" indent="-342900">
              <a:buFontTx/>
              <a:buChar char="-"/>
            </a:pPr>
            <a:r>
              <a:rPr lang="en-US" altLang="ko-KR" dirty="0" smtClean="0">
                <a:latin typeface="Calibri" panose="020F0502020204030204" pitchFamily="34" charset="0"/>
              </a:rPr>
              <a:t>Output:  Scalar number</a:t>
            </a:r>
          </a:p>
          <a:p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1859" y="637119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687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542"/>
    </mc:Choice>
    <mc:Fallback xmlns="">
      <p:transition spd="slow" advTm="4954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817" x="5267325" y="2181225"/>
          <p14:tracePt t="2823" x="5238750" y="2157413"/>
          <p14:tracePt t="2836" x="5181600" y="2133600"/>
          <p14:tracePt t="2853" x="4824413" y="1957388"/>
          <p14:tracePt t="2869" x="4714875" y="1919288"/>
          <p14:tracePt t="2886" x="4700588" y="1914525"/>
          <p14:tracePt t="2888" x="4662488" y="1914525"/>
          <p14:tracePt t="2903" x="4595813" y="1914525"/>
          <p14:tracePt t="2919" x="4457700" y="1914525"/>
          <p14:tracePt t="2936" x="4310063" y="1938338"/>
          <p14:tracePt t="2952" x="4171950" y="2005013"/>
          <p14:tracePt t="2969" x="3981450" y="2209800"/>
          <p14:tracePt t="2986" x="3857625" y="2386013"/>
          <p14:tracePt t="3003" x="3757613" y="2547938"/>
          <p14:tracePt t="3019" x="3643313" y="2700338"/>
          <p14:tracePt t="3036" x="3586163" y="2800350"/>
          <p14:tracePt t="3053" x="3562350" y="2900363"/>
          <p14:tracePt t="3055" x="3562350" y="2976563"/>
          <p14:tracePt t="3069" x="3562350" y="3090863"/>
          <p14:tracePt t="3086" x="3576638" y="3171825"/>
          <p14:tracePt t="3103" x="3624263" y="3328988"/>
          <p14:tracePt t="3119" x="3805238" y="3724275"/>
          <p14:tracePt t="3136" x="3867150" y="3805238"/>
          <p14:tracePt t="3153" x="4010025" y="4010025"/>
          <p14:tracePt t="3155" x="4071938" y="4067175"/>
          <p14:tracePt t="3169" x="4152900" y="4129088"/>
          <p14:tracePt t="3186" x="4505325" y="4248150"/>
          <p14:tracePt t="3203" x="4748213" y="4262438"/>
          <p14:tracePt t="3220" x="4872038" y="4262438"/>
          <p14:tracePt t="3224" x="5014913" y="4252913"/>
          <p14:tracePt t="3236" x="5310188" y="4195763"/>
          <p14:tracePt t="3253" x="5557838" y="4110038"/>
          <p14:tracePt t="3269" x="5776913" y="3957638"/>
          <p14:tracePt t="3286" x="5867400" y="3790950"/>
          <p14:tracePt t="3303" x="5919788" y="3595688"/>
          <p14:tracePt t="3320" x="5938838" y="3419475"/>
          <p14:tracePt t="3337" x="5934075" y="3100388"/>
          <p14:tracePt t="3353" x="5915025" y="2986088"/>
          <p14:tracePt t="3370" x="5824538" y="2743200"/>
          <p14:tracePt t="3386" x="5734050" y="2605088"/>
          <p14:tracePt t="3389" x="5653088" y="2519363"/>
          <p14:tracePt t="3403" x="5443538" y="2347913"/>
          <p14:tracePt t="3420" x="5010150" y="2076450"/>
          <p14:tracePt t="3436" x="4886325" y="2009775"/>
          <p14:tracePt t="3453" x="4448175" y="1819275"/>
          <p14:tracePt t="3470" x="4276725" y="1757363"/>
          <p14:tracePt t="3486" x="4181475" y="1738313"/>
          <p14:tracePt t="3489" x="4067175" y="1728788"/>
          <p14:tracePt t="3503" x="3990975" y="1719263"/>
          <p14:tracePt t="3520" x="3810000" y="1709738"/>
          <p14:tracePt t="3537" x="3690938" y="1719263"/>
          <p14:tracePt t="3553" x="3605213" y="1757363"/>
          <p14:tracePt t="3570" x="3524250" y="1819275"/>
          <p14:tracePt t="3586" x="3457575" y="1876425"/>
          <p14:tracePt t="3603" x="3395663" y="1957388"/>
          <p14:tracePt t="3619" x="3319463" y="2081213"/>
          <p14:tracePt t="3636" x="3228975" y="2328863"/>
          <p14:tracePt t="3653" x="3181350" y="2490788"/>
          <p14:tracePt t="3670" x="3171825" y="2643188"/>
          <p14:tracePt t="3671" x="3171825" y="2719388"/>
          <p14:tracePt t="3686" x="3171825" y="2795588"/>
          <p14:tracePt t="3703" x="3176588" y="2952750"/>
          <p14:tracePt t="3720" x="3186113" y="3119438"/>
          <p14:tracePt t="3736" x="3228975" y="3328988"/>
          <p14:tracePt t="3738" x="3243263" y="3381375"/>
          <p14:tracePt t="3753" x="3267075" y="3448050"/>
          <p14:tracePt t="3770" x="3333750" y="3595688"/>
          <p14:tracePt t="3786" x="3419475" y="3700463"/>
          <p14:tracePt t="3803" x="3576638" y="3900488"/>
          <p14:tracePt t="3820" x="3705225" y="4000500"/>
          <p14:tracePt t="3836" x="3881438" y="4114800"/>
          <p14:tracePt t="3853" x="4090988" y="4191000"/>
          <p14:tracePt t="3870" x="4429125" y="4286250"/>
          <p14:tracePt t="3887" x="4648200" y="4310063"/>
          <p14:tracePt t="3903" x="4862513" y="4319588"/>
          <p14:tracePt t="3920" x="4991100" y="4314825"/>
          <p14:tracePt t="3936" x="5053013" y="4291013"/>
          <p14:tracePt t="3953" x="5100638" y="4252913"/>
          <p14:tracePt t="3970" x="5143500" y="4200525"/>
          <p14:tracePt t="3987" x="5229225" y="4095750"/>
          <p14:tracePt t="4003" x="5286375" y="4048125"/>
          <p14:tracePt t="4020" x="5300663" y="4029075"/>
          <p14:tracePt t="4036" x="5334000" y="3986213"/>
          <p14:tracePt t="4053" x="5353050" y="3957638"/>
          <p14:tracePt t="4070" x="5367338" y="3943350"/>
          <p14:tracePt t="4086" x="5372100" y="3943350"/>
          <p14:tracePt t="4444" x="5376863" y="3938588"/>
          <p14:tracePt t="4454" x="5429250" y="3910013"/>
          <p14:tracePt t="4463" x="5500688" y="3867150"/>
          <p14:tracePt t="4470" x="5581650" y="3829050"/>
          <p14:tracePt t="4487" x="5791200" y="3686175"/>
          <p14:tracePt t="4503" x="5910263" y="3567113"/>
          <p14:tracePt t="4520" x="5986463" y="3438525"/>
          <p14:tracePt t="4536" x="6015038" y="3333750"/>
          <p14:tracePt t="4553" x="6029325" y="3224213"/>
          <p14:tracePt t="4570" x="6029325" y="3109913"/>
          <p14:tracePt t="4587" x="6015038" y="2905125"/>
          <p14:tracePt t="4603" x="5962650" y="2757488"/>
          <p14:tracePt t="4605" x="5934075" y="2676525"/>
          <p14:tracePt t="4620" x="5886450" y="2619375"/>
          <p14:tracePt t="4637" x="5648325" y="2357438"/>
          <p14:tracePt t="4653" x="5557838" y="2295525"/>
          <p14:tracePt t="4670" x="5262563" y="2124075"/>
          <p14:tracePt t="4672" x="5119688" y="2052638"/>
          <p14:tracePt t="4687" x="4829175" y="1919288"/>
          <p14:tracePt t="4703" x="4572000" y="1843088"/>
          <p14:tracePt t="4720" x="4343400" y="1819275"/>
          <p14:tracePt t="4737" x="4124325" y="1809750"/>
          <p14:tracePt t="4753" x="3967163" y="1833563"/>
          <p14:tracePt t="4770" x="3876675" y="1881188"/>
          <p14:tracePt t="4787" x="3790950" y="1914525"/>
          <p14:tracePt t="4803" x="3686175" y="1995488"/>
          <p14:tracePt t="4820" x="3600450" y="2100263"/>
          <p14:tracePt t="4837" x="3524250" y="2238375"/>
          <p14:tracePt t="4853" x="3424238" y="2390775"/>
          <p14:tracePt t="4870" x="3390900" y="2466975"/>
          <p14:tracePt t="4887" x="3343275" y="2576513"/>
          <p14:tracePt t="4903" x="3333750" y="2757488"/>
          <p14:tracePt t="4906" x="3333750" y="2871788"/>
          <p14:tracePt t="4920" x="3338513" y="2995613"/>
          <p14:tracePt t="4937" x="3438525" y="3400425"/>
          <p14:tracePt t="4953" x="3509963" y="3586163"/>
          <p14:tracePt t="4970" x="3567113" y="3695700"/>
          <p14:tracePt t="4972" x="3581400" y="3729038"/>
          <p14:tracePt t="4987" x="3609975" y="3771900"/>
          <p14:tracePt t="5003" x="3681413" y="3857625"/>
          <p14:tracePt t="5020" x="3738563" y="3929063"/>
          <p14:tracePt t="5037" x="3833813" y="4010025"/>
          <p14:tracePt t="5053" x="3933825" y="4076700"/>
          <p14:tracePt t="5071" x="4067175" y="4114800"/>
          <p14:tracePt t="5087" x="4305300" y="4148138"/>
          <p14:tracePt t="5103" x="4510088" y="4167188"/>
          <p14:tracePt t="5121" x="4686300" y="4167188"/>
          <p14:tracePt t="5137" x="4876800" y="4176713"/>
          <p14:tracePt t="5155" x="5024438" y="4162425"/>
          <p14:tracePt t="5171" x="5124450" y="4110038"/>
          <p14:tracePt t="5187" x="5148263" y="4095750"/>
          <p14:tracePt t="5204" x="5172075" y="4057650"/>
          <p14:tracePt t="5220" x="5191125" y="4038600"/>
          <p14:tracePt t="5237" x="5210175" y="4029075"/>
          <p14:tracePt t="5491" x="0" y="0"/>
        </p14:tracePtLst>
        <p14:tracePtLst>
          <p14:tracePt t="11968" x="2571750" y="2576513"/>
          <p14:tracePt t="11975" x="2571750" y="2571750"/>
          <p14:tracePt t="11990" x="2576513" y="2571750"/>
          <p14:tracePt t="12145" x="2557463" y="2566988"/>
          <p14:tracePt t="12155" x="2486025" y="2547938"/>
          <p14:tracePt t="12159" x="2395538" y="2528888"/>
          <p14:tracePt t="12173" x="2281238" y="2505075"/>
          <p14:tracePt t="12190" x="2062163" y="2466975"/>
          <p14:tracePt t="12192" x="1838325" y="2424113"/>
          <p14:tracePt t="12206" x="1738313" y="2414588"/>
          <p14:tracePt t="12223" x="1571625" y="2395538"/>
          <p14:tracePt t="12240" x="1466850" y="2386013"/>
          <p14:tracePt t="12257" x="1404938" y="2381250"/>
          <p14:tracePt t="12273" x="1390650" y="2381250"/>
          <p14:tracePt t="12290" x="1381125" y="2381250"/>
          <p14:tracePt t="12319" x="1376363" y="2381250"/>
          <p14:tracePt t="12350" x="1366838" y="2381250"/>
          <p14:tracePt t="12447" x="1366838" y="2433638"/>
          <p14:tracePt t="12456" x="1366838" y="2557463"/>
          <p14:tracePt t="12466" x="1366838" y="2709863"/>
          <p14:tracePt t="12473" x="1366838" y="3100388"/>
          <p14:tracePt t="12490" x="1347788" y="3429000"/>
          <p14:tracePt t="12507" x="1314450" y="3657600"/>
          <p14:tracePt t="12523" x="1257300" y="3924300"/>
          <p14:tracePt t="12527" x="1238250" y="4005263"/>
          <p14:tracePt t="12540" x="1223963" y="4048125"/>
          <p14:tracePt t="12557" x="1209675" y="4071938"/>
          <p14:tracePt t="12628" x="1209675" y="4081463"/>
          <p14:tracePt t="12744" x="1214438" y="4081463"/>
          <p14:tracePt t="12754" x="1233488" y="4076700"/>
          <p14:tracePt t="12760" x="1295400" y="4067175"/>
          <p14:tracePt t="12773" x="1471613" y="4067175"/>
          <p14:tracePt t="12790" x="1690688" y="4090988"/>
          <p14:tracePt t="12793" x="1866900" y="4129088"/>
          <p14:tracePt t="12807" x="2071688" y="4181475"/>
          <p14:tracePt t="12823" x="2476500" y="4252913"/>
          <p14:tracePt t="12840" x="2543175" y="4252913"/>
          <p14:tracePt t="14609" x="0" y="0"/>
        </p14:tracePtLst>
        <p14:tracePtLst>
          <p14:tracePt t="17331" x="1214438" y="3748088"/>
          <p14:tracePt t="17476" x="1219200" y="3748088"/>
          <p14:tracePt t="17486" x="1243013" y="3748088"/>
          <p14:tracePt t="17496" x="1271588" y="3748088"/>
          <p14:tracePt t="17509" x="1309688" y="3748088"/>
          <p14:tracePt t="17525" x="1438275" y="3752850"/>
          <p14:tracePt t="17542" x="1847850" y="3752850"/>
          <p14:tracePt t="17558" x="2071688" y="3752850"/>
          <p14:tracePt t="17575" x="2176463" y="3762375"/>
          <p14:tracePt t="17578" x="2290763" y="3771900"/>
          <p14:tracePt t="17592" x="2433638" y="3781425"/>
          <p14:tracePt t="17609" x="2447925" y="3781425"/>
          <p14:tracePt t="17744" x="2452688" y="3781425"/>
          <p14:tracePt t="17754" x="2471738" y="3781425"/>
          <p14:tracePt t="17764" x="2500313" y="3776663"/>
          <p14:tracePt t="17775" x="2524125" y="3762375"/>
          <p14:tracePt t="17793" x="2614613" y="3748088"/>
          <p14:tracePt t="17809" x="2633663" y="3743325"/>
          <p14:tracePt t="17886" x="2638425" y="3743325"/>
          <p14:tracePt t="17996" x="2619375" y="3743325"/>
          <p14:tracePt t="18002" x="2571750" y="3743325"/>
          <p14:tracePt t="18012" x="2509838" y="3743325"/>
          <p14:tracePt t="18025" x="2305050" y="3743325"/>
          <p14:tracePt t="18042" x="1990725" y="3743325"/>
          <p14:tracePt t="18059" x="1862138" y="3743325"/>
          <p14:tracePt t="18075" x="1609725" y="3743325"/>
          <p14:tracePt t="18092" x="1395413" y="3743325"/>
          <p14:tracePt t="18093" x="1366838" y="3743325"/>
          <p14:tracePt t="18109" x="1347788" y="3743325"/>
          <p14:tracePt t="18190" x="1343025" y="3743325"/>
          <p14:tracePt t="18210" x="1338263" y="3743325"/>
          <p14:tracePt t="18220" x="1333500" y="3743325"/>
          <p14:tracePt t="18236" x="1328738" y="3743325"/>
          <p14:tracePt t="18242" x="1304925" y="3743325"/>
          <p14:tracePt t="18259" x="1238250" y="3743325"/>
          <p14:tracePt t="18275" x="1033463" y="3743325"/>
          <p14:tracePt t="18292" x="1004888" y="3748088"/>
          <p14:tracePt t="18309" x="1000125" y="3748088"/>
          <p14:tracePt t="18468" x="1009650" y="3748088"/>
          <p14:tracePt t="18478" x="1014413" y="3748088"/>
          <p14:tracePt t="18481" x="1019175" y="3729038"/>
          <p14:tracePt t="18494" x="1028700" y="3667125"/>
          <p14:tracePt t="18509" x="1062038" y="3376613"/>
          <p14:tracePt t="18526" x="1085850" y="3076575"/>
          <p14:tracePt t="18542" x="1095375" y="2824163"/>
          <p14:tracePt t="18559" x="1104900" y="2633663"/>
          <p14:tracePt t="18576" x="1104900" y="2481263"/>
          <p14:tracePt t="18592" x="1104900" y="2414588"/>
          <p14:tracePt t="18595" x="1104900" y="2390775"/>
          <p14:tracePt t="18609" x="1104900" y="2371725"/>
          <p14:tracePt t="18626" x="1095375" y="2314575"/>
          <p14:tracePt t="18642" x="1090613" y="2262188"/>
          <p14:tracePt t="18659" x="1081088" y="2247900"/>
          <p14:tracePt t="18686" x="1081088" y="2238375"/>
          <p14:tracePt t="19235" x="0" y="0"/>
        </p14:tracePtLst>
        <p14:tracePtLst>
          <p14:tracePt t="21047" x="5695950" y="5481638"/>
          <p14:tracePt t="21162" x="5681663" y="5481638"/>
          <p14:tracePt t="21172" x="5653088" y="5467350"/>
          <p14:tracePt t="21182" x="5624513" y="5457825"/>
          <p14:tracePt t="21193" x="5576888" y="5443538"/>
          <p14:tracePt t="21210" x="5481638" y="5395913"/>
          <p14:tracePt t="21227" x="5353050" y="5353050"/>
          <p14:tracePt t="21243" x="5243513" y="5329238"/>
          <p14:tracePt t="21260" x="5200650" y="5319713"/>
          <p14:tracePt t="21277" x="5191125" y="5314950"/>
          <p14:tracePt t="21293" x="5186363" y="5314950"/>
          <p14:tracePt t="21310" x="5181600" y="5314950"/>
          <p14:tracePt t="21342" x="5176838" y="5314950"/>
          <p14:tracePt t="21366" x="5172075" y="5314950"/>
          <p14:tracePt t="21386" x="5162550" y="5314950"/>
          <p14:tracePt t="21445" x="5157788" y="5314950"/>
          <p14:tracePt t="22469" x="0" y="0"/>
        </p14:tracePtLst>
        <p14:tracePtLst>
          <p14:tracePt t="24926" x="8605838" y="2324100"/>
          <p14:tracePt t="25032" x="8586788" y="2319338"/>
          <p14:tracePt t="25038" x="8543925" y="2305050"/>
          <p14:tracePt t="25048" x="8491538" y="2286000"/>
          <p14:tracePt t="25061" x="8382000" y="2266950"/>
          <p14:tracePt t="25078" x="8315325" y="2266950"/>
          <p14:tracePt t="25095" x="8248650" y="2266950"/>
          <p14:tracePt t="25112" x="8191500" y="2266950"/>
          <p14:tracePt t="25128" x="8134350" y="2276475"/>
          <p14:tracePt t="25131" x="8110538" y="2286000"/>
          <p14:tracePt t="25145" x="8101013" y="2290763"/>
          <p14:tracePt t="25162" x="8048625" y="2319338"/>
          <p14:tracePt t="25165" x="7977188" y="2347913"/>
          <p14:tracePt t="25178" x="7934325" y="2366963"/>
          <p14:tracePt t="25195" x="7862888" y="2390775"/>
          <p14:tracePt t="25212" x="7777163" y="2419350"/>
          <p14:tracePt t="25228" x="7705725" y="2443163"/>
          <p14:tracePt t="25231" x="7681913" y="2447925"/>
          <p14:tracePt t="25245" x="7662863" y="2457450"/>
          <p14:tracePt t="25262" x="7658100" y="2462213"/>
          <p14:tracePt t="25278" x="7648575" y="2466975"/>
          <p14:tracePt t="25295" x="7620000" y="2490788"/>
          <p14:tracePt t="25312" x="7558088" y="2581275"/>
          <p14:tracePt t="25328" x="7529513" y="2614613"/>
          <p14:tracePt t="25331" x="7496175" y="2657475"/>
          <p14:tracePt t="25345" x="7467600" y="2690813"/>
          <p14:tracePt t="25362" x="7439025" y="2752725"/>
          <p14:tracePt t="25363" x="7424738" y="2776538"/>
          <p14:tracePt t="25378" x="7391400" y="2828925"/>
          <p14:tracePt t="25395" x="7381875" y="2862263"/>
          <p14:tracePt t="25412" x="7367588" y="2909888"/>
          <p14:tracePt t="25428" x="7353300" y="2952750"/>
          <p14:tracePt t="25445" x="7343775" y="3019425"/>
          <p14:tracePt t="25462" x="7334250" y="3100388"/>
          <p14:tracePt t="25478" x="7324725" y="3195638"/>
          <p14:tracePt t="25495" x="7319963" y="3248025"/>
          <p14:tracePt t="25512" x="7319963" y="3324225"/>
          <p14:tracePt t="25529" x="7329488" y="3433763"/>
          <p14:tracePt t="25545" x="7339013" y="3471863"/>
          <p14:tracePt t="25562" x="7391400" y="3590925"/>
          <p14:tracePt t="25578" x="7405688" y="3609975"/>
          <p14:tracePt t="25595" x="7448550" y="3657600"/>
          <p14:tracePt t="25612" x="7539038" y="3719513"/>
          <p14:tracePt t="25615" x="7581900" y="3738563"/>
          <p14:tracePt t="25629" x="7653338" y="3762375"/>
          <p14:tracePt t="25645" x="7739063" y="3795713"/>
          <p14:tracePt t="25662" x="7872413" y="3833813"/>
          <p14:tracePt t="25679" x="7934325" y="3857625"/>
          <p14:tracePt t="25695" x="7996238" y="3871913"/>
          <p14:tracePt t="25713" x="8048625" y="3895725"/>
          <p14:tracePt t="25729" x="8067675" y="3900488"/>
          <p14:tracePt t="26345" x="0" y="0"/>
        </p14:tracePtLst>
        <p14:tracePtLst>
          <p14:tracePt t="32166" x="2409825" y="2795588"/>
          <p14:tracePt t="32183" x="2409825" y="2781300"/>
          <p14:tracePt t="32192" x="2381250" y="2752725"/>
          <p14:tracePt t="32202" x="2333625" y="2724150"/>
          <p14:tracePt t="32214" x="2276475" y="2686050"/>
          <p14:tracePt t="32231" x="2133600" y="2624138"/>
          <p14:tracePt t="32248" x="2076450" y="2600325"/>
          <p14:tracePt t="32264" x="1966913" y="2571750"/>
          <p14:tracePt t="32281" x="1871663" y="2557463"/>
          <p14:tracePt t="32298" x="1843088" y="2557463"/>
          <p14:tracePt t="32314" x="1790700" y="2571750"/>
          <p14:tracePt t="32331" x="1709738" y="2633663"/>
          <p14:tracePt t="32348" x="1657350" y="2671763"/>
          <p14:tracePt t="32365" x="1600200" y="2738438"/>
          <p14:tracePt t="32381" x="1514475" y="2857500"/>
          <p14:tracePt t="32383" x="1462088" y="2914650"/>
          <p14:tracePt t="32398" x="1438275" y="2971800"/>
          <p14:tracePt t="32414" x="1390650" y="3057525"/>
          <p14:tracePt t="32431" x="1376363" y="3162300"/>
          <p14:tracePt t="32448" x="1376363" y="3219450"/>
          <p14:tracePt t="32449" x="1376363" y="3262313"/>
          <p14:tracePt t="32465" x="1414463" y="3348038"/>
          <p14:tracePt t="32481" x="1471613" y="3414713"/>
          <p14:tracePt t="32498" x="1514475" y="3443288"/>
          <p14:tracePt t="32515" x="1709738" y="3557588"/>
          <p14:tracePt t="32531" x="1966913" y="3624263"/>
          <p14:tracePt t="32548" x="2181225" y="3648075"/>
          <p14:tracePt t="32565" x="2371725" y="3638550"/>
          <p14:tracePt t="32581" x="2586038" y="3567113"/>
          <p14:tracePt t="32585" x="2628900" y="3529013"/>
          <p14:tracePt t="32599" x="2667000" y="3486150"/>
          <p14:tracePt t="32602" x="2690813" y="3452813"/>
          <p14:tracePt t="32615" x="2724150" y="3357563"/>
          <p14:tracePt t="32631" x="2724150" y="3195638"/>
          <p14:tracePt t="32648" x="2695575" y="2986088"/>
          <p14:tracePt t="32665" x="2524125" y="2643188"/>
          <p14:tracePt t="32681" x="2357438" y="2462213"/>
          <p14:tracePt t="32698" x="2262188" y="2386013"/>
          <p14:tracePt t="32715" x="2057400" y="2271713"/>
          <p14:tracePt t="32717" x="1990725" y="2252663"/>
          <p14:tracePt t="32731" x="1862138" y="2243138"/>
          <p14:tracePt t="32748" x="1728788" y="2276475"/>
          <p14:tracePt t="32765" x="1538288" y="2457450"/>
          <p14:tracePt t="32781" x="1414463" y="2609850"/>
          <p14:tracePt t="32798" x="1366838" y="2695575"/>
          <p14:tracePt t="32815" x="1228725" y="2990850"/>
          <p14:tracePt t="32831" x="1209675" y="3148013"/>
          <p14:tracePt t="32848" x="1214438" y="3314700"/>
          <p14:tracePt t="32865" x="1300163" y="3543300"/>
          <p14:tracePt t="32881" x="1423988" y="3709988"/>
          <p14:tracePt t="32884" x="1509713" y="3805238"/>
          <p14:tracePt t="32898" x="1604963" y="3890963"/>
          <p14:tracePt t="32915" x="1905000" y="4024313"/>
          <p14:tracePt t="32932" x="2109788" y="4033838"/>
          <p14:tracePt t="32948" x="2324100" y="4019550"/>
          <p14:tracePt t="32951" x="2547938" y="3967163"/>
          <p14:tracePt t="32965" x="2781300" y="3881438"/>
          <p14:tracePt t="32981" x="2981325" y="3752850"/>
          <p14:tracePt t="32998" x="3052763" y="3695700"/>
          <p14:tracePt t="33015" x="3190875" y="3414713"/>
          <p14:tracePt t="33032" x="3209925" y="3248025"/>
          <p14:tracePt t="33048" x="3181350" y="3067050"/>
          <p14:tracePt t="33065" x="3105150" y="2928938"/>
          <p14:tracePt t="33082" x="2981325" y="2776538"/>
          <p14:tracePt t="33084" x="2895600" y="2700338"/>
          <p14:tracePt t="33098" x="2714625" y="2586038"/>
          <p14:tracePt t="33115" x="2476500" y="2476500"/>
          <p14:tracePt t="33132" x="2166938" y="2381250"/>
          <p14:tracePt t="33148" x="1828800" y="2362200"/>
          <p14:tracePt t="33151" x="1714500" y="2362200"/>
          <p14:tracePt t="33165" x="1600200" y="2366963"/>
          <p14:tracePt t="33181" x="1285875" y="2471738"/>
          <p14:tracePt t="33198" x="1147763" y="2552700"/>
          <p14:tracePt t="33215" x="1000125" y="2695575"/>
          <p14:tracePt t="33218" x="952500" y="2767013"/>
          <p14:tracePt t="33232" x="919163" y="2857500"/>
          <p14:tracePt t="33248" x="871538" y="3190875"/>
          <p14:tracePt t="33265" x="871538" y="3419475"/>
          <p14:tracePt t="33282" x="885825" y="3533775"/>
          <p14:tracePt t="33285" x="914400" y="3605213"/>
          <p14:tracePt t="33298" x="990600" y="3705225"/>
          <p14:tracePt t="33315" x="1066800" y="3767138"/>
          <p14:tracePt t="33332" x="1214438" y="3824288"/>
          <p14:tracePt t="33348" x="1462088" y="3881438"/>
          <p14:tracePt t="33365" x="1781175" y="3914775"/>
          <p14:tracePt t="33382" x="2324100" y="3914775"/>
          <p14:tracePt t="33385" x="2495550" y="3895725"/>
          <p14:tracePt t="33398" x="2695575" y="3852863"/>
          <p14:tracePt t="33415" x="3086100" y="3657600"/>
          <p14:tracePt t="33432" x="3195638" y="3543300"/>
          <p14:tracePt t="33448" x="3233738" y="3433763"/>
          <p14:tracePt t="33465" x="3233738" y="3267075"/>
          <p14:tracePt t="33482" x="3228975" y="3148013"/>
          <p14:tracePt t="33485" x="3219450" y="3109913"/>
          <p14:tracePt t="33498" x="3209925" y="3071813"/>
          <p14:tracePt t="33696" x="3205163" y="3071813"/>
          <p14:tracePt t="33818" x="3205163" y="3067050"/>
          <p14:tracePt t="33822" x="3190875" y="3033713"/>
          <p14:tracePt t="33833" x="3167063" y="3000375"/>
          <p14:tracePt t="33848" x="3114675" y="2909888"/>
          <p14:tracePt t="33865" x="3038475" y="2819400"/>
          <p14:tracePt t="33882" x="3019425" y="2790825"/>
          <p14:tracePt t="33898" x="3014663" y="2786063"/>
          <p14:tracePt t="33977" x="3014663" y="2781300"/>
          <p14:tracePt t="34352" x="2995613" y="2767013"/>
          <p14:tracePt t="34362" x="2962275" y="2738438"/>
          <p14:tracePt t="34366" x="2909888" y="2709863"/>
          <p14:tracePt t="34382" x="2862263" y="2662238"/>
          <p14:tracePt t="34399" x="2724150" y="2571750"/>
          <p14:tracePt t="34415" x="2486025" y="2447925"/>
          <p14:tracePt t="34432" x="2228850" y="2400300"/>
          <p14:tracePt t="34449" x="2038350" y="2400300"/>
          <p14:tracePt t="34465" x="1971675" y="2400300"/>
          <p14:tracePt t="34468" x="1919288" y="2400300"/>
          <p14:tracePt t="34482" x="1800225" y="2424113"/>
          <p14:tracePt t="34499" x="1666875" y="2462213"/>
          <p14:tracePt t="34515" x="1581150" y="2495550"/>
          <p14:tracePt t="34532" x="1514475" y="2543175"/>
          <p14:tracePt t="34537" x="1481138" y="2581275"/>
          <p14:tracePt t="34549" x="1433513" y="2638425"/>
          <p14:tracePt t="34565" x="1357313" y="2738438"/>
          <p14:tracePt t="34568" x="1328738" y="2795588"/>
          <p14:tracePt t="34582" x="1309688" y="2862263"/>
          <p14:tracePt t="34599" x="1262063" y="3024188"/>
          <p14:tracePt t="34616" x="1233488" y="3143250"/>
          <p14:tracePt t="34632" x="1223963" y="3224213"/>
          <p14:tracePt t="34649" x="1223963" y="3305175"/>
          <p14:tracePt t="34666" x="1228725" y="3395663"/>
          <p14:tracePt t="34669" x="1247775" y="3448050"/>
          <p14:tracePt t="34682" x="1271588" y="3495675"/>
          <p14:tracePt t="34699" x="1390650" y="3609975"/>
          <p14:tracePt t="34715" x="1514475" y="3657600"/>
          <p14:tracePt t="34732" x="1590675" y="3667125"/>
          <p14:tracePt t="34735" x="1681163" y="3667125"/>
          <p14:tracePt t="34749" x="1766888" y="3667125"/>
          <p14:tracePt t="34766" x="2162175" y="3638550"/>
          <p14:tracePt t="34782" x="2343150" y="3609975"/>
          <p14:tracePt t="34799" x="2505075" y="3529013"/>
          <p14:tracePt t="34816" x="2609850" y="3433763"/>
          <p14:tracePt t="34832" x="2690813" y="3281363"/>
          <p14:tracePt t="34836" x="2709863" y="3205163"/>
          <p14:tracePt t="34849" x="2709863" y="3138488"/>
          <p14:tracePt t="34866" x="2719388" y="2986088"/>
          <p14:tracePt t="34882" x="2709863" y="2881313"/>
          <p14:tracePt t="34899" x="2662238" y="2767013"/>
          <p14:tracePt t="34902" x="2624138" y="2700338"/>
          <p14:tracePt t="34916" x="2595563" y="2667000"/>
          <p14:tracePt t="34932" x="2528888" y="2595563"/>
          <p14:tracePt t="34949" x="2376488" y="2514600"/>
          <p14:tracePt t="34966" x="2243138" y="2490788"/>
          <p14:tracePt t="34969" x="2166938" y="2490788"/>
          <p14:tracePt t="34982" x="2105025" y="2490788"/>
          <p14:tracePt t="34999" x="1938338" y="2490788"/>
          <p14:tracePt t="35016" x="1785938" y="2495550"/>
          <p14:tracePt t="35033" x="1576388" y="2524125"/>
          <p14:tracePt t="35049" x="1509713" y="2562225"/>
          <p14:tracePt t="35066" x="1466850" y="2600325"/>
          <p14:tracePt t="35069" x="1404938" y="2657475"/>
          <p14:tracePt t="35082" x="1357313" y="2728913"/>
          <p14:tracePt t="35099" x="1209675" y="2995613"/>
          <p14:tracePt t="35116" x="1133475" y="3148013"/>
          <p14:tracePt t="35132" x="1081088" y="3295650"/>
          <p14:tracePt t="35149" x="1071563" y="3376613"/>
          <p14:tracePt t="35166" x="1071563" y="3438525"/>
          <p14:tracePt t="35182" x="1085850" y="3509963"/>
          <p14:tracePt t="35199" x="1128713" y="3609975"/>
          <p14:tracePt t="35216" x="1271588" y="3776663"/>
          <p14:tracePt t="35232" x="1409700" y="3900488"/>
          <p14:tracePt t="35235" x="1481138" y="3938588"/>
          <p14:tracePt t="35249" x="1524000" y="3976688"/>
          <p14:tracePt t="35266" x="1676400" y="4057650"/>
          <p14:tracePt t="35284" x="1795463" y="4095750"/>
          <p14:tracePt t="35286" x="1862138" y="4105275"/>
          <p14:tracePt t="35299" x="1966913" y="4105275"/>
          <p14:tracePt t="35317" x="2100263" y="4071938"/>
          <p14:tracePt t="35332" x="2166938" y="4038600"/>
          <p14:tracePt t="35349" x="2305050" y="3990975"/>
          <p14:tracePt t="35352" x="2386013" y="3952875"/>
          <p14:tracePt t="35366" x="2457450" y="3919538"/>
          <p14:tracePt t="35382" x="2476500" y="3905250"/>
          <p14:tracePt t="35399" x="2481263" y="3905250"/>
          <p14:tracePt t="35458" x="2476500" y="3905250"/>
          <p14:tracePt t="35478" x="2471738" y="3905250"/>
          <p14:tracePt t="35488" x="2466975" y="3905250"/>
          <p14:tracePt t="35502" x="2466975" y="3910013"/>
          <p14:tracePt t="38246" x="2466975" y="3905250"/>
          <p14:tracePt t="38251" x="2471738" y="3886200"/>
          <p14:tracePt t="38261" x="2471738" y="3857625"/>
          <p14:tracePt t="38272" x="2481263" y="3819525"/>
          <p14:tracePt t="38283" x="2490788" y="3781425"/>
          <p14:tracePt t="38300" x="2557463" y="3543300"/>
          <p14:tracePt t="38317" x="2609850" y="3371850"/>
          <p14:tracePt t="38334" x="2638425" y="3290888"/>
          <p14:tracePt t="38350" x="2709863" y="3114675"/>
          <p14:tracePt t="38367" x="2919413" y="2767013"/>
          <p14:tracePt t="38383" x="3038475" y="2624138"/>
          <p14:tracePt t="38400" x="3133725" y="2528888"/>
          <p14:tracePt t="38417" x="3286125" y="2419350"/>
          <p14:tracePt t="38434" x="3648075" y="2233613"/>
          <p14:tracePt t="38451" x="3914775" y="2147888"/>
          <p14:tracePt t="38467" x="4233863" y="2085975"/>
          <p14:tracePt t="38485" x="4614863" y="2062163"/>
          <p14:tracePt t="38487" x="4795838" y="2062163"/>
          <p14:tracePt t="38500" x="5362575" y="2062163"/>
          <p14:tracePt t="38518" x="5748338" y="2095500"/>
          <p14:tracePt t="38520" x="5943600" y="2119313"/>
          <p14:tracePt t="38534" x="6143625" y="2162175"/>
          <p14:tracePt t="38550" x="6486525" y="2262188"/>
          <p14:tracePt t="38567" x="6719888" y="2357438"/>
          <p14:tracePt t="38584" x="7229475" y="2657475"/>
          <p14:tracePt t="38600" x="7424738" y="2828925"/>
          <p14:tracePt t="38617" x="7505700" y="2900363"/>
          <p14:tracePt t="38634" x="7667625" y="3124200"/>
          <p14:tracePt t="38650" x="7791450" y="3429000"/>
          <p14:tracePt t="38667" x="7853363" y="3609975"/>
          <p14:tracePt t="38684" x="7881938" y="3690938"/>
          <p14:tracePt t="38686" x="7900988" y="3757613"/>
          <p14:tracePt t="38701" x="7924800" y="3824288"/>
          <p14:tracePt t="39006" x="7924800" y="3800475"/>
          <p14:tracePt t="39016" x="7924800" y="3771900"/>
          <p14:tracePt t="39026" x="7915275" y="3752850"/>
          <p14:tracePt t="39034" x="7915275" y="3724275"/>
          <p14:tracePt t="39051" x="7910513" y="3652838"/>
          <p14:tracePt t="39067" x="7900988" y="3586163"/>
          <p14:tracePt t="39084" x="7881938" y="3476625"/>
          <p14:tracePt t="39086" x="7881938" y="3414713"/>
          <p14:tracePt t="39101" x="7877175" y="3357563"/>
          <p14:tracePt t="39117" x="7867650" y="3243263"/>
          <p14:tracePt t="39134" x="7853363" y="3062288"/>
          <p14:tracePt t="39151" x="7853363" y="2647950"/>
          <p14:tracePt t="39167" x="7853363" y="2547938"/>
          <p14:tracePt t="39184" x="7858125" y="2519363"/>
          <p14:tracePt t="39187" x="7858125" y="2505075"/>
          <p14:tracePt t="39201" x="7858125" y="2500313"/>
          <p14:tracePt t="39358" x="7858125" y="2519363"/>
          <p14:tracePt t="39363" x="7858125" y="2557463"/>
          <p14:tracePt t="39374" x="7858125" y="2619375"/>
          <p14:tracePt t="39384" x="7858125" y="2695575"/>
          <p14:tracePt t="39401" x="7867650" y="2900363"/>
          <p14:tracePt t="39417" x="7896225" y="3033713"/>
          <p14:tracePt t="39434" x="7924800" y="3176588"/>
          <p14:tracePt t="39451" x="7972425" y="3309938"/>
          <p14:tracePt t="39453" x="7991475" y="3367088"/>
          <p14:tracePt t="39467" x="8010525" y="3400425"/>
          <p14:tracePt t="39484" x="8043863" y="3471863"/>
          <p14:tracePt t="39501" x="8053388" y="3476625"/>
          <p14:tracePt t="39518" x="8053388" y="3481388"/>
          <p14:tracePt t="39580" x="8058150" y="3481388"/>
          <p14:tracePt t="39586" x="8062913" y="3481388"/>
          <p14:tracePt t="39596" x="8067675" y="3481388"/>
          <p14:tracePt t="39606" x="8072438" y="3481388"/>
          <p14:tracePt t="39617" x="8077200" y="3476625"/>
          <p14:tracePt t="39634" x="8101013" y="3409950"/>
          <p14:tracePt t="39651" x="8115300" y="3309938"/>
          <p14:tracePt t="39667" x="8124825" y="3252788"/>
          <p14:tracePt t="39684" x="8124825" y="3224213"/>
          <p14:tracePt t="39687" x="8124825" y="3205163"/>
          <p14:tracePt t="39701" x="8124825" y="3195638"/>
          <p14:tracePt t="40428" x="8120063" y="3205163"/>
          <p14:tracePt t="40438" x="8115300" y="3228975"/>
          <p14:tracePt t="40448" x="8101013" y="3248025"/>
          <p14:tracePt t="40453" x="8086725" y="3281363"/>
          <p14:tracePt t="40468" x="8024813" y="3338513"/>
          <p14:tracePt t="40484" x="7900988" y="3414713"/>
          <p14:tracePt t="40501" x="7681913" y="3524250"/>
          <p14:tracePt t="40504" x="7600950" y="3557588"/>
          <p14:tracePt t="40518" x="7534275" y="3595688"/>
          <p14:tracePt t="40535" x="7405688" y="3652838"/>
          <p14:tracePt t="40551" x="7296150" y="3700463"/>
          <p14:tracePt t="40568" x="7186613" y="3743325"/>
          <p14:tracePt t="40585" x="7129463" y="3781425"/>
          <p14:tracePt t="40601" x="7091363" y="3795713"/>
          <p14:tracePt t="40618" x="7081838" y="3805238"/>
          <p14:tracePt t="40634" x="7077075" y="3805238"/>
          <p14:tracePt t="40651" x="7077075" y="3810000"/>
          <p14:tracePt t="40834" x="7072313" y="3810000"/>
          <p14:tracePt t="40844" x="7058025" y="3814763"/>
          <p14:tracePt t="40851" x="7019925" y="3843338"/>
          <p14:tracePt t="40868" x="6962775" y="3890963"/>
          <p14:tracePt t="40885" x="6338888" y="4205288"/>
          <p14:tracePt t="40901" x="5776913" y="4429125"/>
          <p14:tracePt t="40918" x="5229225" y="4600575"/>
          <p14:tracePt t="40935" x="4738688" y="4724400"/>
          <p14:tracePt t="40939" x="4638675" y="4743450"/>
          <p14:tracePt t="40951" x="4533900" y="4757738"/>
          <p14:tracePt t="40968" x="4405313" y="4757738"/>
          <p14:tracePt t="40971" x="4367213" y="4752975"/>
          <p14:tracePt t="40985" x="4300538" y="4743450"/>
          <p14:tracePt t="41001" x="4214813" y="4719638"/>
          <p14:tracePt t="41018" x="4105275" y="4672013"/>
          <p14:tracePt t="41035" x="3857625" y="4538663"/>
          <p14:tracePt t="41051" x="3752850" y="4462463"/>
          <p14:tracePt t="41068" x="3709988" y="4424363"/>
          <p14:tracePt t="41085" x="3538538" y="4238625"/>
          <p14:tracePt t="41101" x="3452813" y="4133850"/>
          <p14:tracePt t="41118" x="3424238" y="4076700"/>
          <p14:tracePt t="41135" x="3371850" y="3938588"/>
          <p14:tracePt t="41151" x="3362325" y="3810000"/>
          <p14:tracePt t="41168" x="3362325" y="3605213"/>
          <p14:tracePt t="41185" x="3376613" y="3362325"/>
          <p14:tracePt t="41201" x="3424238" y="3105150"/>
          <p14:tracePt t="41218" x="3467100" y="2995613"/>
          <p14:tracePt t="41235" x="3500438" y="2909888"/>
          <p14:tracePt t="41251" x="3548063" y="2819400"/>
          <p14:tracePt t="41268" x="3609975" y="2743200"/>
          <p14:tracePt t="41285" x="3662363" y="2705100"/>
          <p14:tracePt t="41301" x="3757613" y="2686050"/>
          <p14:tracePt t="41303" x="3819525" y="2676525"/>
          <p14:tracePt t="41318" x="3871913" y="2676525"/>
          <p14:tracePt t="41335" x="3990975" y="2676525"/>
          <p14:tracePt t="41351" x="4181475" y="2714625"/>
          <p14:tracePt t="41368" x="4471988" y="2805113"/>
          <p14:tracePt t="41385" x="4667250" y="2857500"/>
          <p14:tracePt t="41401" x="4710113" y="2876550"/>
          <p14:tracePt t="41405" x="4752975" y="2895600"/>
          <p14:tracePt t="41418" x="4819650" y="2924175"/>
          <p14:tracePt t="41435" x="4919663" y="2990850"/>
          <p14:tracePt t="41451" x="4976813" y="3043238"/>
          <p14:tracePt t="41469" x="5062538" y="3148013"/>
          <p14:tracePt t="41485" x="5124450" y="3228975"/>
          <p14:tracePt t="41502" x="5176838" y="3328988"/>
          <p14:tracePt t="41518" x="5253038" y="3514725"/>
          <p14:tracePt t="41535" x="5286375" y="3633788"/>
          <p14:tracePt t="41551" x="5295900" y="3695700"/>
          <p14:tracePt t="41568" x="5295900" y="3752850"/>
          <p14:tracePt t="41571" x="5295900" y="3762375"/>
          <p14:tracePt t="41586" x="5295900" y="3776663"/>
          <p14:tracePt t="41589" x="5295900" y="3786188"/>
          <p14:tracePt t="41601" x="5295900" y="3800475"/>
          <p14:tracePt t="41620" x="5253038" y="3838575"/>
          <p14:tracePt t="41635" x="5229225" y="3852863"/>
          <p14:tracePt t="41653" x="5124450" y="3905250"/>
          <p14:tracePt t="41668" x="5000625" y="3952875"/>
          <p14:tracePt t="41685" x="4953000" y="3967163"/>
          <p14:tracePt t="41702" x="4929188" y="3967163"/>
          <p14:tracePt t="41735" x="4924425" y="3967163"/>
          <p14:tracePt t="41752" x="4914900" y="3971925"/>
          <p14:tracePt t="41768" x="4905375" y="3971925"/>
          <p14:tracePt t="41785" x="4895850" y="3971925"/>
          <p14:tracePt t="41808" x="4891088" y="3971925"/>
          <p14:tracePt t="41824" x="4891088" y="3976688"/>
          <p14:tracePt t="41864" x="4886325" y="3976688"/>
          <p14:tracePt t="42271" x="0" y="0"/>
        </p14:tracePtLst>
        <p14:tracePtLst>
          <p14:tracePt t="44823" x="2005013" y="3186113"/>
          <p14:tracePt t="45014" x="2019300" y="3186113"/>
          <p14:tracePt t="45020" x="2085975" y="3186113"/>
          <p14:tracePt t="45030" x="2214563" y="3186113"/>
          <p14:tracePt t="45040" x="2352675" y="3186113"/>
          <p14:tracePt t="45053" x="2776538" y="3186113"/>
          <p14:tracePt t="45070" x="3328988" y="3176588"/>
          <p14:tracePt t="45087" x="3976688" y="3176588"/>
          <p14:tracePt t="45103" x="5029200" y="3176588"/>
          <p14:tracePt t="45120" x="5781675" y="3176588"/>
          <p14:tracePt t="45136" x="6400800" y="3176588"/>
          <p14:tracePt t="45153" x="7100888" y="3176588"/>
          <p14:tracePt t="45170" x="7496175" y="3186113"/>
          <p14:tracePt t="45186" x="7843838" y="3200400"/>
          <p14:tracePt t="45203" x="8324850" y="3228975"/>
          <p14:tracePt t="45220" x="8620125" y="3228975"/>
          <p14:tracePt t="45221" x="8743950" y="3238500"/>
          <p14:tracePt t="45236" x="8858250" y="3238500"/>
          <p14:tracePt t="45253" x="9039225" y="3238500"/>
          <p14:tracePt t="45256" x="9048750" y="3238500"/>
          <p14:tracePt t="45270" x="9053513" y="3238500"/>
          <p14:tracePt t="45478" x="9034463" y="3238500"/>
          <p14:tracePt t="45488" x="8996363" y="3243263"/>
          <p14:tracePt t="45494" x="8958263" y="3243263"/>
          <p14:tracePt t="45503" x="8905875" y="3243263"/>
          <p14:tracePt t="45520" x="8729663" y="3257550"/>
          <p14:tracePt t="45537" x="8524875" y="3267075"/>
          <p14:tracePt t="45553" x="8229600" y="3267075"/>
          <p14:tracePt t="45570" x="7505700" y="3267075"/>
          <p14:tracePt t="45586" x="6672263" y="3233738"/>
          <p14:tracePt t="45603" x="5634038" y="3195638"/>
          <p14:tracePt t="45620" x="4090988" y="3176588"/>
          <p14:tracePt t="45623" x="3524250" y="3176588"/>
          <p14:tracePt t="45637" x="2981325" y="3176588"/>
          <p14:tracePt t="45653" x="1081088" y="3176588"/>
          <p14:tracePt t="45670" x="561975" y="3176588"/>
          <p14:tracePt t="46117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“Training” the Neural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651" y="1217126"/>
            <a:ext cx="852543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In practice, for this problem and other machine learning problems, we “train” the neural network with large number of data (i.e. big data).  In this case,  the big data = large number of different number images.  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Training means we provide different images and link each image to the correct output scalar.  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Let’s say that we train the neural network with 10,000 images. 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  <a:p>
            <a:endParaRPr lang="en-US" altLang="ko-KR" sz="2000" dirty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524000" y="3917362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841164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385713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17416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Image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Input Matrix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Output Scalar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14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Image #1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[28x28]</a:t>
                      </a:r>
                      <a:r>
                        <a:rPr lang="en-US" altLang="ko-KR" baseline="-25000" dirty="0" smtClean="0"/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7</a:t>
                      </a:r>
                      <a:endParaRPr lang="ko-KR" altLang="en-US" baseline="-25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24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Image #2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[28x28]</a:t>
                      </a:r>
                      <a:r>
                        <a:rPr lang="en-US" altLang="ko-KR" baseline="-25000" dirty="0" smtClean="0"/>
                        <a:t>2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5</a:t>
                      </a:r>
                      <a:endParaRPr lang="ko-KR" altLang="en-US" baseline="-25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36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4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Image #10,000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[28x28]</a:t>
                      </a:r>
                      <a:r>
                        <a:rPr lang="en-US" altLang="ko-KR" baseline="-25000" dirty="0" smtClean="0"/>
                        <a:t>10,000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3</a:t>
                      </a:r>
                      <a:endParaRPr lang="ko-KR" altLang="en-US" baseline="-25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550820"/>
                  </a:ext>
                </a:extLst>
              </a:tr>
            </a:tbl>
          </a:graphicData>
        </a:graphic>
      </p:graphicFrame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1859" y="637119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234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88"/>
    </mc:Choice>
    <mc:Fallback xmlns="">
      <p:transition spd="slow" advTm="7308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8627" x="3286125" y="4438650"/>
          <p14:tracePt t="28724" x="3271838" y="4419600"/>
          <p14:tracePt t="28728" x="3224213" y="4410075"/>
          <p14:tracePt t="28741" x="3152775" y="4371975"/>
          <p14:tracePt t="28758" x="2986088" y="4352925"/>
          <p14:tracePt t="28774" x="2719388" y="4352925"/>
          <p14:tracePt t="28791" x="2405063" y="4352925"/>
          <p14:tracePt t="28808" x="1952625" y="4352925"/>
          <p14:tracePt t="28810" x="1838325" y="4357688"/>
          <p14:tracePt t="28824" x="1647825" y="4357688"/>
          <p14:tracePt t="28841" x="1581150" y="4371975"/>
          <p14:tracePt t="28858" x="1476375" y="4429125"/>
          <p14:tracePt t="28874" x="1385888" y="4500563"/>
          <p14:tracePt t="28891" x="1314450" y="4605338"/>
          <p14:tracePt t="28908" x="1209675" y="4857750"/>
          <p14:tracePt t="28924" x="1147763" y="5114925"/>
          <p14:tracePt t="28941" x="1114425" y="5405438"/>
          <p14:tracePt t="28958" x="1114425" y="5505450"/>
          <p14:tracePt t="28974" x="1114425" y="5576888"/>
          <p14:tracePt t="28991" x="1152525" y="5662613"/>
          <p14:tracePt t="29008" x="1190625" y="5724525"/>
          <p14:tracePt t="29024" x="1276350" y="5819775"/>
          <p14:tracePt t="29041" x="1428750" y="5929313"/>
          <p14:tracePt t="29042" x="1485900" y="5957888"/>
          <p14:tracePt t="29058" x="1538288" y="5976938"/>
          <p14:tracePt t="29074" x="1695450" y="5986463"/>
          <p14:tracePt t="29091" x="2024063" y="5981700"/>
          <p14:tracePt t="29108" x="2266950" y="5938838"/>
          <p14:tracePt t="29111" x="2395538" y="5915025"/>
          <p14:tracePt t="29124" x="2762250" y="5857875"/>
          <p14:tracePt t="29141" x="2933700" y="5805488"/>
          <p14:tracePt t="29158" x="3024188" y="5753100"/>
          <p14:tracePt t="29174" x="3062288" y="5648325"/>
          <p14:tracePt t="29191" x="3071813" y="5543550"/>
          <p14:tracePt t="29208" x="3071813" y="5405438"/>
          <p14:tracePt t="29224" x="3048000" y="5248275"/>
          <p14:tracePt t="29241" x="2995613" y="5076825"/>
          <p14:tracePt t="29258" x="2905125" y="4914900"/>
          <p14:tracePt t="29274" x="2795588" y="4762500"/>
          <p14:tracePt t="29291" x="2738438" y="4700588"/>
          <p14:tracePt t="29308" x="2686050" y="4662488"/>
          <p14:tracePt t="29309" x="2662238" y="4648200"/>
          <p14:tracePt t="29324" x="2633663" y="4633913"/>
          <p14:tracePt t="29341" x="2571750" y="4610100"/>
          <p14:tracePt t="29358" x="2486025" y="4576763"/>
          <p14:tracePt t="29360" x="2405063" y="4557713"/>
          <p14:tracePt t="29374" x="2324100" y="4543425"/>
          <p14:tracePt t="29391" x="2243138" y="4533900"/>
          <p14:tracePt t="29408" x="2205038" y="4533900"/>
          <p14:tracePt t="29410" x="2176463" y="4524375"/>
          <p14:tracePt t="29424" x="2095500" y="4524375"/>
          <p14:tracePt t="29441" x="2043113" y="4524375"/>
          <p14:tracePt t="29458" x="1995488" y="4529138"/>
          <p14:tracePt t="29474" x="1962150" y="4543425"/>
          <p14:tracePt t="29491" x="1919288" y="4562475"/>
          <p14:tracePt t="29508" x="1866900" y="4595813"/>
          <p14:tracePt t="29525" x="1824038" y="4624388"/>
          <p14:tracePt t="29541" x="1795463" y="4648200"/>
          <p14:tracePt t="29558" x="1766888" y="4676775"/>
          <p14:tracePt t="29575" x="1757363" y="4686300"/>
          <p14:tracePt t="29591" x="1752600" y="4691063"/>
          <p14:tracePt t="29800" x="1752600" y="4700588"/>
          <p14:tracePt t="29810" x="1747838" y="4724400"/>
          <p14:tracePt t="29813" x="1738313" y="4767263"/>
          <p14:tracePt t="29826" x="1728788" y="4795838"/>
          <p14:tracePt t="29841" x="1728788" y="4862513"/>
          <p14:tracePt t="29858" x="1728788" y="4910138"/>
          <p14:tracePt t="29875" x="1728788" y="5000625"/>
          <p14:tracePt t="29891" x="1771650" y="5124450"/>
          <p14:tracePt t="29908" x="1795463" y="5195888"/>
          <p14:tracePt t="29925" x="1862138" y="5295900"/>
          <p14:tracePt t="29941" x="1885950" y="5329238"/>
          <p14:tracePt t="29958" x="1943100" y="5386388"/>
          <p14:tracePt t="29975" x="2000250" y="5443538"/>
          <p14:tracePt t="29992" x="2124075" y="5538788"/>
          <p14:tracePt t="30008" x="2238375" y="5605463"/>
          <p14:tracePt t="30025" x="2295525" y="5643563"/>
          <p14:tracePt t="30027" x="2343150" y="5672138"/>
          <p14:tracePt t="30042" x="2414588" y="5705475"/>
          <p14:tracePt t="30058" x="2457450" y="5710238"/>
          <p14:tracePt t="30075" x="2481263" y="5710238"/>
          <p14:tracePt t="30091" x="2490788" y="5710238"/>
          <p14:tracePt t="30108" x="2514600" y="5710238"/>
          <p14:tracePt t="30125" x="2538413" y="5710238"/>
          <p14:tracePt t="30126" x="2566988" y="5710238"/>
          <p14:tracePt t="30141" x="2590800" y="5710238"/>
          <p14:tracePt t="30158" x="2614613" y="5710238"/>
          <p14:tracePt t="30175" x="2624138" y="5710238"/>
          <p14:tracePt t="30266" x="2619375" y="5710238"/>
          <p14:tracePt t="30276" x="2614613" y="5710238"/>
          <p14:tracePt t="30296" x="2609850" y="5710238"/>
          <p14:tracePt t="30356" x="2605088" y="5710238"/>
          <p14:tracePt t="30425" x="0" y="0"/>
        </p14:tracePtLst>
        <p14:tracePtLst>
          <p14:tracePt t="33257" x="4414838" y="4367213"/>
          <p14:tracePt t="33270" x="4405313" y="4367213"/>
          <p14:tracePt t="33296" x="4400550" y="4367213"/>
          <p14:tracePt t="33307" x="4395788" y="4367213"/>
          <p14:tracePt t="33315" x="4391025" y="4371975"/>
          <p14:tracePt t="33326" x="4381500" y="4371975"/>
          <p14:tracePt t="33343" x="4357688" y="4381500"/>
          <p14:tracePt t="33359" x="4329113" y="4405313"/>
          <p14:tracePt t="33362" x="4305300" y="4424363"/>
          <p14:tracePt t="33376" x="4286250" y="4438650"/>
          <p14:tracePt t="33393" x="4252913" y="4471988"/>
          <p14:tracePt t="33409" x="4252913" y="4476750"/>
          <p14:tracePt t="33427" x="4248150" y="4486275"/>
          <p14:tracePt t="33443" x="4248150" y="4495800"/>
          <p14:tracePt t="33494" x="4248150" y="4500563"/>
          <p14:tracePt t="33503" x="4248150" y="4510088"/>
          <p14:tracePt t="33509" x="4262438" y="4524375"/>
          <p14:tracePt t="33526" x="4295775" y="4548188"/>
          <p14:tracePt t="33543" x="4357688" y="4576763"/>
          <p14:tracePt t="33560" x="4391025" y="4591050"/>
          <p14:tracePt t="33576" x="4424363" y="4605338"/>
          <p14:tracePt t="33593" x="4476750" y="4619625"/>
          <p14:tracePt t="33610" x="4500563" y="4619625"/>
          <p14:tracePt t="33626" x="4505325" y="4619625"/>
          <p14:tracePt t="33692" x="4500563" y="4619625"/>
          <p14:tracePt t="33702" x="4495800" y="4619625"/>
          <p14:tracePt t="33709" x="4491038" y="4619625"/>
          <p14:tracePt t="33726" x="4471988" y="4619625"/>
          <p14:tracePt t="33743" x="4452938" y="4619625"/>
          <p14:tracePt t="33760" x="4438650" y="4619625"/>
          <p14:tracePt t="33763" x="4433888" y="4619625"/>
          <p14:tracePt t="33776" x="4429125" y="4619625"/>
          <p14:tracePt t="33793" x="4419600" y="4619625"/>
          <p14:tracePt t="33850" x="4414838" y="4619625"/>
          <p14:tracePt t="35166" x="4424363" y="4619625"/>
          <p14:tracePt t="35169" x="4429125" y="4619625"/>
          <p14:tracePt t="35180" x="4433888" y="4619625"/>
          <p14:tracePt t="35193" x="4457700" y="4619625"/>
          <p14:tracePt t="35210" x="4667250" y="4629150"/>
          <p14:tracePt t="35227" x="4729163" y="4629150"/>
          <p14:tracePt t="35243" x="4862513" y="4648200"/>
          <p14:tracePt t="35260" x="5081588" y="4667250"/>
          <p14:tracePt t="35277" x="5138738" y="4667250"/>
          <p14:tracePt t="35293" x="5186363" y="4672013"/>
          <p14:tracePt t="35310" x="5200650" y="4672013"/>
          <p14:tracePt t="35311" x="5229225" y="4672013"/>
          <p14:tracePt t="35327" x="5329238" y="4672013"/>
          <p14:tracePt t="35343" x="5567363" y="4657725"/>
          <p14:tracePt t="35360" x="5757863" y="4648200"/>
          <p14:tracePt t="35377" x="5948363" y="4648200"/>
          <p14:tracePt t="35393" x="6124575" y="4648200"/>
          <p14:tracePt t="35410" x="6186488" y="4648200"/>
          <p14:tracePt t="35427" x="6200775" y="4648200"/>
          <p14:tracePt t="35444" x="6205538" y="4648200"/>
          <p14:tracePt t="35792" x="6200775" y="4648200"/>
          <p14:tracePt t="35802" x="6196013" y="4648200"/>
          <p14:tracePt t="35810" x="6191250" y="4648200"/>
          <p14:tracePt t="35827" x="6181725" y="4648200"/>
          <p14:tracePt t="35844" x="6172200" y="4648200"/>
          <p14:tracePt t="35846" x="6167438" y="4648200"/>
          <p14:tracePt t="35861" x="6157913" y="4648200"/>
          <p14:tracePt t="35877" x="6153150" y="4648200"/>
          <p14:tracePt t="35894" x="6143625" y="4648200"/>
          <p14:tracePt t="35911" x="6110288" y="4633913"/>
          <p14:tracePt t="35927" x="6086475" y="4624388"/>
          <p14:tracePt t="35944" x="6067425" y="4614863"/>
          <p14:tracePt t="35960" x="6062663" y="4610100"/>
          <p14:tracePt t="35997" x="6057900" y="4610100"/>
          <p14:tracePt t="36017" x="6053138" y="4610100"/>
          <p14:tracePt t="36033" x="6048375" y="4610100"/>
          <p14:tracePt t="36052" x="6043613" y="4610100"/>
          <p14:tracePt t="36069" x="6034088" y="4610100"/>
          <p14:tracePt t="36075" x="6029325" y="4610100"/>
          <p14:tracePt t="36085" x="6024563" y="4610100"/>
          <p14:tracePt t="36098" x="6019800" y="4610100"/>
          <p14:tracePt t="36160" x="6015038" y="4610100"/>
          <p14:tracePt t="36182" x="6010275" y="4610100"/>
          <p14:tracePt t="36185" x="6005513" y="4610100"/>
          <p14:tracePt t="36282" x="5995988" y="4610100"/>
          <p14:tracePt t="36312" x="5995988" y="4614863"/>
          <p14:tracePt t="36358" x="5991225" y="4614863"/>
          <p14:tracePt t="36630" x="5986463" y="4614863"/>
          <p14:tracePt t="36640" x="5986463" y="4619625"/>
          <p14:tracePt t="36650" x="5976938" y="4638675"/>
          <p14:tracePt t="36661" x="5976938" y="4662488"/>
          <p14:tracePt t="36677" x="5967413" y="4686300"/>
          <p14:tracePt t="36694" x="5962650" y="4724400"/>
          <p14:tracePt t="36711" x="5962650" y="4733925"/>
          <p14:tracePt t="36727" x="5962650" y="4738688"/>
          <p14:tracePt t="36730" x="5962650" y="4743450"/>
          <p14:tracePt t="36745" x="5962650" y="4752975"/>
          <p14:tracePt t="36761" x="5962650" y="4757738"/>
          <p14:tracePt t="36777" x="5962650" y="4762500"/>
          <p14:tracePt t="36794" x="5962650" y="4791075"/>
          <p14:tracePt t="36811" x="5962650" y="4829175"/>
          <p14:tracePt t="36827" x="5962650" y="4919663"/>
          <p14:tracePt t="36844" x="5962650" y="4976813"/>
          <p14:tracePt t="36861" x="5962650" y="4991100"/>
          <p14:tracePt t="37488" x="5962650" y="5005388"/>
          <p14:tracePt t="37498" x="5962650" y="5033963"/>
          <p14:tracePt t="37501" x="5962650" y="5072063"/>
          <p14:tracePt t="37514" x="5967413" y="5138738"/>
          <p14:tracePt t="37528" x="5976938" y="5267325"/>
          <p14:tracePt t="37544" x="5986463" y="5357813"/>
          <p14:tracePt t="37561" x="5986463" y="5381625"/>
          <p14:tracePt t="37578" x="5986463" y="5400675"/>
          <p14:tracePt t="37594" x="5986463" y="5419725"/>
          <p14:tracePt t="37611" x="5986463" y="5448300"/>
          <p14:tracePt t="37816" x="5981700" y="5448300"/>
          <p14:tracePt t="38218" x="5976938" y="5457825"/>
          <p14:tracePt t="38228" x="5967413" y="5476875"/>
          <p14:tracePt t="38234" x="5957888" y="5495925"/>
          <p14:tracePt t="38245" x="5953125" y="5514975"/>
          <p14:tracePt t="38261" x="5943600" y="5567363"/>
          <p14:tracePt t="38278" x="5943600" y="5600700"/>
          <p14:tracePt t="38295" x="5938838" y="5624513"/>
          <p14:tracePt t="38311" x="5919788" y="5653088"/>
          <p14:tracePt t="38315" x="5910263" y="5667375"/>
          <p14:tracePt t="38328" x="5895975" y="5672138"/>
          <p14:tracePt t="38345" x="5886450" y="5672138"/>
          <p14:tracePt t="38375" x="5881688" y="5672138"/>
          <p14:tracePt t="38386" x="5876925" y="5672138"/>
          <p14:tracePt t="38395" x="5872163" y="5676900"/>
          <p14:tracePt t="38411" x="5824538" y="5686425"/>
          <p14:tracePt t="38428" x="5786438" y="5691188"/>
          <p14:tracePt t="38478" x="5781675" y="5691188"/>
          <p14:tracePt t="38482" x="5776913" y="5686425"/>
          <p14:tracePt t="38495" x="5772150" y="5686425"/>
          <p14:tracePt t="38512" x="5748338" y="5681663"/>
          <p14:tracePt t="38528" x="5653088" y="5653088"/>
          <p14:tracePt t="38545" x="5491163" y="5581650"/>
          <p14:tracePt t="38548" x="5324475" y="5534025"/>
          <p14:tracePt t="38561" x="5219700" y="5505450"/>
          <p14:tracePt t="38578" x="5029200" y="5462588"/>
          <p14:tracePt t="38581" x="4933950" y="5443538"/>
          <p14:tracePt t="38595" x="4857750" y="5434013"/>
          <p14:tracePt t="38612" x="4710113" y="5372100"/>
          <p14:tracePt t="38614" x="4667250" y="5357813"/>
          <p14:tracePt t="38628" x="4576763" y="5305425"/>
          <p14:tracePt t="38645" x="4471988" y="5219700"/>
          <p14:tracePt t="38662" x="4429125" y="5181600"/>
          <p14:tracePt t="38679" x="4314825" y="5086350"/>
          <p14:tracePt t="38695" x="4224338" y="4933950"/>
          <p14:tracePt t="38712" x="4162425" y="4738688"/>
          <p14:tracePt t="38728" x="4119563" y="4572000"/>
          <p14:tracePt t="38745" x="4119563" y="4476750"/>
          <p14:tracePt t="38762" x="4129088" y="4443413"/>
          <p14:tracePt t="38778" x="4133850" y="4419600"/>
          <p14:tracePt t="38781" x="4148138" y="4405313"/>
          <p14:tracePt t="38795" x="4157663" y="4391025"/>
          <p14:tracePt t="38812" x="4191000" y="4357688"/>
          <p14:tracePt t="38828" x="4329113" y="4257675"/>
          <p14:tracePt t="38845" x="4481513" y="4176713"/>
          <p14:tracePt t="38849" x="4548188" y="4138613"/>
          <p14:tracePt t="38862" x="4643438" y="4095750"/>
          <p14:tracePt t="38878" x="4852988" y="4000500"/>
          <p14:tracePt t="38895" x="4995863" y="3990975"/>
          <p14:tracePt t="38912" x="5110163" y="3990975"/>
          <p14:tracePt t="38913" x="5176838" y="3990975"/>
          <p14:tracePt t="38928" x="5343525" y="4014788"/>
          <p14:tracePt t="38945" x="5553075" y="4100513"/>
          <p14:tracePt t="38962" x="5695950" y="4181475"/>
          <p14:tracePt t="38979" x="6167438" y="4552950"/>
          <p14:tracePt t="38995" x="6338888" y="4733925"/>
          <p14:tracePt t="38999" x="6400800" y="4814888"/>
          <p14:tracePt t="39012" x="6438900" y="4895850"/>
          <p14:tracePt t="39028" x="6477000" y="4986338"/>
          <p14:tracePt t="39045" x="6477000" y="5010150"/>
          <p14:tracePt t="39062" x="6472238" y="5076825"/>
          <p14:tracePt t="39079" x="6424613" y="5191125"/>
          <p14:tracePt t="39082" x="6396038" y="5243513"/>
          <p14:tracePt t="39095" x="6357938" y="5305425"/>
          <p14:tracePt t="39112" x="6262688" y="5410200"/>
          <p14:tracePt t="39129" x="6162675" y="5472113"/>
          <p14:tracePt t="39145" x="5919788" y="5572125"/>
          <p14:tracePt t="39162" x="5629275" y="5667375"/>
          <p14:tracePt t="39179" x="5286375" y="5767388"/>
          <p14:tracePt t="39197" x="4691063" y="5881688"/>
          <p14:tracePt t="39212" x="4533900" y="5895975"/>
          <p14:tracePt t="39229" x="4471988" y="5895975"/>
          <p14:tracePt t="39232" x="4400550" y="5867400"/>
          <p14:tracePt t="39245" x="4362450" y="5862638"/>
          <p14:tracePt t="39264" x="4243388" y="5810250"/>
          <p14:tracePt t="39279" x="4143375" y="5757863"/>
          <p14:tracePt t="39297" x="4038600" y="5681663"/>
          <p14:tracePt t="39312" x="3971925" y="5629275"/>
          <p14:tracePt t="39329" x="3733800" y="5434013"/>
          <p14:tracePt t="39345" x="3671888" y="5343525"/>
          <p14:tracePt t="39362" x="3648075" y="5272088"/>
          <p14:tracePt t="39378" x="3652838" y="5143500"/>
          <p14:tracePt t="39395" x="3729038" y="5014913"/>
          <p14:tracePt t="39412" x="3848100" y="4905375"/>
          <p14:tracePt t="39429" x="4081463" y="4710113"/>
          <p14:tracePt t="39445" x="4271963" y="4572000"/>
          <p14:tracePt t="39462" x="4548188" y="4381500"/>
          <p14:tracePt t="39463" x="4652963" y="4329113"/>
          <p14:tracePt t="39479" x="4872038" y="4267200"/>
          <p14:tracePt t="39495" x="4986338" y="4248150"/>
          <p14:tracePt t="39512" x="5229225" y="4214813"/>
          <p14:tracePt t="39529" x="5486400" y="4195763"/>
          <p14:tracePt t="39545" x="5562600" y="4195763"/>
          <p14:tracePt t="39562" x="5748338" y="4252913"/>
          <p14:tracePt t="39564" x="5805488" y="4291013"/>
          <p14:tracePt t="39579" x="5943600" y="4400550"/>
          <p14:tracePt t="39595" x="6076950" y="4543425"/>
          <p14:tracePt t="39612" x="6181725" y="4724400"/>
          <p14:tracePt t="39628" x="6234113" y="4881563"/>
          <p14:tracePt t="39645" x="6272213" y="5100638"/>
          <p14:tracePt t="39662" x="6296025" y="5357813"/>
          <p14:tracePt t="39679" x="6300788" y="5395913"/>
          <p14:tracePt t="39740" x="6291263" y="5405438"/>
          <p14:tracePt t="39750" x="6286500" y="5410200"/>
          <p14:tracePt t="39755" x="6272213" y="5414963"/>
          <p14:tracePt t="39765" x="6267450" y="5419725"/>
          <p14:tracePt t="39779" x="6248400" y="5438775"/>
          <p14:tracePt t="39795" x="6243638" y="5443538"/>
          <p14:tracePt t="39846" x="6238875" y="5443538"/>
          <p14:tracePt t="39886" x="6234113" y="5443538"/>
          <p14:tracePt t="39902" x="6229350" y="5443538"/>
          <p14:tracePt t="39916" x="6219825" y="5443538"/>
          <p14:tracePt t="39932" x="6215063" y="5443538"/>
          <p14:tracePt t="39942" x="6210300" y="5443538"/>
          <p14:tracePt t="39952" x="6205538" y="5443538"/>
          <p14:tracePt t="39962" x="6191250" y="5448300"/>
          <p14:tracePt t="39979" x="6134100" y="5457825"/>
          <p14:tracePt t="39996" x="5800725" y="5495925"/>
          <p14:tracePt t="39998" x="5638800" y="5505450"/>
          <p14:tracePt t="40012" x="5276850" y="5543550"/>
          <p14:tracePt t="40029" x="5091113" y="5557838"/>
          <p14:tracePt t="40031" x="4924425" y="5567363"/>
          <p14:tracePt t="40045" x="4657725" y="5581650"/>
          <p14:tracePt t="40063" x="4448175" y="5557838"/>
          <p14:tracePt t="40079" x="4371975" y="5500688"/>
          <p14:tracePt t="40095" x="4314825" y="5472113"/>
          <p14:tracePt t="40112" x="4176713" y="5391150"/>
          <p14:tracePt t="40129" x="4043363" y="5291138"/>
          <p14:tracePt t="40146" x="3952875" y="5162550"/>
          <p14:tracePt t="40162" x="3914775" y="5043488"/>
          <p14:tracePt t="40179" x="3905250" y="4938713"/>
          <p14:tracePt t="40196" x="3919538" y="4843463"/>
          <p14:tracePt t="40212" x="3943350" y="4810125"/>
          <p14:tracePt t="40229" x="3962400" y="4767263"/>
          <p14:tracePt t="40246" x="4043363" y="4638675"/>
          <p14:tracePt t="40262" x="4129088" y="4524375"/>
          <p14:tracePt t="40265" x="4186238" y="4476750"/>
          <p14:tracePt t="40279" x="4243388" y="4438650"/>
          <p14:tracePt t="40296" x="4433888" y="4329113"/>
          <p14:tracePt t="40312" x="4581525" y="4262438"/>
          <p14:tracePt t="40329" x="4767263" y="4210050"/>
          <p14:tracePt t="40332" x="4872038" y="4191000"/>
          <p14:tracePt t="40346" x="5072063" y="4152900"/>
          <p14:tracePt t="40362" x="5524500" y="4119563"/>
          <p14:tracePt t="40379" x="5819775" y="4119563"/>
          <p14:tracePt t="40396" x="6100763" y="4148138"/>
          <p14:tracePt t="40397" x="6229350" y="4171950"/>
          <p14:tracePt t="40412" x="6467475" y="4257675"/>
          <p14:tracePt t="40429" x="6557963" y="4329113"/>
          <p14:tracePt t="40446" x="6596063" y="4376738"/>
          <p14:tracePt t="40463" x="6715125" y="4605338"/>
          <p14:tracePt t="40479" x="6734175" y="4724400"/>
          <p14:tracePt t="40496" x="6743700" y="4867275"/>
          <p14:tracePt t="40512" x="6729413" y="5057775"/>
          <p14:tracePt t="40529" x="6700838" y="5205413"/>
          <p14:tracePt t="40546" x="6653213" y="5338763"/>
          <p14:tracePt t="40562" x="6586538" y="5453063"/>
          <p14:tracePt t="40579" x="6557963" y="5486400"/>
          <p14:tracePt t="40596" x="6524625" y="5524500"/>
          <p14:tracePt t="40612" x="6472238" y="5557838"/>
          <p14:tracePt t="40629" x="6410325" y="5581650"/>
          <p14:tracePt t="40633" x="6381750" y="5591175"/>
          <p14:tracePt t="40646" x="6353175" y="5595938"/>
          <p14:tracePt t="40662" x="6248400" y="5614988"/>
          <p14:tracePt t="40679" x="6210300" y="5619750"/>
          <p14:tracePt t="40696" x="6115050" y="5638800"/>
          <p14:tracePt t="40712" x="5881688" y="5657850"/>
          <p14:tracePt t="40729" x="5705475" y="5657850"/>
          <p14:tracePt t="40745" x="5448300" y="5657850"/>
          <p14:tracePt t="40762" x="5272088" y="5643563"/>
          <p14:tracePt t="40779" x="5076825" y="5624513"/>
          <p14:tracePt t="40796" x="4829175" y="5567363"/>
          <p14:tracePt t="40812" x="4691063" y="5519738"/>
          <p14:tracePt t="40829" x="4624388" y="5472113"/>
          <p14:tracePt t="40847" x="4605338" y="5434013"/>
          <p14:tracePt t="40849" x="4605338" y="5424488"/>
          <p14:tracePt t="40863" x="4614863" y="5400675"/>
          <p14:tracePt t="40880" x="4629150" y="5376863"/>
          <p14:tracePt t="40896" x="4681538" y="5329238"/>
          <p14:tracePt t="40913" x="4710113" y="5286375"/>
          <p14:tracePt t="40915" x="4724400" y="5253038"/>
          <p14:tracePt t="40929" x="4724400" y="5191125"/>
          <p14:tracePt t="40946" x="4724400" y="5138738"/>
          <p14:tracePt t="40963" x="4724400" y="5091113"/>
          <p14:tracePt t="40979" x="4724400" y="5062538"/>
          <p14:tracePt t="40996" x="4776788" y="4933950"/>
          <p14:tracePt t="41012" x="4805363" y="4914900"/>
          <p14:tracePt t="41029" x="4829175" y="4895850"/>
          <p14:tracePt t="41046" x="4848225" y="4881563"/>
          <p14:tracePt t="41062" x="4872038" y="4872038"/>
          <p14:tracePt t="41079" x="4933950" y="4838700"/>
          <p14:tracePt t="41081" x="4991100" y="4810125"/>
          <p14:tracePt t="41096" x="5033963" y="4800600"/>
          <p14:tracePt t="41113" x="5081588" y="4786313"/>
          <p14:tracePt t="41129" x="5124450" y="4781550"/>
          <p14:tracePt t="41146" x="5143500" y="4781550"/>
          <p14:tracePt t="41415" x="0" y="0"/>
        </p14:tracePtLst>
        <p14:tracePtLst>
          <p14:tracePt t="47848" x="4948238" y="4033838"/>
          <p14:tracePt t="47974" x="4948238" y="4029075"/>
          <p14:tracePt t="48030" x="4929188" y="4019550"/>
          <p14:tracePt t="48034" x="4891088" y="3986213"/>
          <p14:tracePt t="48049" x="4786313" y="3919538"/>
          <p14:tracePt t="48065" x="4729163" y="3890963"/>
          <p14:tracePt t="48082" x="4610100" y="3852863"/>
          <p14:tracePt t="48085" x="4581525" y="3848100"/>
          <p14:tracePt t="48099" x="4538663" y="3838575"/>
          <p14:tracePt t="48115" x="4514850" y="3838575"/>
          <p14:tracePt t="48132" x="4471988" y="3833813"/>
          <p14:tracePt t="48149" x="4433888" y="3833813"/>
          <p14:tracePt t="48165" x="4362450" y="3867150"/>
          <p14:tracePt t="48182" x="4276725" y="3900488"/>
          <p14:tracePt t="48199" x="4181475" y="3933825"/>
          <p14:tracePt t="48215" x="4119563" y="3952875"/>
          <p14:tracePt t="48232" x="4057650" y="3981450"/>
          <p14:tracePt t="48249" x="3986213" y="4005263"/>
          <p14:tracePt t="48265" x="3943350" y="4033838"/>
          <p14:tracePt t="48282" x="3881438" y="4071938"/>
          <p14:tracePt t="48285" x="3857625" y="4105275"/>
          <p14:tracePt t="48299" x="3810000" y="4167188"/>
          <p14:tracePt t="48315" x="3743325" y="4267200"/>
          <p14:tracePt t="48332" x="3676650" y="4381500"/>
          <p14:tracePt t="48349" x="3586163" y="4552950"/>
          <p14:tracePt t="48352" x="3552825" y="4624388"/>
          <p14:tracePt t="48365" x="3486150" y="4772025"/>
          <p14:tracePt t="48382" x="3429000" y="4919663"/>
          <p14:tracePt t="48399" x="3419475" y="4948238"/>
          <p14:tracePt t="48416" x="3409950" y="5019675"/>
          <p14:tracePt t="48418" x="3409950" y="5072063"/>
          <p14:tracePt t="48432" x="3429000" y="5238750"/>
          <p14:tracePt t="48449" x="3467100" y="5395913"/>
          <p14:tracePt t="48465" x="3495675" y="5453063"/>
          <p14:tracePt t="48482" x="3581400" y="5619750"/>
          <p14:tracePt t="48499" x="3629025" y="5695950"/>
          <p14:tracePt t="48515" x="3690938" y="5776913"/>
          <p14:tracePt t="48532" x="3738563" y="5800725"/>
          <p14:tracePt t="48549" x="3752850" y="5800725"/>
          <p14:tracePt t="48565" x="3795713" y="5795963"/>
          <p14:tracePt t="48582" x="3905250" y="5767388"/>
          <p14:tracePt t="48599" x="3933825" y="5757863"/>
          <p14:tracePt t="48615" x="4043363" y="5738813"/>
          <p14:tracePt t="48632" x="4200525" y="5681663"/>
          <p14:tracePt t="48649" x="4333875" y="5619750"/>
          <p14:tracePt t="48665" x="4357688" y="5614988"/>
          <p14:tracePt t="48682" x="4362450" y="5614988"/>
          <p14:tracePt t="48879" x="4357688" y="5614988"/>
          <p14:tracePt t="49287" x="0" y="0"/>
        </p14:tracePtLst>
        <p14:tracePtLst>
          <p14:tracePt t="49785" x="7053263" y="4662488"/>
          <p14:tracePt t="49809" x="7048500" y="4662488"/>
          <p14:tracePt t="49816" x="7048500" y="4657725"/>
          <p14:tracePt t="49826" x="7043738" y="4652963"/>
          <p14:tracePt t="49836" x="7024688" y="4624388"/>
          <p14:tracePt t="49849" x="6953250" y="4552950"/>
          <p14:tracePt t="49866" x="6881813" y="4471988"/>
          <p14:tracePt t="49883" x="6810375" y="4433888"/>
          <p14:tracePt t="49899" x="6734175" y="4391025"/>
          <p14:tracePt t="49902" x="6681788" y="4371975"/>
          <p14:tracePt t="49916" x="6557963" y="4324350"/>
          <p14:tracePt t="49933" x="6376988" y="4276725"/>
          <p14:tracePt t="49949" x="6281738" y="4257675"/>
          <p14:tracePt t="49966" x="6229350" y="4252913"/>
          <p14:tracePt t="49983" x="6172200" y="4252913"/>
          <p14:tracePt t="49999" x="6138863" y="4243388"/>
          <p14:tracePt t="50003" x="6134100" y="4243388"/>
          <p14:tracePt t="50016" x="6129338" y="4243388"/>
          <p14:tracePt t="50033" x="6119813" y="4243388"/>
          <p14:tracePt t="50049" x="6100763" y="4243388"/>
          <p14:tracePt t="50066" x="6067425" y="4267200"/>
          <p14:tracePt t="50068" x="6038850" y="4281488"/>
          <p14:tracePt t="50083" x="5995988" y="4295775"/>
          <p14:tracePt t="50099" x="5972175" y="4310063"/>
          <p14:tracePt t="50116" x="5924550" y="4338638"/>
          <p14:tracePt t="50133" x="5853113" y="4414838"/>
          <p14:tracePt t="50149" x="5795963" y="4481513"/>
          <p14:tracePt t="50166" x="5695950" y="4600575"/>
          <p14:tracePt t="50183" x="5610225" y="4705350"/>
          <p14:tracePt t="50200" x="5519738" y="4876800"/>
          <p14:tracePt t="50216" x="5419725" y="5272088"/>
          <p14:tracePt t="50233" x="5386388" y="5548313"/>
          <p14:tracePt t="50250" x="5386388" y="5762625"/>
          <p14:tracePt t="50266" x="5395913" y="5929313"/>
          <p14:tracePt t="50283" x="5410200" y="5995988"/>
          <p14:tracePt t="50300" x="5414963" y="6015038"/>
          <p14:tracePt t="50317" x="5414963" y="6019800"/>
          <p14:tracePt t="50429" x="0" y="0"/>
        </p14:tracePtLst>
        <p14:tracePtLst>
          <p14:tracePt t="55967" x="5424488" y="6091238"/>
          <p14:tracePt t="55971" x="5424488" y="6096000"/>
          <p14:tracePt t="55985" x="5414963" y="6096000"/>
          <p14:tracePt t="56018" x="5410200" y="6100763"/>
          <p14:tracePt t="56024" x="5405438" y="6110288"/>
          <p14:tracePt t="56035" x="5395913" y="6115050"/>
          <p14:tracePt t="56052" x="5343525" y="6129338"/>
          <p14:tracePt t="56069" x="5276850" y="6134100"/>
          <p14:tracePt t="56085" x="5195888" y="6134100"/>
          <p14:tracePt t="56102" x="5095875" y="6134100"/>
          <p14:tracePt t="56105" x="5010150" y="6134100"/>
          <p14:tracePt t="56119" x="4953000" y="6134100"/>
          <p14:tracePt t="56135" x="4824413" y="6124575"/>
          <p14:tracePt t="56152" x="4681538" y="6096000"/>
          <p14:tracePt t="56169" x="4414838" y="6015038"/>
          <p14:tracePt t="56185" x="4352925" y="5972175"/>
          <p14:tracePt t="56202" x="4319588" y="5938838"/>
          <p14:tracePt t="56205" x="4257675" y="5867400"/>
          <p14:tracePt t="56219" x="4176713" y="5695950"/>
          <p14:tracePt t="56235" x="4090988" y="5472113"/>
          <p14:tracePt t="56252" x="3990975" y="5186363"/>
          <p14:tracePt t="56269" x="3962400" y="5067300"/>
          <p14:tracePt t="56285" x="3952875" y="4995863"/>
          <p14:tracePt t="56302" x="3957638" y="4852988"/>
          <p14:tracePt t="56306" x="3976688" y="4762500"/>
          <p14:tracePt t="56319" x="4010025" y="4667250"/>
          <p14:tracePt t="56335" x="4081463" y="4505325"/>
          <p14:tracePt t="56352" x="4186238" y="4305300"/>
          <p14:tracePt t="56369" x="4271963" y="4200525"/>
          <p14:tracePt t="56373" x="4305300" y="4162425"/>
          <p14:tracePt t="56386" x="4395788" y="4100513"/>
          <p14:tracePt t="56402" x="4467225" y="4071938"/>
          <p14:tracePt t="56419" x="4552950" y="4019550"/>
          <p14:tracePt t="56435" x="4662488" y="3990975"/>
          <p14:tracePt t="56438" x="4729163" y="3981450"/>
          <p14:tracePt t="56452" x="4857750" y="3971925"/>
          <p14:tracePt t="56469" x="5138738" y="3986213"/>
          <p14:tracePt t="56485" x="5343525" y="4010025"/>
          <p14:tracePt t="56502" x="5543550" y="4019550"/>
          <p14:tracePt t="56519" x="5762625" y="4029075"/>
          <p14:tracePt t="56535" x="5953125" y="4038600"/>
          <p14:tracePt t="56552" x="6157913" y="4067175"/>
          <p14:tracePt t="56569" x="6253163" y="4095750"/>
          <p14:tracePt t="56585" x="6353175" y="4138613"/>
          <p14:tracePt t="56602" x="6443663" y="4205288"/>
          <p14:tracePt t="56619" x="6548438" y="4276725"/>
          <p14:tracePt t="56636" x="6591300" y="4319588"/>
          <p14:tracePt t="56654" x="6643688" y="4400550"/>
          <p14:tracePt t="56669" x="6734175" y="4572000"/>
          <p14:tracePt t="56688" x="6862763" y="4900613"/>
          <p14:tracePt t="56702" x="6934200" y="5119688"/>
          <p14:tracePt t="56720" x="6958013" y="5200650"/>
          <p14:tracePt t="56736" x="6981825" y="5310188"/>
          <p14:tracePt t="56753" x="6991350" y="5376863"/>
          <p14:tracePt t="56769" x="6996113" y="5405438"/>
          <p14:tracePt t="56786" x="6996113" y="5419725"/>
          <p14:tracePt t="56802" x="6996113" y="5438775"/>
          <p14:tracePt t="56819" x="6996113" y="5448300"/>
          <p14:tracePt t="57082" x="0" y="0"/>
        </p14:tracePtLst>
      </p14:laserTraceLst>
    </p:ext>
  </p:extLs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119660</TotalTime>
  <Words>2358</Words>
  <Application>Microsoft Office PowerPoint</Application>
  <PresentationFormat>화면 슬라이드 쇼(4:3)</PresentationFormat>
  <Paragraphs>393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5" baseType="lpstr">
      <vt:lpstr>Helvetica Neue</vt:lpstr>
      <vt:lpstr>ＭＳ Ｐゴシック</vt:lpstr>
      <vt:lpstr>Dotum</vt:lpstr>
      <vt:lpstr>맑은 고딕</vt:lpstr>
      <vt:lpstr>Arial</vt:lpstr>
      <vt:lpstr>Bookman Old Style</vt:lpstr>
      <vt:lpstr>Calibri</vt:lpstr>
      <vt:lpstr>Cambria Math</vt:lpstr>
      <vt:lpstr>Gill Sans MT</vt:lpstr>
      <vt:lpstr>Verdana</vt:lpstr>
      <vt:lpstr>Wingdings</vt:lpstr>
      <vt:lpstr>Wingdings 3</vt:lpstr>
      <vt:lpstr>Origin</vt:lpstr>
      <vt:lpstr>PowerPoint 프레젠테이션</vt:lpstr>
      <vt:lpstr>Motivation</vt:lpstr>
      <vt:lpstr>Sample “Hello World” Problem – Recognizing a Handwritten Number</vt:lpstr>
      <vt:lpstr>One Naive Way</vt:lpstr>
      <vt:lpstr>One Naive Way – Explicit Programming</vt:lpstr>
      <vt:lpstr>Step #1:  Discretization of Input Image</vt:lpstr>
      <vt:lpstr>Step #2:  Representation of Output</vt:lpstr>
      <vt:lpstr>Summary of the Neural Network Model</vt:lpstr>
      <vt:lpstr>“Training” the Neural Network</vt:lpstr>
      <vt:lpstr>Numbered Image Data are Available for Free</vt:lpstr>
      <vt:lpstr>MNIST Data Download</vt:lpstr>
      <vt:lpstr>MNIST Data Download</vt:lpstr>
      <vt:lpstr>Preprocessing the MNIST Data</vt:lpstr>
      <vt:lpstr>MNIST: (1) Binary Classifier</vt:lpstr>
      <vt:lpstr>MNIST: (1) Binary Classifier</vt:lpstr>
      <vt:lpstr>(1) Binary Classifier – How to Check its Performance?</vt:lpstr>
      <vt:lpstr>(1) Binary Classifier – Cross Validation</vt:lpstr>
      <vt:lpstr>(1) Binary Classifier – Cross Validation </vt:lpstr>
      <vt:lpstr>(1) Binary Classifier – Confusion Matrix</vt:lpstr>
      <vt:lpstr>(1) Binary Classifier – How to Check its Performance?</vt:lpstr>
      <vt:lpstr>(1) Binary Classifier – Precision &amp; Recall and Trade-off</vt:lpstr>
      <vt:lpstr>(1) Binary Classifier – Precision &amp; Recall</vt:lpstr>
      <vt:lpstr>MNIST: (2) Multiclass Classification</vt:lpstr>
      <vt:lpstr>(2) Multiclass Classification</vt:lpstr>
      <vt:lpstr>Anaconda Download</vt:lpstr>
      <vt:lpstr>Package download</vt:lpstr>
      <vt:lpstr>Jupyter-notebook - Execution</vt:lpstr>
      <vt:lpstr>Jupyter-notebook - Execution</vt:lpstr>
      <vt:lpstr>Jupyter-notebook - Execution</vt:lpstr>
      <vt:lpstr>Jupyter-notebook - Execution</vt:lpstr>
      <vt:lpstr>Jupyter-notebook – “Hello World”</vt:lpstr>
      <vt:lpstr>Jupyter-notebook – “Hello World”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JAHules</dc:creator>
  <cp:lastModifiedBy>Windows 사용자</cp:lastModifiedBy>
  <cp:revision>1578</cp:revision>
  <cp:lastPrinted>2010-08-03T22:47:09Z</cp:lastPrinted>
  <dcterms:created xsi:type="dcterms:W3CDTF">2011-12-05T18:51:13Z</dcterms:created>
  <dcterms:modified xsi:type="dcterms:W3CDTF">2021-08-13T06:25:08Z</dcterms:modified>
</cp:coreProperties>
</file>