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36" r:id="rId1"/>
  </p:sldMasterIdLst>
  <p:notesMasterIdLst>
    <p:notesMasterId r:id="rId9"/>
  </p:notesMasterIdLst>
  <p:handoutMasterIdLst>
    <p:handoutMasterId r:id="rId10"/>
  </p:handoutMasterIdLst>
  <p:sldIdLst>
    <p:sldId id="818" r:id="rId2"/>
    <p:sldId id="821" r:id="rId3"/>
    <p:sldId id="797" r:id="rId4"/>
    <p:sldId id="820" r:id="rId5"/>
    <p:sldId id="819" r:id="rId6"/>
    <p:sldId id="816" r:id="rId7"/>
    <p:sldId id="81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3281FF"/>
    <a:srgbClr val="F57221"/>
    <a:srgbClr val="007234"/>
    <a:srgbClr val="137043"/>
    <a:srgbClr val="3D4212"/>
    <a:srgbClr val="21078F"/>
    <a:srgbClr val="F5AA23"/>
    <a:srgbClr val="00F700"/>
    <a:srgbClr val="E3D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4" autoAdjust="0"/>
    <p:restoredTop sz="87696" autoAdjust="0"/>
  </p:normalViewPr>
  <p:slideViewPr>
    <p:cSldViewPr snapToGrid="0">
      <p:cViewPr varScale="1">
        <p:scale>
          <a:sx n="91" d="100"/>
          <a:sy n="91" d="100"/>
        </p:scale>
        <p:origin x="96" y="2514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Operational Excellence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March 2,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NERSC Policy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806EC3-5C56-46A5-B8A5-637CCCE210AC}" type="slidenum">
              <a:rPr lang="en-US" altLang="ko-KR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2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A7E8-52C1-4AFA-BF80-44BDAF2F495D}" type="datetime1">
              <a:rPr lang="en-US" altLang="ko-KR" smtClean="0"/>
              <a:pPr>
                <a:defRPr/>
              </a:pPr>
              <a:t>8/13/2021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F26598-ED48-4075-AAAE-FBCCB948D7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5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31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345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56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51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11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39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813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6488"/>
            <a:ext cx="7315200" cy="12811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6488"/>
            <a:ext cx="228600" cy="12811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033E7-101B-4607-B896-0584EBC57E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F809F-613A-41FB-A378-43D27DC121D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1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29819" y="3201194"/>
            <a:ext cx="585311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E2149-32D4-40DF-9C3D-6C8ABE92378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68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그림 10" descr="logo_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59880"/>
            <a:ext cx="9144000" cy="698120"/>
          </a:xfrm>
          <a:prstGeom prst="rect">
            <a:avLst/>
          </a:prstGeom>
        </p:spPr>
      </p:pic>
      <p:sp>
        <p:nvSpPr>
          <p:cNvPr id="12" name="직사각형 19"/>
          <p:cNvSpPr/>
          <p:nvPr userDrawn="1"/>
        </p:nvSpPr>
        <p:spPr>
          <a:xfrm>
            <a:off x="283776" y="977456"/>
            <a:ext cx="8560677" cy="63063"/>
          </a:xfrm>
          <a:prstGeom prst="rect">
            <a:avLst/>
          </a:prstGeom>
          <a:gradFill flip="none" rotWithShape="1">
            <a:gsLst>
              <a:gs pos="0">
                <a:srgbClr val="809F31"/>
              </a:gs>
              <a:gs pos="69000">
                <a:srgbClr val="809F31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logo_kaist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70" y="6357005"/>
            <a:ext cx="1005674" cy="37712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20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header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erkLabLogoColor_s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72200"/>
            <a:ext cx="914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F0DFB4-C6ED-42C0-A3F1-AB12B784FBA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2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3304C9-4BB8-4BC6-96A7-801B1CABAA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5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84BDD-C468-4410-8504-46F3D0E2D9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3B2D6-8EC1-403D-A829-92567C9405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7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91526-FB5F-4E4E-9B34-39E8A723652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39E4A-E52B-4D48-9F40-0162D770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7D44C-43F2-4848-83FB-CAF9AE887C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7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1650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CF25C-E982-4EE1-80CA-22C0F9C6BEB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40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25" r:id="rId1"/>
    <p:sldLayoutId id="2147485626" r:id="rId2"/>
    <p:sldLayoutId id="2147485627" r:id="rId3"/>
    <p:sldLayoutId id="2147485628" r:id="rId4"/>
    <p:sldLayoutId id="2147485629" r:id="rId5"/>
    <p:sldLayoutId id="2147485630" r:id="rId6"/>
    <p:sldLayoutId id="2147485631" r:id="rId7"/>
    <p:sldLayoutId id="2147485632" r:id="rId8"/>
    <p:sldLayoutId id="2147485633" r:id="rId9"/>
    <p:sldLayoutId id="2147485634" r:id="rId10"/>
    <p:sldLayoutId id="2147485635" r:id="rId11"/>
    <p:sldLayoutId id="21474856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lsim-Group/20210820_Lectu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cover_5.jpg"/>
          <p:cNvPicPr>
            <a:picLocks noChangeAspect="1"/>
          </p:cNvPicPr>
          <p:nvPr/>
        </p:nvPicPr>
        <p:blipFill>
          <a:blip r:embed="rId3"/>
          <a:srcRect t="5931"/>
          <a:stretch>
            <a:fillRect/>
          </a:stretch>
        </p:blipFill>
        <p:spPr>
          <a:xfrm>
            <a:off x="0" y="3472"/>
            <a:ext cx="9144000" cy="685452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13" y="1399410"/>
            <a:ext cx="812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Problem Set #1</a:t>
            </a:r>
          </a:p>
          <a:p>
            <a:pPr algn="ctr" eaLnBrk="0" hangingPunct="0"/>
            <a:endParaRPr lang="en-US" altLang="ko-KR" sz="3200" b="1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4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4"/>
    </mc:Choice>
    <mc:Fallback xmlns="">
      <p:transition spd="slow" advTm="86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Download Lecture materials from below link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github.com/Molsim-Group/20210820_Lecture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2152650"/>
            <a:ext cx="7628249" cy="31102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아래쪽 화살표 5"/>
          <p:cNvSpPr/>
          <p:nvPr/>
        </p:nvSpPr>
        <p:spPr>
          <a:xfrm rot="2341897">
            <a:off x="8088452" y="2745689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2341897">
            <a:off x="6545401" y="4422088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5"/>
            <a:ext cx="8249670" cy="531890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homework, we will go through some of the sample exercises from Lecture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ensure that you can follow along the MNIST problem.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Details are written in Lecture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so you can look at them. 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[Problem_set1] folder, empty notebook file is prepared and you can start your exercise there.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10" y="2304822"/>
            <a:ext cx="7373379" cy="325800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아래쪽 화살표 5"/>
          <p:cNvSpPr/>
          <p:nvPr/>
        </p:nvSpPr>
        <p:spPr>
          <a:xfrm rot="2341897">
            <a:off x="3730214" y="4965014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8494" y="477172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“Click”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 (a):  from Slide 12, draw the image that you see upon executing the Python commands.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 (b):  from Slide 22,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precision and the recall scores that correspond to changing the threshold to -2000, 2000, and 4000. 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 (c):  from Slide 24, draw the confusion matrix image for the multiclass classification.  </a:t>
            </a:r>
          </a:p>
        </p:txBody>
      </p:sp>
    </p:spTree>
    <p:extLst>
      <p:ext uri="{BB962C8B-B14F-4D97-AF65-F5344CB8AC3E}">
        <p14:creationId xmlns:p14="http://schemas.microsoft.com/office/powerpoint/2010/main" val="40986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 (d):  we will do classification with different dataset other than MNIST.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folder [Problem_Set1], there is a template notebook file prepared.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Launch the prepared [.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ipynb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] file to start your exercise.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10" y="2603044"/>
            <a:ext cx="7373379" cy="325800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아래쪽 화살표 7"/>
          <p:cNvSpPr/>
          <p:nvPr/>
        </p:nvSpPr>
        <p:spPr>
          <a:xfrm rot="2341897">
            <a:off x="3730214" y="4967961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8494" y="477467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“Click”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79" y="2015362"/>
            <a:ext cx="5953242" cy="363379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Execute the cells already written in the script and you can start from “SGD classifier” section.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and labels are stored in variable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1" name="아래쪽 화살표 10"/>
          <p:cNvSpPr/>
          <p:nvPr/>
        </p:nvSpPr>
        <p:spPr>
          <a:xfrm rot="2341897">
            <a:off x="3838069" y="5097137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04449" y="4855862"/>
            <a:ext cx="307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“This is where you should start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Problem Set #1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Conduct multiclass classification with the data given.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SGD classifier, set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randomstate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42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Draw confusion matrix image for “test dataset”, not “train dataset”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 will not be looking that great but do not worry.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later see how it could be improved through utilizing deep learning.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119724</TotalTime>
  <Words>317</Words>
  <Application>Microsoft Office PowerPoint</Application>
  <PresentationFormat>화면 슬라이드 쇼(4:3)</PresentationFormat>
  <Paragraphs>60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ＭＳ Ｐゴシック</vt:lpstr>
      <vt:lpstr>Dotum</vt:lpstr>
      <vt:lpstr>맑은 고딕</vt:lpstr>
      <vt:lpstr>Arial</vt:lpstr>
      <vt:lpstr>Bookman Old Style</vt:lpstr>
      <vt:lpstr>Calibri</vt:lpstr>
      <vt:lpstr>Gill Sans MT</vt:lpstr>
      <vt:lpstr>Verdana</vt:lpstr>
      <vt:lpstr>Wingdings</vt:lpstr>
      <vt:lpstr>Wingdings 3</vt:lpstr>
      <vt:lpstr>Origin</vt:lpstr>
      <vt:lpstr>PowerPoint 프레젠테이션</vt:lpstr>
      <vt:lpstr>Problem Set #1</vt:lpstr>
      <vt:lpstr>Problem Set #1</vt:lpstr>
      <vt:lpstr>Problem Set #1</vt:lpstr>
      <vt:lpstr>Problem Set #1</vt:lpstr>
      <vt:lpstr>Problem Set #1</vt:lpstr>
      <vt:lpstr>Problem Set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JAHules</dc:creator>
  <cp:lastModifiedBy>Windows 사용자</cp:lastModifiedBy>
  <cp:revision>1582</cp:revision>
  <cp:lastPrinted>2010-08-03T22:47:09Z</cp:lastPrinted>
  <dcterms:created xsi:type="dcterms:W3CDTF">2011-12-05T18:51:13Z</dcterms:created>
  <dcterms:modified xsi:type="dcterms:W3CDTF">2021-08-13T06:41:09Z</dcterms:modified>
</cp:coreProperties>
</file>