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10"/>
  </p:notesMasterIdLst>
  <p:handoutMasterIdLst>
    <p:handoutMasterId r:id="rId11"/>
  </p:handoutMasterIdLst>
  <p:sldIdLst>
    <p:sldId id="818" r:id="rId2"/>
    <p:sldId id="839" r:id="rId3"/>
    <p:sldId id="840" r:id="rId4"/>
    <p:sldId id="832" r:id="rId5"/>
    <p:sldId id="830" r:id="rId6"/>
    <p:sldId id="831" r:id="rId7"/>
    <p:sldId id="837" r:id="rId8"/>
    <p:sldId id="83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1FF"/>
    <a:srgbClr val="F57221"/>
    <a:srgbClr val="007234"/>
    <a:srgbClr val="137043"/>
    <a:srgbClr val="3D4212"/>
    <a:srgbClr val="21078F"/>
    <a:srgbClr val="F5AA23"/>
    <a:srgbClr val="00F700"/>
    <a:srgbClr val="E3D2A8"/>
    <a:srgbClr val="B3E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4" autoAdjust="0"/>
    <p:restoredTop sz="87696" autoAdjust="0"/>
  </p:normalViewPr>
  <p:slideViewPr>
    <p:cSldViewPr snapToGrid="0">
      <p:cViewPr varScale="1">
        <p:scale>
          <a:sx n="91" d="100"/>
          <a:sy n="91" d="100"/>
        </p:scale>
        <p:origin x="96" y="3138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A7E8-52C1-4AFA-BF80-44BDAF2F495D}" type="datetime1">
              <a:rPr lang="en-US" altLang="ko-KR" smtClean="0"/>
              <a:pPr>
                <a:defRPr/>
              </a:pPr>
              <a:t>8/13/2021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F26598-ED48-4075-AAAE-FBCCB948D7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31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394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330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814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05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38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49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76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그림 10" descr="logo_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880"/>
            <a:ext cx="9144000" cy="698120"/>
          </a:xfrm>
          <a:prstGeom prst="rect">
            <a:avLst/>
          </a:prstGeom>
        </p:spPr>
      </p:pic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  <a:p>
            <a:pPr algn="ctr" eaLnBrk="0" hangingPunct="0"/>
            <a:endParaRPr lang="en-US" altLang="ko-KR" sz="32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4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4"/>
    </mc:Choice>
    <mc:Fallback xmlns="">
      <p:transition spd="slow" advTm="86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problem set, we will predict methane working capacities for MOFs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MOF stands for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“Metal-organic framework”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is part of porous materials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are short explanations about the data given for the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set#2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MOFs are named after their topology and building blocks(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nodes+edge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 smtClean="0"/>
              <a:t>pcu+N127+E134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07" y="3320202"/>
            <a:ext cx="4653286" cy="25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problem set, we will use two different representation method for MOFs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First, we will use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 data to represent MOF (part a)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Ex) </a:t>
            </a: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MOF “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msq+N45+N426+N354+E24+E13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will be represented as below</a:t>
            </a:r>
          </a:p>
          <a:p>
            <a:pPr>
              <a:lnSpc>
                <a:spcPct val="90000"/>
              </a:lnSpc>
              <a:defRPr/>
            </a:pPr>
            <a:endParaRPr lang="en-US" altLang="ko-KR" sz="1600" dirty="0"/>
          </a:p>
          <a:p>
            <a:pPr>
              <a:lnSpc>
                <a:spcPct val="90000"/>
              </a:lnSpc>
              <a:defRPr/>
            </a:pPr>
            <a:endParaRPr lang="en-US" altLang="ko-KR" sz="1600" dirty="0" smtClean="0"/>
          </a:p>
          <a:p>
            <a:pPr>
              <a:lnSpc>
                <a:spcPct val="90000"/>
              </a:lnSpc>
              <a:defRPr/>
            </a:pPr>
            <a:endParaRPr lang="en-US" altLang="ko-KR" sz="1600" dirty="0"/>
          </a:p>
          <a:p>
            <a:pPr>
              <a:lnSpc>
                <a:spcPct val="90000"/>
              </a:lnSpc>
              <a:defRPr/>
            </a:pPr>
            <a:endParaRPr lang="en-US" altLang="ko-KR" sz="1600" dirty="0" smtClean="0"/>
          </a:p>
          <a:p>
            <a:pPr>
              <a:lnSpc>
                <a:spcPct val="90000"/>
              </a:lnSpc>
              <a:defRPr/>
            </a:pPr>
            <a:endParaRPr lang="en-US" altLang="ko-KR" sz="1600" dirty="0"/>
          </a:p>
          <a:p>
            <a:pPr>
              <a:lnSpc>
                <a:spcPct val="90000"/>
              </a:lnSpc>
              <a:defRPr/>
            </a:pPr>
            <a:endParaRPr lang="en-US" altLang="ko-KR" sz="1600" dirty="0" smtClean="0"/>
          </a:p>
          <a:p>
            <a:pPr>
              <a:lnSpc>
                <a:spcPct val="90000"/>
              </a:lnSpc>
              <a:defRPr/>
            </a:pPr>
            <a:endParaRPr lang="en-US" altLang="ko-KR" sz="16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1600" dirty="0"/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Second, we will use constitution data itself to represent MOF (part b)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Ex) MOF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“msq+N45+N426+N354+E24+E13”  will be represented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[</a:t>
            </a:r>
            <a:r>
              <a:rPr lang="en-US" altLang="ko-KR" sz="1600" dirty="0">
                <a:solidFill>
                  <a:srgbClr val="FF0000"/>
                </a:solidFill>
              </a:rPr>
              <a:t>1882, 3, 1342, 979, 1235, </a:t>
            </a:r>
            <a:r>
              <a:rPr lang="en-US" altLang="ko-KR" sz="1600" dirty="0" smtClean="0">
                <a:solidFill>
                  <a:srgbClr val="FF0000"/>
                </a:solidFill>
              </a:rPr>
              <a:t>176]</a:t>
            </a:r>
            <a:endParaRPr lang="en-US" altLang="ko-KR" sz="11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21" y="2663538"/>
            <a:ext cx="2703077" cy="2219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55" y="3311195"/>
            <a:ext cx="5268060" cy="92405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7" name="꺾인 연결선 6"/>
          <p:cNvCxnSpPr/>
          <p:nvPr/>
        </p:nvCxnSpPr>
        <p:spPr>
          <a:xfrm rot="16200000" flipH="1">
            <a:off x="7148947" y="2743266"/>
            <a:ext cx="773084" cy="191193"/>
          </a:xfrm>
          <a:prstGeom prst="bentConnector3">
            <a:avLst>
              <a:gd name="adj1" fmla="val -53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778924" y="5569527"/>
            <a:ext cx="335835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126172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586877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089707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606940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056232" y="5569527"/>
            <a:ext cx="449292" cy="34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folder [Problem Set2], you can find out “Problem_set2_zeo++_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representation.ipynb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and “Zeo_gcmc.csv”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"Zeo_gcmc.csv”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Will predict working capacity of the material with the feature data</a:t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72" y="2369547"/>
            <a:ext cx="6515818" cy="305278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3315024" y="2360815"/>
            <a:ext cx="540327" cy="21613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3585188" y="2136371"/>
            <a:ext cx="128846" cy="2244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1402" y="1848618"/>
            <a:ext cx="202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capacity data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16312" y="2363586"/>
            <a:ext cx="4688042" cy="21613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067916" y="2139142"/>
            <a:ext cx="128846" cy="2244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14130" y="1851389"/>
            <a:ext cx="2184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the material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29569" y="2795848"/>
            <a:ext cx="1385455" cy="2808856"/>
          </a:xfrm>
          <a:prstGeom prst="roundRect">
            <a:avLst>
              <a:gd name="adj" fmla="val 52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1367656" y="3042006"/>
            <a:ext cx="561914" cy="391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162" y="2468880"/>
            <a:ext cx="150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 (MOF)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25" y="2423431"/>
            <a:ext cx="8503158" cy="281166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46169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Part(a) : Fill in the blanks of “Build and train Model” part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executing “Problem_set2_zeo++_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representation.ipynb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 till “Build and train model” part. Below is where you should fill in.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 rest of the .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ipynb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2157" y="3515006"/>
            <a:ext cx="3250708" cy="1471352"/>
          </a:xfrm>
          <a:prstGeom prst="roundRect">
            <a:avLst>
              <a:gd name="adj" fmla="val 3108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20" idx="1"/>
          </p:cNvCxnSpPr>
          <p:nvPr/>
        </p:nvCxnSpPr>
        <p:spPr>
          <a:xfrm flipV="1">
            <a:off x="4222865" y="3515006"/>
            <a:ext cx="404899" cy="5665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7764" y="2483954"/>
            <a:ext cx="41587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 in.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Build 2 hidden layers (neuron 1000,256)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and 1 output layer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use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activation of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for all layers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Compile with optimizer= "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loss = “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and learning rate = 0.0001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Train model with train dataset.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Use batch size of 32 and epochs of 4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46169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got the picture below at the end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“Prolbem_set2_zeo++_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representation.ipynb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you succeeded for part (a)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638" y="2198283"/>
            <a:ext cx="4062031" cy="37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46169" y="1281924"/>
            <a:ext cx="8733862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Part(a), we predicted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WC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MOF with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zeo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 data.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Part(b), we will predict working capacity(CH4) of MOF with different representation method using “topology and constituents”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folder [Problem set2], you can see “MOF_wc_data.csv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 and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“Problem_set2_constitution_representation.ipynb” files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 till “Build and train Model” part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Part(b)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Fill in the blanks of “Build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train Model” of the .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ipynb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1" y="3620918"/>
            <a:ext cx="8205533" cy="270877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2071" y="6106968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62545" y="4753590"/>
            <a:ext cx="2687064" cy="1471352"/>
          </a:xfrm>
          <a:prstGeom prst="roundRect">
            <a:avLst>
              <a:gd name="adj" fmla="val 3108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12" idx="1"/>
          </p:cNvCxnSpPr>
          <p:nvPr/>
        </p:nvCxnSpPr>
        <p:spPr>
          <a:xfrm>
            <a:off x="4349609" y="5489266"/>
            <a:ext cx="607536" cy="44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7145" y="4585806"/>
            <a:ext cx="4158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 in.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Build 2 hidden layers (neuron 64, 32)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and 1 output layer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use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activation of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for all layers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Compile with optimizer= "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loss = “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Train model with train dataset.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Use batch size of 32 and epochs of 4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46169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got the picture below at the end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Problem_set2_constitution_representation.ipynb”, </a:t>
            </a:r>
            <a:b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succeeded for part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44" y="2295194"/>
            <a:ext cx="3756058" cy="341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120236</TotalTime>
  <Words>522</Words>
  <Application>Microsoft Office PowerPoint</Application>
  <PresentationFormat>화면 슬라이드 쇼(4:3)</PresentationFormat>
  <Paragraphs>118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ＭＳ Ｐゴシック</vt:lpstr>
      <vt:lpstr>맑은 고딕</vt:lpstr>
      <vt:lpstr>Arial</vt:lpstr>
      <vt:lpstr>Bookman Old Style</vt:lpstr>
      <vt:lpstr>Calibri</vt:lpstr>
      <vt:lpstr>Gill Sans MT</vt:lpstr>
      <vt:lpstr>Verdana</vt:lpstr>
      <vt:lpstr>Wingdings</vt:lpstr>
      <vt:lpstr>Wingdings 3</vt:lpstr>
      <vt:lpstr>Origin</vt:lpstr>
      <vt:lpstr>PowerPoint 프레젠테이션</vt:lpstr>
      <vt:lpstr>Problem Set #2</vt:lpstr>
      <vt:lpstr>Problem Set #2</vt:lpstr>
      <vt:lpstr>Problem Set #2</vt:lpstr>
      <vt:lpstr>Problem Set #2</vt:lpstr>
      <vt:lpstr>Problem Set #2</vt:lpstr>
      <vt:lpstr>Problem Set #2</vt:lpstr>
      <vt:lpstr>Problem Set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Windows 사용자</cp:lastModifiedBy>
  <cp:revision>1647</cp:revision>
  <cp:lastPrinted>2010-08-03T22:47:09Z</cp:lastPrinted>
  <dcterms:created xsi:type="dcterms:W3CDTF">2011-12-05T18:51:13Z</dcterms:created>
  <dcterms:modified xsi:type="dcterms:W3CDTF">2021-08-13T05:06:52Z</dcterms:modified>
</cp:coreProperties>
</file>